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260" r:id="rId3"/>
    <p:sldId id="258" r:id="rId4"/>
    <p:sldId id="343" r:id="rId5"/>
    <p:sldId id="261" r:id="rId6"/>
    <p:sldId id="267" r:id="rId7"/>
    <p:sldId id="270" r:id="rId8"/>
    <p:sldId id="323" r:id="rId9"/>
    <p:sldId id="276" r:id="rId10"/>
    <p:sldId id="307" r:id="rId11"/>
    <p:sldId id="34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07" userDrawn="1">
          <p15:clr>
            <a:srgbClr val="A4A3A4"/>
          </p15:clr>
        </p15:guide>
        <p15:guide id="2" pos="383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1422"/>
    <a:srgbClr val="393941"/>
    <a:srgbClr val="010F1A"/>
    <a:srgbClr val="D44024"/>
    <a:srgbClr val="FB8734"/>
    <a:srgbClr val="A0BC34"/>
    <a:srgbClr val="45BE9B"/>
    <a:srgbClr val="0087B1"/>
    <a:srgbClr val="6D6386"/>
    <a:srgbClr val="EAD4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33" autoAdjust="0"/>
    <p:restoredTop sz="94660"/>
  </p:normalViewPr>
  <p:slideViewPr>
    <p:cSldViewPr snapToGrid="0" showGuides="1">
      <p:cViewPr varScale="1">
        <p:scale>
          <a:sx n="105" d="100"/>
          <a:sy n="105" d="100"/>
        </p:scale>
        <p:origin x="144" y="216"/>
      </p:cViewPr>
      <p:guideLst>
        <p:guide orient="horz" pos="2107"/>
        <p:guide pos="3833"/>
      </p:guideLst>
    </p:cSldViewPr>
  </p:slideViewPr>
  <p:notesTextViewPr>
    <p:cViewPr>
      <p:scale>
        <a:sx n="1" d="1"/>
        <a:sy n="1" d="1"/>
      </p:scale>
      <p:origin x="0" y="0"/>
    </p:cViewPr>
  </p:notesTextViewPr>
  <p:sorterViewPr>
    <p:cViewPr>
      <p:scale>
        <a:sx n="50" d="100"/>
        <a:sy n="50" d="100"/>
      </p:scale>
      <p:origin x="0" y="-6186"/>
    </p:cViewPr>
  </p:sorterViewPr>
  <p:notesViewPr>
    <p:cSldViewPr snapToGrid="0">
      <p:cViewPr varScale="1">
        <p:scale>
          <a:sx n="57" d="100"/>
          <a:sy n="57" d="100"/>
        </p:scale>
        <p:origin x="1980" y="7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8CAC218-E353-415B-80A2-7156E1FF4879}"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A3CFC87-2E25-4413-AEA2-517C1DD6647A}"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B7D8E1-73C1-49C9-BEC6-63E2E92F6B0D}"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F7B19A-EDBD-432A-9EB2-33ED3789B438}"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788355" y="211014"/>
            <a:ext cx="8615290" cy="801226"/>
          </a:xfrm>
        </p:spPr>
        <p:txBody>
          <a:bodyPr>
            <a:normAutofit/>
          </a:bodyPr>
          <a:lstStyle>
            <a:lvl1pPr algn="ctr">
              <a:defRPr sz="4000">
                <a:solidFill>
                  <a:schemeClr val="tx1">
                    <a:lumMod val="75000"/>
                    <a:lumOff val="25000"/>
                  </a:schemeClr>
                </a:solidFill>
              </a:defRPr>
            </a:lvl1pPr>
          </a:lstStyle>
          <a:p>
            <a:r>
              <a:rPr lang="en-US" dirty="0" smtClean="0"/>
              <a:t>Click to edit Master title style</a:t>
            </a:r>
            <a:endParaRPr lang="en-US" dirty="0"/>
          </a:p>
        </p:txBody>
      </p:sp>
      <p:sp>
        <p:nvSpPr>
          <p:cNvPr id="4" name="Footer Placeholder 3"/>
          <p:cNvSpPr>
            <a:spLocks noGrp="1"/>
          </p:cNvSpPr>
          <p:nvPr>
            <p:ph type="ftr" sz="quarter" idx="11"/>
          </p:nvPr>
        </p:nvSpPr>
        <p:spPr>
          <a:xfrm>
            <a:off x="4038598" y="871560"/>
            <a:ext cx="4114800" cy="365125"/>
          </a:xfrm>
        </p:spPr>
        <p:txBody>
          <a:bodyPr/>
          <a:lstStyle>
            <a:lvl1pPr>
              <a:defRPr sz="1400">
                <a:solidFill>
                  <a:schemeClr val="tx2"/>
                </a:solidFill>
              </a:defRPr>
            </a:lvl1pPr>
          </a:lstStyle>
          <a:p>
            <a:r>
              <a:rPr lang="en-US" smtClean="0">
                <a:solidFill>
                  <a:schemeClr val="tx1">
                    <a:lumMod val="50000"/>
                    <a:lumOff val="50000"/>
                  </a:schemeClr>
                </a:solidFill>
              </a:rPr>
              <a:t>Click Here To Change </a:t>
            </a:r>
            <a:r>
              <a:rPr lang="en-US" smtClean="0">
                <a:solidFill>
                  <a:schemeClr val="accent2"/>
                </a:solidFill>
              </a:rPr>
              <a:t>Your Subtitle</a:t>
            </a:r>
            <a:endParaRPr lang="en-US">
              <a:solidFill>
                <a:schemeClr val="accent2"/>
              </a:solidFill>
            </a:endParaRPr>
          </a:p>
        </p:txBody>
      </p:sp>
      <p:sp>
        <p:nvSpPr>
          <p:cNvPr id="7" name="Oval 6"/>
          <p:cNvSpPr/>
          <p:nvPr userDrawn="1"/>
        </p:nvSpPr>
        <p:spPr>
          <a:xfrm>
            <a:off x="11467932" y="6235784"/>
            <a:ext cx="516155" cy="51615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a:xfrm>
            <a:off x="11423606" y="6311298"/>
            <a:ext cx="604805" cy="365125"/>
          </a:xfrm>
        </p:spPr>
        <p:txBody>
          <a:bodyPr/>
          <a:lstStyle>
            <a:lvl1pPr algn="ctr">
              <a:defRPr sz="1400" b="1">
                <a:solidFill>
                  <a:schemeClr val="bg2"/>
                </a:solidFill>
              </a:defRPr>
            </a:lvl1pPr>
          </a:lstStyle>
          <a:p>
            <a:fld id="{98C37ADA-FE03-4EF7-8F15-3521BBE76F4D}" type="slidenum">
              <a:rPr lang="en-US" smtClean="0"/>
            </a:fld>
            <a:endParaRPr lang="en-US"/>
          </a:p>
        </p:txBody>
      </p:sp>
      <p:grpSp>
        <p:nvGrpSpPr>
          <p:cNvPr id="15" name="Group 14"/>
          <p:cNvGrpSpPr/>
          <p:nvPr userDrawn="1"/>
        </p:nvGrpSpPr>
        <p:grpSpPr>
          <a:xfrm>
            <a:off x="5666430" y="1236685"/>
            <a:ext cx="859135" cy="199000"/>
            <a:chOff x="7725979" y="2223853"/>
            <a:chExt cx="2965968" cy="687003"/>
          </a:xfrm>
        </p:grpSpPr>
        <p:sp>
          <p:nvSpPr>
            <p:cNvPr id="11" name="Diamond 10"/>
            <p:cNvSpPr/>
            <p:nvPr userDrawn="1"/>
          </p:nvSpPr>
          <p:spPr>
            <a:xfrm>
              <a:off x="7725979" y="2223853"/>
              <a:ext cx="687003" cy="687003"/>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iamond 11"/>
            <p:cNvSpPr/>
            <p:nvPr userDrawn="1"/>
          </p:nvSpPr>
          <p:spPr>
            <a:xfrm>
              <a:off x="8485634" y="2223853"/>
              <a:ext cx="687003" cy="687003"/>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iamond 12"/>
            <p:cNvSpPr/>
            <p:nvPr userDrawn="1"/>
          </p:nvSpPr>
          <p:spPr>
            <a:xfrm>
              <a:off x="9245289" y="2223853"/>
              <a:ext cx="687003" cy="687003"/>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iamond 13"/>
            <p:cNvSpPr/>
            <p:nvPr userDrawn="1"/>
          </p:nvSpPr>
          <p:spPr>
            <a:xfrm>
              <a:off x="10004944" y="2223853"/>
              <a:ext cx="687003" cy="687003"/>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mc:AlternateContent xmlns:mc="http://schemas.openxmlformats.org/markup-compatibility/2006">
    <mc:Choice xmlns:p14="http://schemas.microsoft.com/office/powerpoint/2010/main" Requires="p14">
      <p:transition spd="slow" p14:dur="1200" advClick="0" advTm="10000">
        <p14:doors dir="vert"/>
      </p:transition>
    </mc:Choice>
    <mc:Fallback>
      <p:transition spd="slow" advClick="0" advTm="1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00" advClick="0" advTm="10000">
        <p14:doors dir="vert"/>
      </p:transition>
    </mc:Choice>
    <mc:Fallback>
      <p:transition spd="slow" advClick="0" advTm="10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907B9DA6-FBE3-4445-B8D1-913D8488D47D}" type="datetimeFigureOut">
              <a:rPr lang="id-ID" smtClean="0"/>
            </a:fld>
            <a:endParaRPr lang="id-ID"/>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id-ID"/>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886EF0A3-E659-4BAF-9675-A4B9B4C43D32}" type="slidenum">
              <a:rPr lang="id-ID" smtClean="0"/>
            </a:fld>
            <a:endParaRPr lang="id-ID"/>
          </a:p>
        </p:txBody>
      </p:sp>
    </p:spTree>
  </p:cSld>
  <p:clrMapOvr>
    <a:masterClrMapping/>
  </p:clrMapOvr>
  <mc:AlternateContent xmlns:mc="http://schemas.openxmlformats.org/markup-compatibility/2006">
    <mc:Choice xmlns:p14="http://schemas.microsoft.com/office/powerpoint/2010/main" Requires="p14">
      <p:transition spd="slow" p14:dur="1200" advClick="0" advTm="10000">
        <p14:doors dir="vert"/>
      </p:transition>
    </mc:Choice>
    <mc:Fallback>
      <p:transition spd="slow" advClick="0" advTm="10000">
        <p:fade/>
      </p:transition>
    </mc:Fallback>
  </mc:AlternateContent>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80EF69-68BE-44B4-A775-B7B2D2E26829}" type="datetime1">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C37ADA-FE03-4EF7-8F15-3521BBE76F4D}"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mc:Choice xmlns:p14="http://schemas.microsoft.com/office/powerpoint/2010/main" Requires="p14">
      <p:transition spd="slow" p14:dur="1200" advClick="0" advTm="10000">
        <p14:doors dir="vert"/>
      </p:transition>
    </mc:Choice>
    <mc:Fallback>
      <p:transition spd="slow" advClick="0" advTm="10000">
        <p:fade/>
      </p:transition>
    </mc:Fallback>
  </mc:AlternateConten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3.xml"/><Relationship Id="rId7" Type="http://schemas.openxmlformats.org/officeDocument/2006/relationships/image" Target="../media/image14.png"/><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6.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image" Target="../media/image22.jpeg"/><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l="-6000" r="-6000"/>
          </a:stretch>
        </a:blipFill>
        <a:effectLst/>
      </p:bgPr>
    </p:bg>
    <p:spTree>
      <p:nvGrpSpPr>
        <p:cNvPr id="1" name=""/>
        <p:cNvGrpSpPr/>
        <p:nvPr/>
      </p:nvGrpSpPr>
      <p:grpSpPr>
        <a:xfrm>
          <a:off x="0" y="0"/>
          <a:ext cx="0" cy="0"/>
          <a:chOff x="0" y="0"/>
          <a:chExt cx="0" cy="0"/>
        </a:xfrm>
      </p:grpSpPr>
      <p:sp>
        <p:nvSpPr>
          <p:cNvPr id="4" name="Titre 3"/>
          <p:cNvSpPr>
            <a:spLocks noGrp="1"/>
          </p:cNvSpPr>
          <p:nvPr>
            <p:ph type="title"/>
          </p:nvPr>
        </p:nvSpPr>
        <p:spPr/>
        <p:txBody>
          <a:bodyPr/>
          <a:p>
            <a:pPr algn="ctr"/>
            <a:r>
              <a:rPr lang="en-US" altLang="fr-FR">
                <a:gradFill>
                  <a:gsLst>
                    <a:gs pos="0">
                      <a:srgbClr val="007BD3"/>
                    </a:gs>
                    <a:gs pos="100000">
                      <a:srgbClr val="034373"/>
                    </a:gs>
                  </a:gsLst>
                  <a:lin scaled="0"/>
                </a:gradFill>
              </a:rPr>
              <a:t>Presentation (ICT) </a:t>
            </a:r>
            <a:endParaRPr lang="en-US" altLang="fr-FR">
              <a:gradFill>
                <a:gsLst>
                  <a:gs pos="0">
                    <a:srgbClr val="007BD3"/>
                  </a:gs>
                  <a:gs pos="100000">
                    <a:srgbClr val="034373"/>
                  </a:gs>
                </a:gsLst>
                <a:lin scaled="0"/>
              </a:gradFill>
            </a:endParaRPr>
          </a:p>
        </p:txBody>
      </p:sp>
      <p:sp>
        <p:nvSpPr>
          <p:cNvPr id="11" name="TextBox 10"/>
          <p:cNvSpPr txBox="1"/>
          <p:nvPr/>
        </p:nvSpPr>
        <p:spPr>
          <a:xfrm>
            <a:off x="128905" y="4478969"/>
            <a:ext cx="11934190" cy="460375"/>
          </a:xfrm>
          <a:prstGeom prst="rect">
            <a:avLst/>
          </a:prstGeom>
          <a:noFill/>
        </p:spPr>
        <p:txBody>
          <a:bodyPr wrap="none" rtlCol="0">
            <a:spAutoFit/>
          </a:bodyPr>
          <a:lstStyle/>
          <a:p>
            <a:pPr algn="ctr"/>
            <a:r>
              <a:rPr sz="2400" dirty="0" smtClean="0">
                <a:solidFill>
                  <a:schemeClr val="tx2">
                    <a:lumMod val="60000"/>
                    <a:lumOff val="40000"/>
                  </a:schemeClr>
                </a:solidFill>
                <a:ea typeface="Microsoft YaHei" panose="020B0503020204020204" pitchFamily="34" charset="-122"/>
                <a:cs typeface="+mn-lt"/>
                <a:sym typeface="Arial" panose="020B0604020202020204" pitchFamily="34" charset="0"/>
              </a:rPr>
              <a:t> Exploring Information and Communication Technology (ICT) and Key Tools</a:t>
            </a:r>
            <a:endParaRPr sz="2400" dirty="0" smtClean="0">
              <a:solidFill>
                <a:schemeClr val="tx2">
                  <a:lumMod val="60000"/>
                  <a:lumOff val="40000"/>
                </a:schemeClr>
              </a:solidFill>
              <a:ea typeface="Microsoft YaHei" panose="020B0503020204020204" pitchFamily="34" charset="-122"/>
              <a:cs typeface="+mn-lt"/>
              <a:sym typeface="Arial" panose="020B0604020202020204" pitchFamily="34" charset="0"/>
            </a:endParaRPr>
          </a:p>
        </p:txBody>
      </p:sp>
      <p:grpSp>
        <p:nvGrpSpPr>
          <p:cNvPr id="16" name="Grouper 15"/>
          <p:cNvGrpSpPr/>
          <p:nvPr/>
        </p:nvGrpSpPr>
        <p:grpSpPr>
          <a:xfrm>
            <a:off x="4079240" y="3412490"/>
            <a:ext cx="4033520" cy="917575"/>
            <a:chOff x="6424" y="5374"/>
            <a:chExt cx="6352" cy="1445"/>
          </a:xfrm>
        </p:grpSpPr>
        <p:sp>
          <p:nvSpPr>
            <p:cNvPr id="18" name="Oval 17"/>
            <p:cNvSpPr/>
            <p:nvPr/>
          </p:nvSpPr>
          <p:spPr>
            <a:xfrm>
              <a:off x="6424" y="5379"/>
              <a:ext cx="1440" cy="1440"/>
            </a:xfrm>
            <a:prstGeom prst="ellipse">
              <a:avLst/>
            </a:prstGeom>
            <a:gradFill>
              <a:gsLst>
                <a:gs pos="0">
                  <a:srgbClr val="007BD3"/>
                </a:gs>
                <a:gs pos="100000">
                  <a:srgbClr val="034373"/>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Microsoft YaHei" panose="020B0503020204020204" pitchFamily="34" charset="-122"/>
                <a:sym typeface="Arial" panose="020B0604020202020204" pitchFamily="34" charset="0"/>
              </a:endParaRPr>
            </a:p>
          </p:txBody>
        </p:sp>
        <p:sp>
          <p:nvSpPr>
            <p:cNvPr id="19" name="Oval 18"/>
            <p:cNvSpPr/>
            <p:nvPr/>
          </p:nvSpPr>
          <p:spPr>
            <a:xfrm>
              <a:off x="7652" y="5374"/>
              <a:ext cx="1440" cy="1440"/>
            </a:xfrm>
            <a:prstGeom prst="ellipse">
              <a:avLst/>
            </a:prstGeom>
            <a:gradFill>
              <a:gsLst>
                <a:gs pos="0">
                  <a:srgbClr val="14CD68"/>
                </a:gs>
                <a:gs pos="100000">
                  <a:srgbClr val="0B6E38"/>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Microsoft YaHei" panose="020B0503020204020204" pitchFamily="34" charset="-122"/>
                <a:sym typeface="Arial" panose="020B0604020202020204" pitchFamily="34" charset="0"/>
              </a:endParaRPr>
            </a:p>
          </p:txBody>
        </p:sp>
        <p:sp>
          <p:nvSpPr>
            <p:cNvPr id="20" name="Oval 19"/>
            <p:cNvSpPr/>
            <p:nvPr/>
          </p:nvSpPr>
          <p:spPr>
            <a:xfrm>
              <a:off x="8880" y="5374"/>
              <a:ext cx="1440" cy="1440"/>
            </a:xfrm>
            <a:prstGeom prst="ellipse">
              <a:avLst/>
            </a:prstGeom>
            <a:gradFill>
              <a:gsLst>
                <a:gs pos="33000">
                  <a:srgbClr val="FB8734"/>
                </a:gs>
                <a:gs pos="96000">
                  <a:schemeClr val="accent3">
                    <a:lumMod val="75000"/>
                  </a:schemeClr>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Microsoft YaHei" panose="020B0503020204020204" pitchFamily="34" charset="-122"/>
                <a:sym typeface="Arial" panose="020B0604020202020204" pitchFamily="34" charset="0"/>
              </a:endParaRPr>
            </a:p>
          </p:txBody>
        </p:sp>
        <p:sp>
          <p:nvSpPr>
            <p:cNvPr id="21" name="Oval 20"/>
            <p:cNvSpPr/>
            <p:nvPr/>
          </p:nvSpPr>
          <p:spPr>
            <a:xfrm>
              <a:off x="10108" y="5374"/>
              <a:ext cx="1440" cy="1440"/>
            </a:xfrm>
            <a:prstGeom prst="ellipse">
              <a:avLst/>
            </a:prstGeom>
            <a:gradFill>
              <a:gsLst>
                <a:gs pos="88000">
                  <a:schemeClr val="bg2">
                    <a:lumMod val="46000"/>
                    <a:alpha val="73000"/>
                  </a:schemeClr>
                </a:gs>
                <a:gs pos="96000">
                  <a:schemeClr val="accent1">
                    <a:lumMod val="45000"/>
                    <a:lumOff val="55000"/>
                  </a:schemeClr>
                </a:gs>
                <a:gs pos="94000">
                  <a:schemeClr val="accent1">
                    <a:lumMod val="45000"/>
                    <a:lumOff val="55000"/>
                  </a:schemeClr>
                </a:gs>
                <a:gs pos="100000">
                  <a:schemeClr val="accent1">
                    <a:lumMod val="30000"/>
                    <a:lumOff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Microsoft YaHei" panose="020B0503020204020204" pitchFamily="34" charset="-122"/>
                <a:sym typeface="Arial" panose="020B0604020202020204" pitchFamily="34" charset="0"/>
              </a:endParaRPr>
            </a:p>
          </p:txBody>
        </p:sp>
        <p:sp>
          <p:nvSpPr>
            <p:cNvPr id="22" name="Oval 21"/>
            <p:cNvSpPr/>
            <p:nvPr/>
          </p:nvSpPr>
          <p:spPr>
            <a:xfrm>
              <a:off x="11336" y="5374"/>
              <a:ext cx="1440" cy="1440"/>
            </a:xfrm>
            <a:prstGeom prst="ellipse">
              <a:avLst/>
            </a:prstGeom>
            <a:gradFill>
              <a:gsLst>
                <a:gs pos="23000">
                  <a:schemeClr val="accent5">
                    <a:lumMod val="60000"/>
                    <a:lumOff val="40000"/>
                  </a:schemeClr>
                </a:gs>
                <a:gs pos="86000">
                  <a:srgbClr val="FFC000"/>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Microsoft YaHei" panose="020B0503020204020204" pitchFamily="34" charset="-122"/>
                <a:sym typeface="Arial" panose="020B0604020202020204" pitchFamily="34" charset="0"/>
              </a:endParaRPr>
            </a:p>
          </p:txBody>
        </p:sp>
        <p:sp>
          <p:nvSpPr>
            <p:cNvPr id="28" name="AutoShape 11"/>
            <p:cNvSpPr/>
            <p:nvPr/>
          </p:nvSpPr>
          <p:spPr bwMode="auto">
            <a:xfrm>
              <a:off x="9682" y="6174"/>
              <a:ext cx="135" cy="138"/>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solidFill>
              <a:schemeClr val="bg2"/>
            </a:solidFill>
            <a:ln>
              <a:noFill/>
            </a:ln>
            <a:effectLst/>
          </p:spPr>
          <p:txBody>
            <a:bodyPr lIns="19050" tIns="19050" rIns="19050" bIns="19050" anchor="ctr"/>
            <a:lstStyle/>
            <a:p>
              <a:pPr algn="ctr" defTabSz="228600" fontAlgn="base" hangingPunct="0">
                <a:spcBef>
                  <a:spcPct val="0"/>
                </a:spcBef>
                <a:spcAft>
                  <a:spcPct val="0"/>
                </a:spcAft>
              </a:pPr>
              <a:endParaRPr lang="en-US">
                <a:latin typeface="Arial" panose="020B0604020202020204" pitchFamily="34" charset="0"/>
                <a:ea typeface="Microsoft YaHei" panose="020B0503020204020204" pitchFamily="34" charset="-122"/>
                <a:sym typeface="Arial" panose="020B0604020202020204" pitchFamily="34" charset="0"/>
              </a:endParaRPr>
            </a:p>
          </p:txBody>
        </p:sp>
        <p:sp>
          <p:nvSpPr>
            <p:cNvPr id="40" name="AutoShape 121"/>
            <p:cNvSpPr/>
            <p:nvPr/>
          </p:nvSpPr>
          <p:spPr bwMode="auto">
            <a:xfrm>
              <a:off x="10752" y="6039"/>
              <a:ext cx="85" cy="8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solidFill>
              <a:schemeClr val="bg2"/>
            </a:solid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Arial" panose="020B0604020202020204" pitchFamily="34" charset="0"/>
                <a:ea typeface="Microsoft YaHei" panose="020B0503020204020204" pitchFamily="34" charset="-122"/>
                <a:sym typeface="Arial" panose="020B0604020202020204" pitchFamily="34" charset="0"/>
              </a:endParaRPr>
            </a:p>
          </p:txBody>
        </p:sp>
        <p:grpSp>
          <p:nvGrpSpPr>
            <p:cNvPr id="42" name="Group 41"/>
            <p:cNvGrpSpPr/>
            <p:nvPr/>
          </p:nvGrpSpPr>
          <p:grpSpPr>
            <a:xfrm rot="0">
              <a:off x="7295" y="5953"/>
              <a:ext cx="95" cy="264"/>
              <a:chOff x="2929732" y="1783557"/>
              <a:chExt cx="73025" cy="203200"/>
            </a:xfrm>
            <a:solidFill>
              <a:schemeClr val="bg2"/>
            </a:solidFill>
          </p:grpSpPr>
          <p:sp>
            <p:nvSpPr>
              <p:cNvPr id="45" name="AutoShape 142"/>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Arial" panose="020B0604020202020204" pitchFamily="34" charset="0"/>
                  <a:ea typeface="Microsoft YaHei" panose="020B0503020204020204" pitchFamily="34" charset="-122"/>
                  <a:sym typeface="Arial" panose="020B0604020202020204" pitchFamily="34" charset="0"/>
                </a:endParaRPr>
              </a:p>
            </p:txBody>
          </p:sp>
          <p:sp>
            <p:nvSpPr>
              <p:cNvPr id="46" name="AutoShape 143"/>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Arial" panose="020B0604020202020204" pitchFamily="34" charset="0"/>
                  <a:ea typeface="Microsoft YaHei" panose="020B0503020204020204" pitchFamily="34" charset="-122"/>
                  <a:sym typeface="Arial" panose="020B0604020202020204" pitchFamily="34" charset="0"/>
                </a:endParaRPr>
              </a:p>
            </p:txBody>
          </p:sp>
          <p:sp>
            <p:nvSpPr>
              <p:cNvPr id="47" name="AutoShape 144"/>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Arial" panose="020B0604020202020204" pitchFamily="34" charset="0"/>
                  <a:ea typeface="Microsoft YaHei" panose="020B0503020204020204" pitchFamily="34" charset="-122"/>
                  <a:sym typeface="Arial" panose="020B0604020202020204" pitchFamily="34" charset="0"/>
                </a:endParaRPr>
              </a:p>
            </p:txBody>
          </p:sp>
          <p:sp>
            <p:nvSpPr>
              <p:cNvPr id="48" name="AutoShape 145"/>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Arial" panose="020B0604020202020204" pitchFamily="34" charset="0"/>
                  <a:ea typeface="Microsoft YaHei" panose="020B0503020204020204" pitchFamily="34" charset="-122"/>
                  <a:sym typeface="Arial" panose="020B0604020202020204" pitchFamily="34" charset="0"/>
                </a:endParaRPr>
              </a:p>
            </p:txBody>
          </p:sp>
        </p:grpSp>
      </p:grpSp>
      <p:pic>
        <p:nvPicPr>
          <p:cNvPr id="3" name="Espace réservé du contenu 2" descr="Microsoft_Word_2013-2019_logo.svg"/>
          <p:cNvPicPr>
            <a:picLocks noChangeAspect="1"/>
          </p:cNvPicPr>
          <p:nvPr>
            <p:ph idx="1"/>
          </p:nvPr>
        </p:nvPicPr>
        <p:blipFill>
          <a:blip r:embed="rId2">
            <a:alphaModFix amt="80000"/>
          </a:blip>
          <a:stretch>
            <a:fillRect/>
          </a:stretch>
        </p:blipFill>
        <p:spPr>
          <a:xfrm>
            <a:off x="4176395" y="3546475"/>
            <a:ext cx="645160" cy="608965"/>
          </a:xfrm>
          <a:prstGeom prst="rect">
            <a:avLst/>
          </a:prstGeom>
        </p:spPr>
      </p:pic>
      <p:pic>
        <p:nvPicPr>
          <p:cNvPr id="5" name="Image 4" descr="Microsoft_Excel_2013-2019_logo.svg"/>
          <p:cNvPicPr>
            <a:picLocks noChangeAspect="1"/>
          </p:cNvPicPr>
          <p:nvPr/>
        </p:nvPicPr>
        <p:blipFill>
          <a:blip r:embed="rId3">
            <a:alphaModFix amt="60000"/>
          </a:blip>
          <a:stretch>
            <a:fillRect/>
          </a:stretch>
        </p:blipFill>
        <p:spPr>
          <a:xfrm>
            <a:off x="5038090" y="3567430"/>
            <a:ext cx="608965" cy="575310"/>
          </a:xfrm>
          <a:prstGeom prst="rect">
            <a:avLst/>
          </a:prstGeom>
        </p:spPr>
      </p:pic>
      <p:pic>
        <p:nvPicPr>
          <p:cNvPr id="8" name="Image 7" descr="overleaf_og_logo"/>
          <p:cNvPicPr>
            <a:picLocks noChangeAspect="1"/>
          </p:cNvPicPr>
          <p:nvPr/>
        </p:nvPicPr>
        <p:blipFill>
          <a:blip r:embed="rId4">
            <a:alphaModFix amt="80000"/>
          </a:blip>
          <a:stretch>
            <a:fillRect/>
          </a:stretch>
        </p:blipFill>
        <p:spPr>
          <a:xfrm>
            <a:off x="7370445" y="3567430"/>
            <a:ext cx="626745" cy="626745"/>
          </a:xfrm>
          <a:prstGeom prst="rect">
            <a:avLst/>
          </a:prstGeom>
        </p:spPr>
      </p:pic>
      <p:pic>
        <p:nvPicPr>
          <p:cNvPr id="9" name="Image 8" descr="GitHub-Mark-ea2971cee799"/>
          <p:cNvPicPr>
            <a:picLocks noChangeAspect="1"/>
          </p:cNvPicPr>
          <p:nvPr/>
        </p:nvPicPr>
        <p:blipFill>
          <a:blip r:embed="rId5">
            <a:alphaModFix amt="60000"/>
          </a:blip>
          <a:srcRect l="12190" t="12988" r="12190" b="11298"/>
          <a:stretch>
            <a:fillRect/>
          </a:stretch>
        </p:blipFill>
        <p:spPr>
          <a:xfrm>
            <a:off x="6483985" y="3515995"/>
            <a:ext cx="741680" cy="742315"/>
          </a:xfrm>
          <a:prstGeom prst="ellipse">
            <a:avLst/>
          </a:prstGeom>
        </p:spPr>
      </p:pic>
      <p:pic>
        <p:nvPicPr>
          <p:cNvPr id="10" name="Image 9" descr="git"/>
          <p:cNvPicPr>
            <a:picLocks noChangeAspect="1"/>
          </p:cNvPicPr>
          <p:nvPr/>
        </p:nvPicPr>
        <p:blipFill>
          <a:blip r:embed="rId6"/>
          <a:stretch>
            <a:fillRect/>
          </a:stretch>
        </p:blipFill>
        <p:spPr>
          <a:xfrm>
            <a:off x="5761990" y="3567430"/>
            <a:ext cx="628015" cy="588010"/>
          </a:xfrm>
          <a:prstGeom prst="rect">
            <a:avLst/>
          </a:prstGeom>
        </p:spPr>
      </p:pic>
      <p:sp>
        <p:nvSpPr>
          <p:cNvPr id="2" name="Zone de texte 1"/>
          <p:cNvSpPr txBox="1"/>
          <p:nvPr/>
        </p:nvSpPr>
        <p:spPr>
          <a:xfrm>
            <a:off x="8112760" y="5821045"/>
            <a:ext cx="4064000" cy="922020"/>
          </a:xfrm>
          <a:prstGeom prst="rect">
            <a:avLst/>
          </a:prstGeom>
          <a:noFill/>
        </p:spPr>
        <p:txBody>
          <a:bodyPr wrap="square" rtlCol="0">
            <a:spAutoFit/>
          </a:bodyPr>
          <a:p>
            <a:r>
              <a:rPr lang="en-US" altLang="fr-FR">
                <a:solidFill>
                  <a:srgbClr val="393941"/>
                </a:solidFill>
              </a:rPr>
              <a:t>settar lina</a:t>
            </a:r>
            <a:endParaRPr lang="en-US" altLang="fr-FR">
              <a:solidFill>
                <a:srgbClr val="393941"/>
              </a:solidFill>
            </a:endParaRPr>
          </a:p>
          <a:p>
            <a:r>
              <a:rPr lang="en-US" altLang="fr-FR">
                <a:solidFill>
                  <a:schemeClr val="tx2">
                    <a:lumMod val="50000"/>
                  </a:schemeClr>
                </a:solidFill>
              </a:rPr>
              <a:t>section A </a:t>
            </a:r>
            <a:endParaRPr lang="en-US" altLang="fr-FR">
              <a:solidFill>
                <a:schemeClr val="tx2">
                  <a:lumMod val="50000"/>
                </a:schemeClr>
              </a:solidFill>
            </a:endParaRPr>
          </a:p>
          <a:p>
            <a:r>
              <a:rPr lang="en-US" altLang="fr-FR">
                <a:solidFill>
                  <a:srgbClr val="393941"/>
                </a:solidFill>
              </a:rPr>
              <a:t>groupe 26</a:t>
            </a:r>
            <a:endParaRPr lang="en-US" altLang="fr-FR">
              <a:solidFill>
                <a:srgbClr val="393941"/>
              </a:solidFill>
            </a:endParaRPr>
          </a:p>
        </p:txBody>
      </p:sp>
    </p:spTree>
  </p:cSld>
  <p:clrMapOvr>
    <a:masterClrMapping/>
  </p:clrMapOvr>
  <mc:AlternateContent xmlns:mc="http://schemas.openxmlformats.org/markup-compatibility/2006">
    <mc:Choice xmlns:p14="http://schemas.microsoft.com/office/powerpoint/2010/main" Requires="p14">
      <p:transition spd="slow" p14:dur="1200" advClick="0" advTm="6000">
        <p14:doors dir="vert"/>
      </p:transition>
    </mc:Choice>
    <mc:Fallback>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2000"/>
                                        <p:tgtEl>
                                          <p:spTgt spid="4"/>
                                        </p:tgtEl>
                                      </p:cBhvr>
                                    </p:animEffect>
                                  </p:childTnLst>
                                </p:cTn>
                              </p:par>
                            </p:childTnLst>
                          </p:cTn>
                        </p:par>
                        <p:par>
                          <p:cTn id="8" fill="hold">
                            <p:stCondLst>
                              <p:cond delay="2000"/>
                            </p:stCondLst>
                            <p:childTnLst>
                              <p:par>
                                <p:cTn id="9" presetID="3" presetClass="entr" presetSubtype="10" fill="hold" grpId="0" nodeType="afterEffect">
                                  <p:stCondLst>
                                    <p:cond delay="0"/>
                                  </p:stCondLst>
                                  <p:childTnLst>
                                    <p:set>
                                      <p:cBhvr>
                                        <p:cTn id="10" dur="1000" fill="hold">
                                          <p:stCondLst>
                                            <p:cond delay="0"/>
                                          </p:stCondLst>
                                        </p:cTn>
                                        <p:tgtEl>
                                          <p:spTgt spid="11"/>
                                        </p:tgtEl>
                                        <p:attrNameLst>
                                          <p:attrName>style.visibility</p:attrName>
                                        </p:attrNameLst>
                                      </p:cBhvr>
                                      <p:to>
                                        <p:strVal val="visible"/>
                                      </p:to>
                                    </p:set>
                                    <p:animEffect transition="in" filter="blinds(horizontal)">
                                      <p:cBhvr>
                                        <p:cTn id="11" dur="1000"/>
                                        <p:tgtEl>
                                          <p:spTgt spid="11"/>
                                        </p:tgtEl>
                                      </p:cBhvr>
                                    </p:animEffect>
                                  </p:childTnLst>
                                </p:cTn>
                              </p:par>
                              <p:par>
                                <p:cTn id="12" presetID="1" presetClass="entr" presetSubtype="0" fill="hold" nodeType="withEffect">
                                  <p:stCondLst>
                                    <p:cond delay="0"/>
                                  </p:stCondLst>
                                  <p:childTnLst>
                                    <p:set>
                                      <p:cBhvr>
                                        <p:cTn id="13" dur="1" fill="hold">
                                          <p:stCondLst>
                                            <p:cond delay="0"/>
                                          </p:stCondLst>
                                        </p:cTn>
                                        <p:tgtEl>
                                          <p:spTgt spid="16"/>
                                        </p:tgtEl>
                                        <p:attrNameLst>
                                          <p:attrName>style.visibility</p:attrName>
                                        </p:attrNameLst>
                                      </p:cBhvr>
                                      <p:to>
                                        <p:strVal val="visible"/>
                                      </p:to>
                                    </p:set>
                                  </p:childTnLst>
                                </p:cTn>
                              </p:par>
                              <p:par>
                                <p:cTn id="14" presetID="20" presetClass="entr" presetSubtype="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edge">
                                      <p:cBhvr>
                                        <p:cTn id="16" dur="2000"/>
                                        <p:tgtEl>
                                          <p:spTgt spid="3"/>
                                        </p:tgtEl>
                                      </p:cBhvr>
                                    </p:animEffect>
                                  </p:childTnLst>
                                </p:cTn>
                              </p:par>
                              <p:par>
                                <p:cTn id="17" presetID="20"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edge">
                                      <p:cBhvr>
                                        <p:cTn id="19" dur="2000"/>
                                        <p:tgtEl>
                                          <p:spTgt spid="5"/>
                                        </p:tgtEl>
                                      </p:cBhvr>
                                    </p:animEffect>
                                  </p:childTnLst>
                                </p:cTn>
                              </p:par>
                              <p:par>
                                <p:cTn id="20" presetID="2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edge">
                                      <p:cBhvr>
                                        <p:cTn id="22" dur="2000"/>
                                        <p:tgtEl>
                                          <p:spTgt spid="10"/>
                                        </p:tgtEl>
                                      </p:cBhvr>
                                    </p:animEffect>
                                  </p:childTnLst>
                                </p:cTn>
                              </p:par>
                              <p:par>
                                <p:cTn id="23" presetID="20"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edge">
                                      <p:cBhvr>
                                        <p:cTn id="25" dur="2000"/>
                                        <p:tgtEl>
                                          <p:spTgt spid="9"/>
                                        </p:tgtEl>
                                      </p:cBhvr>
                                    </p:animEffect>
                                  </p:childTnLst>
                                </p:cTn>
                              </p:par>
                              <p:par>
                                <p:cTn id="26" presetID="20" presetClass="entr" presetSubtype="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edge">
                                      <p:cBhvr>
                                        <p:cTn id="28" dur="2000"/>
                                        <p:tgtEl>
                                          <p:spTgt spid="8"/>
                                        </p:tgtEl>
                                      </p:cBhvr>
                                    </p:animEffect>
                                  </p:childTnLst>
                                </p:cTn>
                              </p:par>
                            </p:childTnLst>
                          </p:cTn>
                        </p:par>
                        <p:par>
                          <p:cTn id="29" fill="hold">
                            <p:stCondLst>
                              <p:cond delay="3000"/>
                            </p:stCondLst>
                            <p:childTnLst>
                              <p:par>
                                <p:cTn id="30" presetID="18" presetClass="entr" presetSubtype="12" fill="hold" grpId="0" nodeType="afterEffect">
                                  <p:stCondLst>
                                    <p:cond delay="0"/>
                                  </p:stCondLst>
                                  <p:childTnLst>
                                    <p:set>
                                      <p:cBhvr>
                                        <p:cTn id="31" dur="1000" fill="hold">
                                          <p:stCondLst>
                                            <p:cond delay="0"/>
                                          </p:stCondLst>
                                        </p:cTn>
                                        <p:tgtEl>
                                          <p:spTgt spid="2"/>
                                        </p:tgtEl>
                                        <p:attrNameLst>
                                          <p:attrName>style.visibility</p:attrName>
                                        </p:attrNameLst>
                                      </p:cBhvr>
                                      <p:to>
                                        <p:strVal val="visible"/>
                                      </p:to>
                                    </p:set>
                                    <p:animEffect transition="in" filter="strips(downLeft)">
                                      <p:cBhvr>
                                        <p:cTn id="3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 grpId="0"/>
      <p:bldP spid="4" grpId="1"/>
      <p:bldP spid="2" grpId="0"/>
      <p:bldP spid="2"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l="-6000" r="-6000"/>
          </a:stretch>
        </a:blipFill>
        <a:effectLst/>
      </p:bgPr>
    </p:bg>
    <p:spTree>
      <p:nvGrpSpPr>
        <p:cNvPr id="1" name=""/>
        <p:cNvGrpSpPr/>
        <p:nvPr/>
      </p:nvGrpSpPr>
      <p:grpSpPr>
        <a:xfrm>
          <a:off x="0" y="0"/>
          <a:ext cx="0" cy="0"/>
          <a:chOff x="0" y="0"/>
          <a:chExt cx="0" cy="0"/>
        </a:xfrm>
      </p:grpSpPr>
      <p:sp>
        <p:nvSpPr>
          <p:cNvPr id="11" name="TextBox 10"/>
          <p:cNvSpPr txBox="1"/>
          <p:nvPr/>
        </p:nvSpPr>
        <p:spPr>
          <a:xfrm>
            <a:off x="3714581" y="3105834"/>
            <a:ext cx="4762843" cy="1446550"/>
          </a:xfrm>
          <a:prstGeom prst="rect">
            <a:avLst/>
          </a:prstGeom>
          <a:noFill/>
        </p:spPr>
        <p:txBody>
          <a:bodyPr wrap="none" rtlCol="0">
            <a:spAutoFit/>
          </a:bodyPr>
          <a:lstStyle/>
          <a:p>
            <a:pPr algn="ctr"/>
            <a:r>
              <a:rPr lang="en-US" altLang="zh-CN" sz="8800" dirty="0" smtClean="0">
                <a:solidFill>
                  <a:schemeClr val="bg2"/>
                </a:solidFill>
                <a:latin typeface="Arial" panose="020B0604020202020204" pitchFamily="34" charset="0"/>
                <a:ea typeface="Microsoft YaHei" panose="020B0503020204020204" pitchFamily="34" charset="-122"/>
                <a:sym typeface="Arial" panose="020B0604020202020204" pitchFamily="34" charset="0"/>
              </a:rPr>
              <a:t>THANKS</a:t>
            </a:r>
            <a:endParaRPr lang="en-US" sz="8800" dirty="0">
              <a:solidFill>
                <a:schemeClr val="bg2"/>
              </a:solidFill>
              <a:latin typeface="Arial" panose="020B0604020202020204" pitchFamily="34" charset="0"/>
              <a:ea typeface="Microsoft YaHei"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advClick="0" advTm="10000">
        <p14:doors dir="vert"/>
      </p:transition>
    </mc:Choice>
    <mc:Fallback>
      <p:transition spd="slow" advClick="0" advTm="1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descr="01_MSR_SIGCOMM_Data_Network_1400x788"/>
          <p:cNvPicPr>
            <a:picLocks noChangeAspect="1"/>
          </p:cNvPicPr>
          <p:nvPr/>
        </p:nvPicPr>
        <p:blipFill>
          <a:blip r:embed="rId1"/>
          <a:stretch>
            <a:fillRect/>
          </a:stretch>
        </p:blipFill>
        <p:spPr>
          <a:xfrm>
            <a:off x="0" y="1690370"/>
            <a:ext cx="12192635" cy="3324225"/>
          </a:xfrm>
          <a:prstGeom prst="rect">
            <a:avLst/>
          </a:prstGeom>
        </p:spPr>
      </p:pic>
      <p:sp>
        <p:nvSpPr>
          <p:cNvPr id="2" name="Title 1"/>
          <p:cNvSpPr>
            <a:spLocks noGrp="1"/>
          </p:cNvSpPr>
          <p:nvPr>
            <p:ph type="title"/>
          </p:nvPr>
        </p:nvSpPr>
        <p:spPr/>
        <p:txBody>
          <a:bodyPr>
            <a:noAutofit/>
          </a:bodyPr>
          <a:lstStyle/>
          <a:p>
            <a:pPr algn="ctr"/>
            <a:r>
              <a:rPr lang="en-US" sz="2800">
                <a:latin typeface="+mn-lt"/>
                <a:ea typeface="Microsoft YaHei" panose="020B0503020204020204" pitchFamily="34" charset="-122"/>
                <a:cs typeface="+mn-lt"/>
                <a:sym typeface="Arial" panose="020B0604020202020204" pitchFamily="34" charset="0"/>
              </a:rPr>
              <a:t>Information and Communication Technology: Empowering Connectivity</a:t>
            </a:r>
            <a:endParaRPr lang="en-US" sz="2800">
              <a:latin typeface="+mn-lt"/>
              <a:ea typeface="Microsoft YaHei" panose="020B0503020204020204" pitchFamily="34" charset="-122"/>
              <a:cs typeface="+mn-lt"/>
              <a:sym typeface="Arial" panose="020B0604020202020204" pitchFamily="34" charset="0"/>
            </a:endParaRPr>
          </a:p>
        </p:txBody>
      </p:sp>
      <p:sp>
        <p:nvSpPr>
          <p:cNvPr id="4" name="Slide Number Placeholder 3"/>
          <p:cNvSpPr>
            <a:spLocks noGrp="1"/>
          </p:cNvSpPr>
          <p:nvPr>
            <p:ph type="sldNum" sz="quarter" idx="12"/>
          </p:nvPr>
        </p:nvSpPr>
        <p:spPr/>
        <p:txBody>
          <a:bodyPr/>
          <a:lstStyle/>
          <a:p>
            <a:fld id="{98C37ADA-FE03-4EF7-8F15-3521BBE76F4D}" type="slidenum">
              <a:rPr lang="en-US" smtClean="0">
                <a:latin typeface="Arial" panose="020B0604020202020204" pitchFamily="34" charset="0"/>
                <a:ea typeface="Microsoft YaHei" panose="020B0503020204020204" pitchFamily="34" charset="-122"/>
                <a:sym typeface="Arial" panose="020B0604020202020204" pitchFamily="34" charset="0"/>
              </a:rPr>
            </a:fld>
            <a:endParaRPr lang="en-US">
              <a:latin typeface="Arial" panose="020B0604020202020204" pitchFamily="34" charset="0"/>
              <a:ea typeface="Microsoft YaHei" panose="020B0503020204020204" pitchFamily="34" charset="-122"/>
              <a:sym typeface="Arial" panose="020B0604020202020204" pitchFamily="34" charset="0"/>
            </a:endParaRPr>
          </a:p>
        </p:txBody>
      </p:sp>
      <p:grpSp>
        <p:nvGrpSpPr>
          <p:cNvPr id="5" name="Group 4"/>
          <p:cNvGrpSpPr/>
          <p:nvPr/>
        </p:nvGrpSpPr>
        <p:grpSpPr>
          <a:xfrm>
            <a:off x="998855" y="2549525"/>
            <a:ext cx="3204210" cy="4171950"/>
            <a:chOff x="998807" y="2619708"/>
            <a:chExt cx="3204210" cy="5999242"/>
          </a:xfrm>
          <a:solidFill>
            <a:srgbClr val="011422"/>
          </a:solidFill>
        </p:grpSpPr>
        <p:sp>
          <p:nvSpPr>
            <p:cNvPr id="11" name="Rectangle 10"/>
            <p:cNvSpPr/>
            <p:nvPr/>
          </p:nvSpPr>
          <p:spPr>
            <a:xfrm>
              <a:off x="998807" y="2619708"/>
              <a:ext cx="3204210" cy="59992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Microsoft YaHei" panose="020B0503020204020204" pitchFamily="34" charset="-122"/>
                <a:sym typeface="Arial" panose="020B0604020202020204" pitchFamily="34" charset="0"/>
              </a:endParaRPr>
            </a:p>
          </p:txBody>
        </p:sp>
        <p:sp>
          <p:nvSpPr>
            <p:cNvPr id="9" name="TextBox 8"/>
            <p:cNvSpPr txBox="1"/>
            <p:nvPr/>
          </p:nvSpPr>
          <p:spPr>
            <a:xfrm>
              <a:off x="1350597" y="2619708"/>
              <a:ext cx="2673985" cy="5999242"/>
            </a:xfrm>
            <a:prstGeom prst="rect">
              <a:avLst/>
            </a:prstGeom>
            <a:grpFill/>
          </p:spPr>
          <p:txBody>
            <a:bodyPr wrap="square" rtlCol="0">
              <a:noAutofit/>
            </a:bodyPr>
            <a:lstStyle/>
            <a:p>
              <a:pPr algn="ctr"/>
              <a:endParaRPr lang="en-US" sz="1400">
                <a:solidFill>
                  <a:schemeClr val="bg2"/>
                </a:solidFill>
                <a:latin typeface="Arial" panose="020B0604020202020204" pitchFamily="34" charset="0"/>
                <a:ea typeface="Microsoft YaHei" panose="020B0503020204020204" pitchFamily="34" charset="-122"/>
                <a:sym typeface="Arial" panose="020B0604020202020204" pitchFamily="34" charset="0"/>
              </a:endParaRPr>
            </a:p>
            <a:p>
              <a:pPr algn="ctr"/>
              <a:endParaRPr lang="en-US" sz="1400">
                <a:solidFill>
                  <a:schemeClr val="bg2"/>
                </a:solidFill>
                <a:latin typeface="Arial" panose="020B0604020202020204" pitchFamily="34" charset="0"/>
                <a:ea typeface="Microsoft YaHei" panose="020B0503020204020204" pitchFamily="34" charset="-122"/>
                <a:sym typeface="Arial" panose="020B0604020202020204" pitchFamily="34" charset="0"/>
              </a:endParaRPr>
            </a:p>
            <a:p>
              <a:pPr algn="ctr"/>
              <a:r>
                <a:rPr lang="en-US" sz="1400">
                  <a:solidFill>
                    <a:schemeClr val="bg2"/>
                  </a:solidFill>
                  <a:latin typeface="Arial" panose="020B0604020202020204" pitchFamily="34" charset="0"/>
                  <a:ea typeface="Microsoft YaHei" panose="020B0503020204020204" pitchFamily="34" charset="-122"/>
                  <a:sym typeface="Arial" panose="020B0604020202020204" pitchFamily="34" charset="0"/>
                </a:rPr>
                <a:t>Information and Communication Technology (ICT) encompasses a wide range of technologies used to manage, process, communicate, and exchange information. It's a comprehensive term that includes various hardware, software, networking, and communication technologies. </a:t>
              </a:r>
              <a:endParaRPr lang="en-US" sz="1400">
                <a:solidFill>
                  <a:schemeClr val="bg2"/>
                </a:solidFill>
                <a:latin typeface="Arial" panose="020B0604020202020204" pitchFamily="34" charset="0"/>
                <a:ea typeface="Microsoft YaHei" panose="020B0503020204020204" pitchFamily="34" charset="-122"/>
                <a:sym typeface="Arial" panose="020B0604020202020204" pitchFamily="34" charset="0"/>
              </a:endParaRPr>
            </a:p>
          </p:txBody>
        </p:sp>
      </p:grpSp>
      <p:pic>
        <p:nvPicPr>
          <p:cNvPr id="7" name="Image 6" descr="glossary_1122x777_What-is-ICT"/>
          <p:cNvPicPr>
            <a:picLocks noChangeAspect="1"/>
          </p:cNvPicPr>
          <p:nvPr/>
        </p:nvPicPr>
        <p:blipFill>
          <a:blip r:embed="rId2"/>
          <a:stretch>
            <a:fillRect/>
          </a:stretch>
        </p:blipFill>
        <p:spPr>
          <a:xfrm>
            <a:off x="5517515" y="2548890"/>
            <a:ext cx="6109970" cy="4172585"/>
          </a:xfrm>
          <a:prstGeom prst="rect">
            <a:avLst/>
          </a:prstGeom>
          <a:ln>
            <a:gradFill>
              <a:gsLst>
                <a:gs pos="0">
                  <a:srgbClr val="012D86"/>
                </a:gs>
                <a:gs pos="100000">
                  <a:srgbClr val="0E2557"/>
                </a:gs>
              </a:gsLst>
            </a:gradFill>
          </a:ln>
          <a:effectLst>
            <a:softEdge rad="127000"/>
          </a:effec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10000">
        <p15:prstTrans prst="peelOff"/>
      </p:transition>
    </mc:Choice>
    <mc:Fallback>
      <p:transition spd="slow" advClick="0" advTm="1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000"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par>
                          <p:cTn id="8" fill="hold">
                            <p:stCondLst>
                              <p:cond delay="1000"/>
                            </p:stCondLst>
                            <p:childTnLst>
                              <p:par>
                                <p:cTn id="9" presetID="42"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2" presetClass="entr" presetSubtype="4" fill="hold" nodeType="afterEffect">
                                  <p:stCondLst>
                                    <p:cond delay="0"/>
                                  </p:stCondLst>
                                  <p:childTnLst>
                                    <p:set>
                                      <p:cBhvr>
                                        <p:cTn id="16" dur="1000" fill="hold">
                                          <p:stCondLst>
                                            <p:cond delay="0"/>
                                          </p:stCondLst>
                                        </p:cTn>
                                        <p:tgtEl>
                                          <p:spTgt spid="7"/>
                                        </p:tgtEl>
                                        <p:attrNameLst>
                                          <p:attrName>style.visibility</p:attrName>
                                        </p:attrNameLst>
                                      </p:cBhvr>
                                      <p:to>
                                        <p:strVal val="visible"/>
                                      </p:to>
                                    </p:set>
                                    <p:anim calcmode="lin" valueType="num">
                                      <p:cBhvr additive="base">
                                        <p:cTn id="17" dur="1000" fill="hold"/>
                                        <p:tgtEl>
                                          <p:spTgt spid="7"/>
                                        </p:tgtEl>
                                        <p:attrNameLst>
                                          <p:attrName>ppt_x</p:attrName>
                                        </p:attrNameLst>
                                      </p:cBhvr>
                                      <p:tavLst>
                                        <p:tav tm="0">
                                          <p:val>
                                            <p:strVal val="#ppt_x"/>
                                          </p:val>
                                        </p:tav>
                                        <p:tav tm="100000">
                                          <p:val>
                                            <p:strVal val="#ppt_x"/>
                                          </p:val>
                                        </p:tav>
                                      </p:tavLst>
                                    </p:anim>
                                    <p:anim calcmode="lin" valueType="num">
                                      <p:cBhvr additive="base">
                                        <p:cTn id="1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 name="Image 91" descr="images"/>
          <p:cNvPicPr>
            <a:picLocks noChangeAspect="1"/>
          </p:cNvPicPr>
          <p:nvPr/>
        </p:nvPicPr>
        <p:blipFill>
          <a:blip r:embed="rId1"/>
          <a:srcRect t="3549" b="-26962"/>
          <a:stretch>
            <a:fillRect/>
          </a:stretch>
        </p:blipFill>
        <p:spPr>
          <a:xfrm>
            <a:off x="8403590" y="3762375"/>
            <a:ext cx="763270" cy="1014095"/>
          </a:xfrm>
          <a:prstGeom prst="flowChartDecision">
            <a:avLst/>
          </a:prstGeom>
        </p:spPr>
      </p:pic>
      <p:sp>
        <p:nvSpPr>
          <p:cNvPr id="2" name="Title 1"/>
          <p:cNvSpPr>
            <a:spLocks noGrp="1"/>
          </p:cNvSpPr>
          <p:nvPr>
            <p:ph type="title"/>
          </p:nvPr>
        </p:nvSpPr>
        <p:spPr/>
        <p:txBody>
          <a:bodyPr/>
          <a:lstStyle/>
          <a:p>
            <a:pPr algn="ctr"/>
            <a:r>
              <a:rPr lang="en-US" sz="2400">
                <a:solidFill>
                  <a:schemeClr val="tx1"/>
                </a:solidFill>
                <a:latin typeface="+mn-lt"/>
                <a:ea typeface="Microsoft YaHei" panose="020B0503020204020204" pitchFamily="34" charset="-122"/>
                <a:cs typeface="+mn-lt"/>
                <a:sym typeface="Arial" panose="020B0604020202020204" pitchFamily="34" charset="0"/>
              </a:rPr>
              <a:t>Information and Communication Technology key components:</a:t>
            </a:r>
            <a:endParaRPr lang="en-US" sz="2400">
              <a:solidFill>
                <a:schemeClr val="tx1"/>
              </a:solidFill>
              <a:latin typeface="+mn-lt"/>
              <a:ea typeface="Microsoft YaHei" panose="020B0503020204020204" pitchFamily="34" charset="-122"/>
              <a:cs typeface="+mn-lt"/>
              <a:sym typeface="Arial" panose="020B0604020202020204" pitchFamily="34" charset="0"/>
            </a:endParaRPr>
          </a:p>
        </p:txBody>
      </p:sp>
      <p:sp>
        <p:nvSpPr>
          <p:cNvPr id="4" name="Slide Number Placeholder 3"/>
          <p:cNvSpPr>
            <a:spLocks noGrp="1"/>
          </p:cNvSpPr>
          <p:nvPr>
            <p:ph type="sldNum" sz="quarter" idx="12"/>
          </p:nvPr>
        </p:nvSpPr>
        <p:spPr>
          <a:xfrm>
            <a:off x="8456930" y="6318885"/>
            <a:ext cx="2743200" cy="365125"/>
          </a:xfrm>
        </p:spPr>
        <p:txBody>
          <a:bodyPr/>
          <a:lstStyle/>
          <a:p>
            <a:endParaRPr lang="en-US">
              <a:latin typeface="Arial" panose="020B0604020202020204" pitchFamily="34" charset="0"/>
              <a:ea typeface="Microsoft YaHei" panose="020B0503020204020204" pitchFamily="34" charset="-122"/>
              <a:sym typeface="Arial" panose="020B0604020202020204" pitchFamily="34" charset="0"/>
            </a:endParaRPr>
          </a:p>
        </p:txBody>
      </p:sp>
      <p:grpSp>
        <p:nvGrpSpPr>
          <p:cNvPr id="69" name="Group 68"/>
          <p:cNvGrpSpPr/>
          <p:nvPr/>
        </p:nvGrpSpPr>
        <p:grpSpPr>
          <a:xfrm rot="0">
            <a:off x="1248410" y="1897380"/>
            <a:ext cx="2922905" cy="1336040"/>
            <a:chOff x="7634067" y="2174386"/>
            <a:chExt cx="2922817" cy="1335922"/>
          </a:xfrm>
        </p:grpSpPr>
        <p:sp>
          <p:nvSpPr>
            <p:cNvPr id="70" name="Rectangle 69"/>
            <p:cNvSpPr/>
            <p:nvPr/>
          </p:nvSpPr>
          <p:spPr>
            <a:xfrm>
              <a:off x="7634067" y="2495578"/>
              <a:ext cx="2453037" cy="1014730"/>
            </a:xfrm>
            <a:prstGeom prst="rect">
              <a:avLst/>
            </a:prstGeom>
          </p:spPr>
          <p:txBody>
            <a:bodyPr wrap="square">
              <a:spAutoFit/>
            </a:bodyPr>
            <a:lstStyle/>
            <a:p>
              <a:r>
                <a:rPr lang="en-US" sz="1200">
                  <a:solidFill>
                    <a:schemeClr val="tx1"/>
                  </a:solidFill>
                  <a:latin typeface="Arial" panose="020B0604020202020204" pitchFamily="34" charset="0"/>
                  <a:ea typeface="Microsoft YaHei" panose="020B0503020204020204" pitchFamily="34" charset="-122"/>
                  <a:sym typeface="Arial" panose="020B0604020202020204" pitchFamily="34" charset="0"/>
                </a:rPr>
                <a:t>Refers to the use of computers, storage, networking, and other devices to create, process, store, secure, and exchange electronic data and information.</a:t>
              </a:r>
              <a:endParaRPr lang="en-US" sz="1200">
                <a:solidFill>
                  <a:schemeClr val="tx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71" name="TextBox 70"/>
            <p:cNvSpPr txBox="1"/>
            <p:nvPr/>
          </p:nvSpPr>
          <p:spPr>
            <a:xfrm>
              <a:off x="7635884" y="2174386"/>
              <a:ext cx="2921000" cy="337185"/>
            </a:xfrm>
            <a:prstGeom prst="rect">
              <a:avLst/>
            </a:prstGeom>
            <a:noFill/>
          </p:spPr>
          <p:txBody>
            <a:bodyPr wrap="none" rtlCol="0">
              <a:spAutoFit/>
            </a:bodyPr>
            <a:lstStyle/>
            <a:p>
              <a:pPr algn="l"/>
              <a:r>
                <a:rPr lang="en-US" sz="1600" b="1">
                  <a:solidFill>
                    <a:schemeClr val="tx1">
                      <a:lumMod val="75000"/>
                      <a:lumOff val="25000"/>
                    </a:schemeClr>
                  </a:solidFill>
                  <a:latin typeface="Arial" panose="020B0604020202020204" pitchFamily="34" charset="0"/>
                  <a:ea typeface="Microsoft YaHei" panose="020B0503020204020204" pitchFamily="34" charset="-122"/>
                  <a:sym typeface="Arial" panose="020B0604020202020204" pitchFamily="34" charset="0"/>
                </a:rPr>
                <a:t>Information Technology (IT):</a:t>
              </a:r>
              <a:endParaRPr lang="en-US" sz="1600" b="1">
                <a:solidFill>
                  <a:schemeClr val="tx1">
                    <a:lumMod val="75000"/>
                    <a:lumOff val="25000"/>
                  </a:schemeClr>
                </a:solidFill>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72" name="Group 71"/>
          <p:cNvGrpSpPr/>
          <p:nvPr/>
        </p:nvGrpSpPr>
        <p:grpSpPr>
          <a:xfrm rot="0">
            <a:off x="1248410" y="3441065"/>
            <a:ext cx="2967355" cy="1520190"/>
            <a:chOff x="7634067" y="2174386"/>
            <a:chExt cx="2967267" cy="1520072"/>
          </a:xfrm>
        </p:grpSpPr>
        <p:sp>
          <p:nvSpPr>
            <p:cNvPr id="73" name="Rectangle 72"/>
            <p:cNvSpPr/>
            <p:nvPr/>
          </p:nvSpPr>
          <p:spPr>
            <a:xfrm>
              <a:off x="7634067" y="2495578"/>
              <a:ext cx="2453037" cy="1198880"/>
            </a:xfrm>
            <a:prstGeom prst="rect">
              <a:avLst/>
            </a:prstGeom>
          </p:spPr>
          <p:txBody>
            <a:bodyPr wrap="square">
              <a:spAutoFit/>
            </a:bodyPr>
            <a:lstStyle/>
            <a:p>
              <a:r>
                <a:rPr lang="en-US" sz="1200">
                  <a:solidFill>
                    <a:schemeClr val="tx1"/>
                  </a:solidFill>
                  <a:latin typeface="Arial" panose="020B0604020202020204" pitchFamily="34" charset="0"/>
                  <a:ea typeface="Microsoft YaHei" panose="020B0503020204020204" pitchFamily="34" charset="-122"/>
                  <a:sym typeface="Arial" panose="020B0604020202020204" pitchFamily="34" charset="0"/>
                </a:rPr>
                <a:t>Encompasses technologies used for transmitting, receiving, and sharing data and information. This includes telecommunication networks, internet services, wireless communication, etc.</a:t>
              </a:r>
              <a:endParaRPr lang="en-US" sz="1200">
                <a:solidFill>
                  <a:schemeClr val="tx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74" name="TextBox 73"/>
            <p:cNvSpPr txBox="1"/>
            <p:nvPr/>
          </p:nvSpPr>
          <p:spPr>
            <a:xfrm>
              <a:off x="7635884" y="2174386"/>
              <a:ext cx="2965450" cy="583565"/>
            </a:xfrm>
            <a:prstGeom prst="rect">
              <a:avLst/>
            </a:prstGeom>
            <a:noFill/>
          </p:spPr>
          <p:txBody>
            <a:bodyPr wrap="none" rtlCol="0">
              <a:spAutoFit/>
            </a:bodyPr>
            <a:lstStyle/>
            <a:p>
              <a:pPr algn="l"/>
              <a:r>
                <a:rPr lang="en-US" sz="1600" b="1">
                  <a:solidFill>
                    <a:schemeClr val="tx1">
                      <a:lumMod val="75000"/>
                      <a:lumOff val="25000"/>
                    </a:schemeClr>
                  </a:solidFill>
                  <a:latin typeface="Arial" panose="020B0604020202020204" pitchFamily="34" charset="0"/>
                  <a:ea typeface="Microsoft YaHei" panose="020B0503020204020204" pitchFamily="34" charset="-122"/>
                  <a:sym typeface="Arial" panose="020B0604020202020204" pitchFamily="34" charset="0"/>
                </a:rPr>
                <a:t>Communication Technology:</a:t>
              </a:r>
              <a:endParaRPr lang="en-US" sz="1600" b="1">
                <a:solidFill>
                  <a:schemeClr val="tx1">
                    <a:lumMod val="75000"/>
                    <a:lumOff val="25000"/>
                  </a:schemeClr>
                </a:solidFill>
                <a:latin typeface="Arial" panose="020B0604020202020204" pitchFamily="34" charset="0"/>
                <a:ea typeface="Microsoft YaHei" panose="020B0503020204020204" pitchFamily="34" charset="-122"/>
                <a:sym typeface="Arial" panose="020B0604020202020204" pitchFamily="34" charset="0"/>
              </a:endParaRPr>
            </a:p>
            <a:p>
              <a:endParaRPr lang="en-US" sz="1600" b="1">
                <a:solidFill>
                  <a:schemeClr val="tx1">
                    <a:lumMod val="75000"/>
                    <a:lumOff val="25000"/>
                  </a:schemeClr>
                </a:solidFill>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75" name="Group 74"/>
          <p:cNvGrpSpPr/>
          <p:nvPr/>
        </p:nvGrpSpPr>
        <p:grpSpPr>
          <a:xfrm rot="0">
            <a:off x="1248410" y="4982845"/>
            <a:ext cx="2698115" cy="1336040"/>
            <a:chOff x="7634067" y="2174386"/>
            <a:chExt cx="2698027" cy="1335922"/>
          </a:xfrm>
        </p:grpSpPr>
        <p:sp>
          <p:nvSpPr>
            <p:cNvPr id="76" name="Rectangle 75"/>
            <p:cNvSpPr/>
            <p:nvPr/>
          </p:nvSpPr>
          <p:spPr>
            <a:xfrm>
              <a:off x="7634067" y="2495578"/>
              <a:ext cx="2453037" cy="1014730"/>
            </a:xfrm>
            <a:prstGeom prst="rect">
              <a:avLst/>
            </a:prstGeom>
          </p:spPr>
          <p:txBody>
            <a:bodyPr wrap="square">
              <a:spAutoFit/>
            </a:bodyPr>
            <a:lstStyle/>
            <a:p>
              <a:r>
                <a:rPr lang="en-US" sz="1200">
                  <a:solidFill>
                    <a:schemeClr val="tx1"/>
                  </a:solidFill>
                  <a:latin typeface="Arial" panose="020B0604020202020204" pitchFamily="34" charset="0"/>
                  <a:ea typeface="Microsoft YaHei" panose="020B0503020204020204" pitchFamily="34" charset="-122"/>
                  <a:sym typeface="Arial" panose="020B0604020202020204" pitchFamily="34" charset="0"/>
                </a:rPr>
                <a:t>Includes computers, smartphones, tablets, servers, and other devices used for data processing, communication, and storage.</a:t>
              </a:r>
              <a:endParaRPr lang="en-US" sz="1200">
                <a:solidFill>
                  <a:schemeClr val="tx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77" name="TextBox 76"/>
            <p:cNvSpPr txBox="1"/>
            <p:nvPr/>
          </p:nvSpPr>
          <p:spPr>
            <a:xfrm>
              <a:off x="7635884" y="2174386"/>
              <a:ext cx="2696210" cy="583565"/>
            </a:xfrm>
            <a:prstGeom prst="rect">
              <a:avLst/>
            </a:prstGeom>
            <a:noFill/>
          </p:spPr>
          <p:txBody>
            <a:bodyPr wrap="none" rtlCol="0">
              <a:spAutoFit/>
            </a:bodyPr>
            <a:lstStyle/>
            <a:p>
              <a:pPr algn="l"/>
              <a:r>
                <a:rPr lang="en-US" sz="1600" b="1">
                  <a:solidFill>
                    <a:schemeClr val="tx1">
                      <a:lumMod val="75000"/>
                      <a:lumOff val="25000"/>
                    </a:schemeClr>
                  </a:solidFill>
                  <a:latin typeface="Arial" panose="020B0604020202020204" pitchFamily="34" charset="0"/>
                  <a:ea typeface="Microsoft YaHei" panose="020B0503020204020204" pitchFamily="34" charset="-122"/>
                  <a:sym typeface="Arial" panose="020B0604020202020204" pitchFamily="34" charset="0"/>
                </a:rPr>
                <a:t>Digital Devices and Tools:</a:t>
              </a:r>
              <a:endParaRPr lang="en-US" sz="1600" b="1">
                <a:solidFill>
                  <a:schemeClr val="tx1">
                    <a:lumMod val="75000"/>
                    <a:lumOff val="25000"/>
                  </a:schemeClr>
                </a:solidFill>
                <a:latin typeface="Arial" panose="020B0604020202020204" pitchFamily="34" charset="0"/>
                <a:ea typeface="Microsoft YaHei" panose="020B0503020204020204" pitchFamily="34" charset="-122"/>
                <a:sym typeface="Arial" panose="020B0604020202020204" pitchFamily="34" charset="0"/>
              </a:endParaRPr>
            </a:p>
            <a:p>
              <a:endParaRPr lang="en-US" sz="1600" b="1">
                <a:solidFill>
                  <a:schemeClr val="tx1">
                    <a:lumMod val="75000"/>
                    <a:lumOff val="25000"/>
                  </a:schemeClr>
                </a:solidFill>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113" name="Group 112"/>
          <p:cNvGrpSpPr/>
          <p:nvPr/>
        </p:nvGrpSpPr>
        <p:grpSpPr>
          <a:xfrm>
            <a:off x="9103360" y="1200785"/>
            <a:ext cx="2514600" cy="2064435"/>
            <a:chOff x="9164722" y="1139097"/>
            <a:chExt cx="2453037" cy="2122691"/>
          </a:xfrm>
        </p:grpSpPr>
        <p:sp>
          <p:nvSpPr>
            <p:cNvPr id="50" name="AutoShape 55"/>
            <p:cNvSpPr/>
            <p:nvPr/>
          </p:nvSpPr>
          <p:spPr bwMode="auto">
            <a:xfrm>
              <a:off x="9944709" y="1139097"/>
              <a:ext cx="53672" cy="56058"/>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solidFill>
              <a:schemeClr val="accent2"/>
            </a:solid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Arial" panose="020B0604020202020204" pitchFamily="34" charset="0"/>
                <a:ea typeface="Microsoft YaHei" panose="020B0503020204020204" pitchFamily="34" charset="-122"/>
                <a:sym typeface="Arial" panose="020B0604020202020204" pitchFamily="34" charset="0"/>
              </a:endParaRPr>
            </a:p>
          </p:txBody>
        </p:sp>
        <p:grpSp>
          <p:nvGrpSpPr>
            <p:cNvPr id="78" name="Group 77"/>
            <p:cNvGrpSpPr/>
            <p:nvPr/>
          </p:nvGrpSpPr>
          <p:grpSpPr>
            <a:xfrm>
              <a:off x="9164722" y="1897231"/>
              <a:ext cx="2453037" cy="1364557"/>
              <a:chOff x="7634067" y="2174386"/>
              <a:chExt cx="2453037" cy="1364557"/>
            </a:xfrm>
          </p:grpSpPr>
          <p:sp>
            <p:nvSpPr>
              <p:cNvPr id="79" name="Rectangle 78"/>
              <p:cNvSpPr/>
              <p:nvPr/>
            </p:nvSpPr>
            <p:spPr>
              <a:xfrm>
                <a:off x="7634067" y="2495578"/>
                <a:ext cx="2453037" cy="1043365"/>
              </a:xfrm>
              <a:prstGeom prst="rect">
                <a:avLst/>
              </a:prstGeom>
            </p:spPr>
            <p:txBody>
              <a:bodyPr wrap="square">
                <a:spAutoFit/>
              </a:bodyPr>
              <a:lstStyle/>
              <a:p>
                <a:r>
                  <a:rPr lang="en-US" sz="1000">
                    <a:solidFill>
                      <a:schemeClr val="tx1"/>
                    </a:solidFill>
                    <a:latin typeface="Arial" panose="020B0604020202020204" pitchFamily="34" charset="0"/>
                    <a:ea typeface="Microsoft YaHei" panose="020B0503020204020204" pitchFamily="34" charset="-122"/>
                    <a:sym typeface="Arial" panose="020B0604020202020204" pitchFamily="34" charset="0"/>
                  </a:rPr>
                  <a:t>Encompasses various software programs and applications used for different purposes such as productivity (Microsoft Office, Google Workspace), design (Adobe Suite), development (IDEs like Visual Studio Code), and more.</a:t>
                </a:r>
                <a:endParaRPr lang="en-US" sz="1000">
                  <a:solidFill>
                    <a:schemeClr val="tx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80" name="TextBox 79"/>
              <p:cNvSpPr txBox="1"/>
              <p:nvPr/>
            </p:nvSpPr>
            <p:spPr>
              <a:xfrm>
                <a:off x="7635972" y="2174386"/>
                <a:ext cx="2376805" cy="300355"/>
              </a:xfrm>
              <a:prstGeom prst="rect">
                <a:avLst/>
              </a:prstGeom>
              <a:noFill/>
            </p:spPr>
            <p:txBody>
              <a:bodyPr wrap="none" rtlCol="0">
                <a:noAutofit/>
              </a:bodyPr>
              <a:lstStyle/>
              <a:p>
                <a:r>
                  <a:rPr lang="en-US" sz="1600" b="1">
                    <a:solidFill>
                      <a:schemeClr val="tx1">
                        <a:lumMod val="75000"/>
                        <a:lumOff val="25000"/>
                      </a:schemeClr>
                    </a:solidFill>
                    <a:latin typeface="Arial" panose="020B0604020202020204" pitchFamily="34" charset="0"/>
                    <a:ea typeface="Microsoft YaHei" panose="020B0503020204020204" pitchFamily="34" charset="-122"/>
                    <a:sym typeface="Arial" panose="020B0604020202020204" pitchFamily="34" charset="0"/>
                  </a:rPr>
                  <a:t>software applications:</a:t>
                </a:r>
                <a:endParaRPr lang="en-US" sz="1600" b="1">
                  <a:solidFill>
                    <a:schemeClr val="tx1">
                      <a:lumMod val="75000"/>
                      <a:lumOff val="25000"/>
                    </a:schemeClr>
                  </a:solidFill>
                  <a:latin typeface="Arial" panose="020B0604020202020204" pitchFamily="34" charset="0"/>
                  <a:ea typeface="Microsoft YaHei" panose="020B0503020204020204" pitchFamily="34" charset="-122"/>
                  <a:sym typeface="Arial" panose="020B0604020202020204" pitchFamily="34" charset="0"/>
                </a:endParaRPr>
              </a:p>
            </p:txBody>
          </p:sp>
        </p:grpSp>
      </p:grpSp>
      <p:grpSp>
        <p:nvGrpSpPr>
          <p:cNvPr id="81" name="Group 80"/>
          <p:cNvGrpSpPr/>
          <p:nvPr/>
        </p:nvGrpSpPr>
        <p:grpSpPr>
          <a:xfrm rot="0">
            <a:off x="9164955" y="3441065"/>
            <a:ext cx="2737485" cy="1336040"/>
            <a:chOff x="7634067" y="2174386"/>
            <a:chExt cx="2737397" cy="1335922"/>
          </a:xfrm>
        </p:grpSpPr>
        <p:sp>
          <p:nvSpPr>
            <p:cNvPr id="82" name="Rectangle 81"/>
            <p:cNvSpPr/>
            <p:nvPr/>
          </p:nvSpPr>
          <p:spPr>
            <a:xfrm>
              <a:off x="7634067" y="2495578"/>
              <a:ext cx="2453037" cy="1014730"/>
            </a:xfrm>
            <a:prstGeom prst="rect">
              <a:avLst/>
            </a:prstGeom>
          </p:spPr>
          <p:txBody>
            <a:bodyPr wrap="square">
              <a:spAutoFit/>
            </a:bodyPr>
            <a:lstStyle/>
            <a:p>
              <a:r>
                <a:rPr lang="en-US" sz="1000">
                  <a:solidFill>
                    <a:schemeClr val="tx1"/>
                  </a:solidFill>
                  <a:latin typeface="Arial" panose="020B0604020202020204" pitchFamily="34" charset="0"/>
                  <a:ea typeface="Microsoft YaHei" panose="020B0503020204020204" pitchFamily="34" charset="-122"/>
                  <a:sym typeface="Arial" panose="020B0604020202020204" pitchFamily="34" charset="0"/>
                </a:rPr>
                <a:t>Refers to the hardware and software components that allow devices to connect and communicate with each other, including routers, switches, cables, protocols, and cloud-based infrastructure.</a:t>
              </a:r>
              <a:endParaRPr lang="en-US" sz="1000">
                <a:solidFill>
                  <a:schemeClr val="tx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83" name="TextBox 82"/>
            <p:cNvSpPr txBox="1"/>
            <p:nvPr/>
          </p:nvSpPr>
          <p:spPr>
            <a:xfrm>
              <a:off x="7635884" y="2174386"/>
              <a:ext cx="2735580" cy="583565"/>
            </a:xfrm>
            <a:prstGeom prst="rect">
              <a:avLst/>
            </a:prstGeom>
            <a:noFill/>
          </p:spPr>
          <p:txBody>
            <a:bodyPr wrap="none" rtlCol="0">
              <a:spAutoFit/>
            </a:bodyPr>
            <a:lstStyle/>
            <a:p>
              <a:pPr algn="l"/>
              <a:r>
                <a:rPr lang="en-US" sz="1600" b="1">
                  <a:solidFill>
                    <a:schemeClr val="tx1">
                      <a:lumMod val="75000"/>
                      <a:lumOff val="25000"/>
                    </a:schemeClr>
                  </a:solidFill>
                  <a:latin typeface="Arial" panose="020B0604020202020204" pitchFamily="34" charset="0"/>
                  <a:ea typeface="Microsoft YaHei" panose="020B0503020204020204" pitchFamily="34" charset="-122"/>
                  <a:sym typeface="Arial" panose="020B0604020202020204" pitchFamily="34" charset="0"/>
                </a:rPr>
                <a:t>Networking Infrastructure:</a:t>
              </a:r>
              <a:endParaRPr lang="en-US" sz="1600" b="1">
                <a:solidFill>
                  <a:schemeClr val="tx1">
                    <a:lumMod val="75000"/>
                    <a:lumOff val="25000"/>
                  </a:schemeClr>
                </a:solidFill>
                <a:latin typeface="Arial" panose="020B0604020202020204" pitchFamily="34" charset="0"/>
                <a:ea typeface="Microsoft YaHei" panose="020B0503020204020204" pitchFamily="34" charset="-122"/>
                <a:sym typeface="Arial" panose="020B0604020202020204" pitchFamily="34" charset="0"/>
              </a:endParaRPr>
            </a:p>
            <a:p>
              <a:endParaRPr lang="en-US" sz="1600" b="1">
                <a:solidFill>
                  <a:schemeClr val="tx1">
                    <a:lumMod val="75000"/>
                    <a:lumOff val="25000"/>
                  </a:schemeClr>
                </a:solidFill>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84" name="Group 83"/>
          <p:cNvGrpSpPr/>
          <p:nvPr/>
        </p:nvGrpSpPr>
        <p:grpSpPr>
          <a:xfrm rot="0">
            <a:off x="9164955" y="4982845"/>
            <a:ext cx="2996565" cy="1520190"/>
            <a:chOff x="7634067" y="2174386"/>
            <a:chExt cx="2996477" cy="1520072"/>
          </a:xfrm>
        </p:grpSpPr>
        <p:sp>
          <p:nvSpPr>
            <p:cNvPr id="85" name="Rectangle 84"/>
            <p:cNvSpPr/>
            <p:nvPr/>
          </p:nvSpPr>
          <p:spPr>
            <a:xfrm>
              <a:off x="7634067" y="2495578"/>
              <a:ext cx="2453037" cy="1198880"/>
            </a:xfrm>
            <a:prstGeom prst="rect">
              <a:avLst/>
            </a:prstGeom>
          </p:spPr>
          <p:txBody>
            <a:bodyPr wrap="square">
              <a:spAutoFit/>
            </a:bodyPr>
            <a:lstStyle/>
            <a:p>
              <a:r>
                <a:rPr lang="en-US" sz="1200">
                  <a:solidFill>
                    <a:schemeClr val="tx1"/>
                  </a:solidFill>
                  <a:latin typeface="Arial" panose="020B0604020202020204" pitchFamily="34" charset="0"/>
                  <a:ea typeface="Microsoft YaHei" panose="020B0503020204020204" pitchFamily="34" charset="-122"/>
                  <a:sym typeface="Arial" panose="020B0604020202020204" pitchFamily="34" charset="0"/>
                </a:rPr>
                <a:t>Covers the vast array of services and platforms available on the internet, including social media, cloud storage, e-commerce, online collaboration tools, and more.</a:t>
              </a:r>
              <a:endParaRPr lang="en-US" sz="1200">
                <a:solidFill>
                  <a:schemeClr val="tx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86" name="TextBox 85"/>
            <p:cNvSpPr txBox="1"/>
            <p:nvPr/>
          </p:nvSpPr>
          <p:spPr>
            <a:xfrm>
              <a:off x="7635884" y="2174386"/>
              <a:ext cx="2994660" cy="583565"/>
            </a:xfrm>
            <a:prstGeom prst="rect">
              <a:avLst/>
            </a:prstGeom>
            <a:noFill/>
          </p:spPr>
          <p:txBody>
            <a:bodyPr wrap="none" rtlCol="0">
              <a:spAutoFit/>
            </a:bodyPr>
            <a:lstStyle/>
            <a:p>
              <a:pPr algn="l"/>
              <a:r>
                <a:rPr lang="en-US" sz="1600" b="1">
                  <a:solidFill>
                    <a:schemeClr val="tx1">
                      <a:lumMod val="75000"/>
                      <a:lumOff val="25000"/>
                    </a:schemeClr>
                  </a:solidFill>
                  <a:latin typeface="Arial" panose="020B0604020202020204" pitchFamily="34" charset="0"/>
                  <a:ea typeface="Microsoft YaHei" panose="020B0503020204020204" pitchFamily="34" charset="-122"/>
                  <a:sym typeface="Arial" panose="020B0604020202020204" pitchFamily="34" charset="0"/>
                </a:rPr>
                <a:t>Internet and Online Services:</a:t>
              </a:r>
              <a:endParaRPr lang="en-US" sz="1600" b="1">
                <a:solidFill>
                  <a:schemeClr val="tx1">
                    <a:lumMod val="75000"/>
                    <a:lumOff val="25000"/>
                  </a:schemeClr>
                </a:solidFill>
                <a:latin typeface="Arial" panose="020B0604020202020204" pitchFamily="34" charset="0"/>
                <a:ea typeface="Microsoft YaHei" panose="020B0503020204020204" pitchFamily="34" charset="-122"/>
                <a:sym typeface="Arial" panose="020B0604020202020204" pitchFamily="34" charset="0"/>
              </a:endParaRPr>
            </a:p>
            <a:p>
              <a:endParaRPr lang="en-US" sz="1600" b="1">
                <a:solidFill>
                  <a:schemeClr val="tx1">
                    <a:lumMod val="75000"/>
                    <a:lumOff val="25000"/>
                  </a:schemeClr>
                </a:solidFill>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39" name="Group 38"/>
          <p:cNvGrpSpPr/>
          <p:nvPr/>
        </p:nvGrpSpPr>
        <p:grpSpPr>
          <a:xfrm>
            <a:off x="3954663" y="2185108"/>
            <a:ext cx="4282673" cy="3816694"/>
            <a:chOff x="3954663" y="2185108"/>
            <a:chExt cx="4282673" cy="3816694"/>
          </a:xfrm>
        </p:grpSpPr>
        <p:grpSp>
          <p:nvGrpSpPr>
            <p:cNvPr id="40" name="Group 39"/>
            <p:cNvGrpSpPr/>
            <p:nvPr/>
          </p:nvGrpSpPr>
          <p:grpSpPr>
            <a:xfrm>
              <a:off x="3954663" y="2185108"/>
              <a:ext cx="4282673" cy="3816694"/>
              <a:chOff x="3978231" y="2199176"/>
              <a:chExt cx="4282673" cy="3816694"/>
            </a:xfrm>
          </p:grpSpPr>
          <p:sp>
            <p:nvSpPr>
              <p:cNvPr id="5" name="Freeform 4"/>
              <p:cNvSpPr/>
              <p:nvPr/>
            </p:nvSpPr>
            <p:spPr bwMode="auto">
              <a:xfrm>
                <a:off x="6874969" y="3178194"/>
                <a:ext cx="639249" cy="929328"/>
              </a:xfrm>
              <a:custGeom>
                <a:avLst/>
                <a:gdLst>
                  <a:gd name="T0" fmla="*/ 476 w 476"/>
                  <a:gd name="T1" fmla="*/ 0 h 692"/>
                  <a:gd name="T2" fmla="*/ 0 w 476"/>
                  <a:gd name="T3" fmla="*/ 559 h 692"/>
                  <a:gd name="T4" fmla="*/ 78 w 476"/>
                  <a:gd name="T5" fmla="*/ 692 h 692"/>
                  <a:gd name="T6" fmla="*/ 476 w 476"/>
                  <a:gd name="T7" fmla="*/ 0 h 692"/>
                </a:gdLst>
                <a:ahLst/>
                <a:cxnLst>
                  <a:cxn ang="0">
                    <a:pos x="T0" y="T1"/>
                  </a:cxn>
                  <a:cxn ang="0">
                    <a:pos x="T2" y="T3"/>
                  </a:cxn>
                  <a:cxn ang="0">
                    <a:pos x="T4" y="T5"/>
                  </a:cxn>
                  <a:cxn ang="0">
                    <a:pos x="T6" y="T7"/>
                  </a:cxn>
                </a:cxnLst>
                <a:rect l="0" t="0" r="r" b="b"/>
                <a:pathLst>
                  <a:path w="476" h="692">
                    <a:moveTo>
                      <a:pt x="476" y="0"/>
                    </a:moveTo>
                    <a:lnTo>
                      <a:pt x="0" y="559"/>
                    </a:lnTo>
                    <a:lnTo>
                      <a:pt x="78" y="692"/>
                    </a:lnTo>
                    <a:lnTo>
                      <a:pt x="4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Arial" panose="020B0604020202020204" pitchFamily="34" charset="0"/>
                  <a:ea typeface="Microsoft YaHei" panose="020B0503020204020204" pitchFamily="34" charset="-122"/>
                  <a:sym typeface="Arial" panose="020B0604020202020204" pitchFamily="34" charset="0"/>
                </a:endParaRPr>
              </a:p>
            </p:txBody>
          </p:sp>
          <p:sp>
            <p:nvSpPr>
              <p:cNvPr id="6" name="Freeform 5"/>
              <p:cNvSpPr/>
              <p:nvPr/>
            </p:nvSpPr>
            <p:spPr bwMode="auto">
              <a:xfrm>
                <a:off x="6547287" y="4676938"/>
                <a:ext cx="102065" cy="181300"/>
              </a:xfrm>
              <a:custGeom>
                <a:avLst/>
                <a:gdLst>
                  <a:gd name="T0" fmla="*/ 76 w 76"/>
                  <a:gd name="T1" fmla="*/ 0 h 135"/>
                  <a:gd name="T2" fmla="*/ 0 w 76"/>
                  <a:gd name="T3" fmla="*/ 135 h 135"/>
                  <a:gd name="T4" fmla="*/ 76 w 76"/>
                  <a:gd name="T5" fmla="*/ 0 h 135"/>
                  <a:gd name="T6" fmla="*/ 76 w 76"/>
                  <a:gd name="T7" fmla="*/ 0 h 135"/>
                </a:gdLst>
                <a:ahLst/>
                <a:cxnLst>
                  <a:cxn ang="0">
                    <a:pos x="T0" y="T1"/>
                  </a:cxn>
                  <a:cxn ang="0">
                    <a:pos x="T2" y="T3"/>
                  </a:cxn>
                  <a:cxn ang="0">
                    <a:pos x="T4" y="T5"/>
                  </a:cxn>
                  <a:cxn ang="0">
                    <a:pos x="T6" y="T7"/>
                  </a:cxn>
                </a:cxnLst>
                <a:rect l="0" t="0" r="r" b="b"/>
                <a:pathLst>
                  <a:path w="76" h="135">
                    <a:moveTo>
                      <a:pt x="76" y="0"/>
                    </a:moveTo>
                    <a:lnTo>
                      <a:pt x="0" y="135"/>
                    </a:lnTo>
                    <a:lnTo>
                      <a:pt x="76" y="0"/>
                    </a:lnTo>
                    <a:lnTo>
                      <a:pt x="76" y="0"/>
                    </a:ln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Arial" panose="020B0604020202020204" pitchFamily="34" charset="0"/>
                  <a:ea typeface="Microsoft YaHei" panose="020B0503020204020204" pitchFamily="34" charset="-122"/>
                  <a:sym typeface="Arial" panose="020B0604020202020204" pitchFamily="34" charset="0"/>
                </a:endParaRPr>
              </a:p>
            </p:txBody>
          </p:sp>
          <p:sp>
            <p:nvSpPr>
              <p:cNvPr id="7" name="Freeform 6"/>
              <p:cNvSpPr/>
              <p:nvPr/>
            </p:nvSpPr>
            <p:spPr bwMode="auto">
              <a:xfrm>
                <a:off x="6547287" y="4676938"/>
                <a:ext cx="102065" cy="181300"/>
              </a:xfrm>
              <a:custGeom>
                <a:avLst/>
                <a:gdLst>
                  <a:gd name="T0" fmla="*/ 76 w 76"/>
                  <a:gd name="T1" fmla="*/ 0 h 135"/>
                  <a:gd name="T2" fmla="*/ 0 w 76"/>
                  <a:gd name="T3" fmla="*/ 135 h 135"/>
                  <a:gd name="T4" fmla="*/ 76 w 76"/>
                  <a:gd name="T5" fmla="*/ 0 h 135"/>
                  <a:gd name="T6" fmla="*/ 76 w 76"/>
                  <a:gd name="T7" fmla="*/ 0 h 135"/>
                </a:gdLst>
                <a:ahLst/>
                <a:cxnLst>
                  <a:cxn ang="0">
                    <a:pos x="T0" y="T1"/>
                  </a:cxn>
                  <a:cxn ang="0">
                    <a:pos x="T2" y="T3"/>
                  </a:cxn>
                  <a:cxn ang="0">
                    <a:pos x="T4" y="T5"/>
                  </a:cxn>
                  <a:cxn ang="0">
                    <a:pos x="T6" y="T7"/>
                  </a:cxn>
                </a:cxnLst>
                <a:rect l="0" t="0" r="r" b="b"/>
                <a:pathLst>
                  <a:path w="76" h="135">
                    <a:moveTo>
                      <a:pt x="76" y="0"/>
                    </a:moveTo>
                    <a:lnTo>
                      <a:pt x="0" y="135"/>
                    </a:lnTo>
                    <a:lnTo>
                      <a:pt x="76" y="0"/>
                    </a:lnTo>
                    <a:lnTo>
                      <a:pt x="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Arial" panose="020B0604020202020204" pitchFamily="34" charset="0"/>
                  <a:ea typeface="Microsoft YaHei" panose="020B0503020204020204" pitchFamily="34" charset="-122"/>
                  <a:sym typeface="Arial" panose="020B0604020202020204" pitchFamily="34" charset="0"/>
                </a:endParaRPr>
              </a:p>
            </p:txBody>
          </p:sp>
          <p:sp>
            <p:nvSpPr>
              <p:cNvPr id="8" name="Freeform 7"/>
              <p:cNvSpPr/>
              <p:nvPr/>
            </p:nvSpPr>
            <p:spPr bwMode="auto">
              <a:xfrm>
                <a:off x="6547287" y="4676938"/>
                <a:ext cx="1071682" cy="181300"/>
              </a:xfrm>
              <a:custGeom>
                <a:avLst/>
                <a:gdLst>
                  <a:gd name="T0" fmla="*/ 76 w 798"/>
                  <a:gd name="T1" fmla="*/ 0 h 135"/>
                  <a:gd name="T2" fmla="*/ 0 w 798"/>
                  <a:gd name="T3" fmla="*/ 135 h 135"/>
                  <a:gd name="T4" fmla="*/ 798 w 798"/>
                  <a:gd name="T5" fmla="*/ 135 h 135"/>
                  <a:gd name="T6" fmla="*/ 76 w 798"/>
                  <a:gd name="T7" fmla="*/ 0 h 135"/>
                </a:gdLst>
                <a:ahLst/>
                <a:cxnLst>
                  <a:cxn ang="0">
                    <a:pos x="T0" y="T1"/>
                  </a:cxn>
                  <a:cxn ang="0">
                    <a:pos x="T2" y="T3"/>
                  </a:cxn>
                  <a:cxn ang="0">
                    <a:pos x="T4" y="T5"/>
                  </a:cxn>
                  <a:cxn ang="0">
                    <a:pos x="T6" y="T7"/>
                  </a:cxn>
                </a:cxnLst>
                <a:rect l="0" t="0" r="r" b="b"/>
                <a:pathLst>
                  <a:path w="798" h="135">
                    <a:moveTo>
                      <a:pt x="76" y="0"/>
                    </a:moveTo>
                    <a:lnTo>
                      <a:pt x="0" y="135"/>
                    </a:lnTo>
                    <a:lnTo>
                      <a:pt x="798" y="135"/>
                    </a:lnTo>
                    <a:lnTo>
                      <a:pt x="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Arial" panose="020B0604020202020204" pitchFamily="34" charset="0"/>
                  <a:ea typeface="Microsoft YaHei" panose="020B0503020204020204" pitchFamily="34" charset="-122"/>
                  <a:sym typeface="Arial" panose="020B0604020202020204" pitchFamily="34" charset="0"/>
                </a:endParaRPr>
              </a:p>
            </p:txBody>
          </p:sp>
          <p:sp>
            <p:nvSpPr>
              <p:cNvPr id="9" name="Freeform 8"/>
              <p:cNvSpPr/>
              <p:nvPr/>
            </p:nvSpPr>
            <p:spPr bwMode="auto">
              <a:xfrm>
                <a:off x="5682421" y="4858237"/>
                <a:ext cx="206816" cy="0"/>
              </a:xfrm>
              <a:custGeom>
                <a:avLst/>
                <a:gdLst>
                  <a:gd name="T0" fmla="*/ 154 w 154"/>
                  <a:gd name="T1" fmla="*/ 0 w 154"/>
                  <a:gd name="T2" fmla="*/ 154 w 154"/>
                  <a:gd name="T3" fmla="*/ 154 w 154"/>
                </a:gdLst>
                <a:ahLst/>
                <a:cxnLst>
                  <a:cxn ang="0">
                    <a:pos x="T0" y="0"/>
                  </a:cxn>
                  <a:cxn ang="0">
                    <a:pos x="T1" y="0"/>
                  </a:cxn>
                  <a:cxn ang="0">
                    <a:pos x="T2" y="0"/>
                  </a:cxn>
                  <a:cxn ang="0">
                    <a:pos x="T3" y="0"/>
                  </a:cxn>
                </a:cxnLst>
                <a:rect l="0" t="0" r="r" b="b"/>
                <a:pathLst>
                  <a:path w="154">
                    <a:moveTo>
                      <a:pt x="154" y="0"/>
                    </a:moveTo>
                    <a:lnTo>
                      <a:pt x="0" y="0"/>
                    </a:lnTo>
                    <a:lnTo>
                      <a:pt x="154" y="0"/>
                    </a:lnTo>
                    <a:lnTo>
                      <a:pt x="154" y="0"/>
                    </a:ln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Arial" panose="020B0604020202020204" pitchFamily="34" charset="0"/>
                  <a:ea typeface="Microsoft YaHei" panose="020B0503020204020204" pitchFamily="34" charset="-122"/>
                  <a:sym typeface="Arial" panose="020B0604020202020204" pitchFamily="34" charset="0"/>
                </a:endParaRPr>
              </a:p>
            </p:txBody>
          </p:sp>
          <p:sp>
            <p:nvSpPr>
              <p:cNvPr id="10" name="Freeform 9"/>
              <p:cNvSpPr/>
              <p:nvPr/>
            </p:nvSpPr>
            <p:spPr bwMode="auto">
              <a:xfrm>
                <a:off x="5682421" y="4858237"/>
                <a:ext cx="206816" cy="0"/>
              </a:xfrm>
              <a:custGeom>
                <a:avLst/>
                <a:gdLst>
                  <a:gd name="T0" fmla="*/ 154 w 154"/>
                  <a:gd name="T1" fmla="*/ 0 w 154"/>
                  <a:gd name="T2" fmla="*/ 154 w 154"/>
                  <a:gd name="T3" fmla="*/ 154 w 154"/>
                </a:gdLst>
                <a:ahLst/>
                <a:cxnLst>
                  <a:cxn ang="0">
                    <a:pos x="T0" y="0"/>
                  </a:cxn>
                  <a:cxn ang="0">
                    <a:pos x="T1" y="0"/>
                  </a:cxn>
                  <a:cxn ang="0">
                    <a:pos x="T2" y="0"/>
                  </a:cxn>
                  <a:cxn ang="0">
                    <a:pos x="T3" y="0"/>
                  </a:cxn>
                </a:cxnLst>
                <a:rect l="0" t="0" r="r" b="b"/>
                <a:pathLst>
                  <a:path w="154">
                    <a:moveTo>
                      <a:pt x="154" y="0"/>
                    </a:moveTo>
                    <a:lnTo>
                      <a:pt x="0" y="0"/>
                    </a:lnTo>
                    <a:lnTo>
                      <a:pt x="154" y="0"/>
                    </a:lnTo>
                    <a:lnTo>
                      <a:pt x="1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Arial" panose="020B0604020202020204" pitchFamily="34" charset="0"/>
                  <a:ea typeface="Microsoft YaHei" panose="020B0503020204020204" pitchFamily="34" charset="-122"/>
                  <a:sym typeface="Arial" panose="020B0604020202020204" pitchFamily="34" charset="0"/>
                </a:endParaRPr>
              </a:p>
            </p:txBody>
          </p:sp>
          <p:sp>
            <p:nvSpPr>
              <p:cNvPr id="11" name="Freeform 10"/>
              <p:cNvSpPr/>
              <p:nvPr/>
            </p:nvSpPr>
            <p:spPr bwMode="auto">
              <a:xfrm>
                <a:off x="5682421" y="4858237"/>
                <a:ext cx="534498" cy="927986"/>
              </a:xfrm>
              <a:custGeom>
                <a:avLst/>
                <a:gdLst>
                  <a:gd name="T0" fmla="*/ 0 w 398"/>
                  <a:gd name="T1" fmla="*/ 0 h 691"/>
                  <a:gd name="T2" fmla="*/ 5 w 398"/>
                  <a:gd name="T3" fmla="*/ 7 h 691"/>
                  <a:gd name="T4" fmla="*/ 398 w 398"/>
                  <a:gd name="T5" fmla="*/ 691 h 691"/>
                  <a:gd name="T6" fmla="*/ 154 w 398"/>
                  <a:gd name="T7" fmla="*/ 0 h 691"/>
                  <a:gd name="T8" fmla="*/ 0 w 398"/>
                  <a:gd name="T9" fmla="*/ 0 h 691"/>
                </a:gdLst>
                <a:ahLst/>
                <a:cxnLst>
                  <a:cxn ang="0">
                    <a:pos x="T0" y="T1"/>
                  </a:cxn>
                  <a:cxn ang="0">
                    <a:pos x="T2" y="T3"/>
                  </a:cxn>
                  <a:cxn ang="0">
                    <a:pos x="T4" y="T5"/>
                  </a:cxn>
                  <a:cxn ang="0">
                    <a:pos x="T6" y="T7"/>
                  </a:cxn>
                  <a:cxn ang="0">
                    <a:pos x="T8" y="T9"/>
                  </a:cxn>
                </a:cxnLst>
                <a:rect l="0" t="0" r="r" b="b"/>
                <a:pathLst>
                  <a:path w="398" h="691">
                    <a:moveTo>
                      <a:pt x="0" y="0"/>
                    </a:moveTo>
                    <a:lnTo>
                      <a:pt x="5" y="7"/>
                    </a:lnTo>
                    <a:lnTo>
                      <a:pt x="398" y="691"/>
                    </a:lnTo>
                    <a:lnTo>
                      <a:pt x="15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Arial" panose="020B0604020202020204" pitchFamily="34" charset="0"/>
                  <a:ea typeface="Microsoft YaHei" panose="020B0503020204020204" pitchFamily="34" charset="-122"/>
                  <a:sym typeface="Arial" panose="020B0604020202020204" pitchFamily="34" charset="0"/>
                </a:endParaRPr>
              </a:p>
            </p:txBody>
          </p:sp>
          <p:sp>
            <p:nvSpPr>
              <p:cNvPr id="12" name="Freeform 11"/>
              <p:cNvSpPr/>
              <p:nvPr/>
            </p:nvSpPr>
            <p:spPr bwMode="auto">
              <a:xfrm>
                <a:off x="4712804" y="4107522"/>
                <a:ext cx="639249" cy="927986"/>
              </a:xfrm>
              <a:custGeom>
                <a:avLst/>
                <a:gdLst>
                  <a:gd name="T0" fmla="*/ 400 w 476"/>
                  <a:gd name="T1" fmla="*/ 0 h 691"/>
                  <a:gd name="T2" fmla="*/ 0 w 476"/>
                  <a:gd name="T3" fmla="*/ 691 h 691"/>
                  <a:gd name="T4" fmla="*/ 400 w 476"/>
                  <a:gd name="T5" fmla="*/ 0 h 691"/>
                  <a:gd name="T6" fmla="*/ 476 w 476"/>
                  <a:gd name="T7" fmla="*/ 132 h 691"/>
                  <a:gd name="T8" fmla="*/ 476 w 476"/>
                  <a:gd name="T9" fmla="*/ 132 h 691"/>
                  <a:gd name="T10" fmla="*/ 400 w 476"/>
                  <a:gd name="T11" fmla="*/ 0 h 691"/>
                </a:gdLst>
                <a:ahLst/>
                <a:cxnLst>
                  <a:cxn ang="0">
                    <a:pos x="T0" y="T1"/>
                  </a:cxn>
                  <a:cxn ang="0">
                    <a:pos x="T2" y="T3"/>
                  </a:cxn>
                  <a:cxn ang="0">
                    <a:pos x="T4" y="T5"/>
                  </a:cxn>
                  <a:cxn ang="0">
                    <a:pos x="T6" y="T7"/>
                  </a:cxn>
                  <a:cxn ang="0">
                    <a:pos x="T8" y="T9"/>
                  </a:cxn>
                  <a:cxn ang="0">
                    <a:pos x="T10" y="T11"/>
                  </a:cxn>
                </a:cxnLst>
                <a:rect l="0" t="0" r="r" b="b"/>
                <a:pathLst>
                  <a:path w="476" h="691">
                    <a:moveTo>
                      <a:pt x="400" y="0"/>
                    </a:moveTo>
                    <a:lnTo>
                      <a:pt x="0" y="691"/>
                    </a:lnTo>
                    <a:lnTo>
                      <a:pt x="400" y="0"/>
                    </a:lnTo>
                    <a:lnTo>
                      <a:pt x="476" y="132"/>
                    </a:lnTo>
                    <a:lnTo>
                      <a:pt x="476" y="132"/>
                    </a:lnTo>
                    <a:lnTo>
                      <a:pt x="400" y="0"/>
                    </a:ln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Arial" panose="020B0604020202020204" pitchFamily="34" charset="0"/>
                  <a:ea typeface="Microsoft YaHei" panose="020B0503020204020204" pitchFamily="34" charset="-122"/>
                  <a:sym typeface="Arial" panose="020B0604020202020204" pitchFamily="34" charset="0"/>
                </a:endParaRPr>
              </a:p>
            </p:txBody>
          </p:sp>
          <p:sp>
            <p:nvSpPr>
              <p:cNvPr id="13" name="Freeform 12"/>
              <p:cNvSpPr/>
              <p:nvPr/>
            </p:nvSpPr>
            <p:spPr bwMode="auto">
              <a:xfrm>
                <a:off x="4712804" y="4107522"/>
                <a:ext cx="639249" cy="927986"/>
              </a:xfrm>
              <a:custGeom>
                <a:avLst/>
                <a:gdLst>
                  <a:gd name="T0" fmla="*/ 400 w 476"/>
                  <a:gd name="T1" fmla="*/ 0 h 691"/>
                  <a:gd name="T2" fmla="*/ 0 w 476"/>
                  <a:gd name="T3" fmla="*/ 691 h 691"/>
                  <a:gd name="T4" fmla="*/ 400 w 476"/>
                  <a:gd name="T5" fmla="*/ 0 h 691"/>
                  <a:gd name="T6" fmla="*/ 476 w 476"/>
                  <a:gd name="T7" fmla="*/ 132 h 691"/>
                  <a:gd name="T8" fmla="*/ 476 w 476"/>
                  <a:gd name="T9" fmla="*/ 132 h 691"/>
                  <a:gd name="T10" fmla="*/ 400 w 476"/>
                  <a:gd name="T11" fmla="*/ 0 h 691"/>
                </a:gdLst>
                <a:ahLst/>
                <a:cxnLst>
                  <a:cxn ang="0">
                    <a:pos x="T0" y="T1"/>
                  </a:cxn>
                  <a:cxn ang="0">
                    <a:pos x="T2" y="T3"/>
                  </a:cxn>
                  <a:cxn ang="0">
                    <a:pos x="T4" y="T5"/>
                  </a:cxn>
                  <a:cxn ang="0">
                    <a:pos x="T6" y="T7"/>
                  </a:cxn>
                  <a:cxn ang="0">
                    <a:pos x="T8" y="T9"/>
                  </a:cxn>
                  <a:cxn ang="0">
                    <a:pos x="T10" y="T11"/>
                  </a:cxn>
                </a:cxnLst>
                <a:rect l="0" t="0" r="r" b="b"/>
                <a:pathLst>
                  <a:path w="476" h="691">
                    <a:moveTo>
                      <a:pt x="400" y="0"/>
                    </a:moveTo>
                    <a:lnTo>
                      <a:pt x="0" y="691"/>
                    </a:lnTo>
                    <a:lnTo>
                      <a:pt x="400" y="0"/>
                    </a:lnTo>
                    <a:lnTo>
                      <a:pt x="476" y="132"/>
                    </a:lnTo>
                    <a:lnTo>
                      <a:pt x="476" y="132"/>
                    </a:lnTo>
                    <a:lnTo>
                      <a:pt x="4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Arial" panose="020B0604020202020204" pitchFamily="34" charset="0"/>
                  <a:ea typeface="Microsoft YaHei" panose="020B0503020204020204" pitchFamily="34" charset="-122"/>
                  <a:sym typeface="Arial" panose="020B0604020202020204" pitchFamily="34" charset="0"/>
                </a:endParaRPr>
              </a:p>
            </p:txBody>
          </p:sp>
          <p:sp>
            <p:nvSpPr>
              <p:cNvPr id="14" name="Freeform 13"/>
              <p:cNvSpPr/>
              <p:nvPr/>
            </p:nvSpPr>
            <p:spPr bwMode="auto">
              <a:xfrm>
                <a:off x="4712804" y="4107522"/>
                <a:ext cx="639249" cy="927986"/>
              </a:xfrm>
              <a:custGeom>
                <a:avLst/>
                <a:gdLst>
                  <a:gd name="T0" fmla="*/ 400 w 476"/>
                  <a:gd name="T1" fmla="*/ 0 h 691"/>
                  <a:gd name="T2" fmla="*/ 0 w 476"/>
                  <a:gd name="T3" fmla="*/ 691 h 691"/>
                  <a:gd name="T4" fmla="*/ 476 w 476"/>
                  <a:gd name="T5" fmla="*/ 132 h 691"/>
                  <a:gd name="T6" fmla="*/ 400 w 476"/>
                  <a:gd name="T7" fmla="*/ 0 h 691"/>
                </a:gdLst>
                <a:ahLst/>
                <a:cxnLst>
                  <a:cxn ang="0">
                    <a:pos x="T0" y="T1"/>
                  </a:cxn>
                  <a:cxn ang="0">
                    <a:pos x="T2" y="T3"/>
                  </a:cxn>
                  <a:cxn ang="0">
                    <a:pos x="T4" y="T5"/>
                  </a:cxn>
                  <a:cxn ang="0">
                    <a:pos x="T6" y="T7"/>
                  </a:cxn>
                </a:cxnLst>
                <a:rect l="0" t="0" r="r" b="b"/>
                <a:pathLst>
                  <a:path w="476" h="691">
                    <a:moveTo>
                      <a:pt x="400" y="0"/>
                    </a:moveTo>
                    <a:lnTo>
                      <a:pt x="0" y="691"/>
                    </a:lnTo>
                    <a:lnTo>
                      <a:pt x="476" y="132"/>
                    </a:lnTo>
                    <a:lnTo>
                      <a:pt x="4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Arial" panose="020B0604020202020204" pitchFamily="34" charset="0"/>
                  <a:ea typeface="Microsoft YaHei" panose="020B0503020204020204" pitchFamily="34" charset="-122"/>
                  <a:sym typeface="Arial" panose="020B0604020202020204" pitchFamily="34" charset="0"/>
                </a:endParaRPr>
              </a:p>
            </p:txBody>
          </p:sp>
          <p:sp>
            <p:nvSpPr>
              <p:cNvPr id="15" name="Freeform 14"/>
              <p:cNvSpPr/>
              <p:nvPr/>
            </p:nvSpPr>
            <p:spPr bwMode="auto">
              <a:xfrm>
                <a:off x="5577670" y="3359493"/>
                <a:ext cx="104751" cy="178614"/>
              </a:xfrm>
              <a:custGeom>
                <a:avLst/>
                <a:gdLst>
                  <a:gd name="T0" fmla="*/ 78 w 78"/>
                  <a:gd name="T1" fmla="*/ 0 h 133"/>
                  <a:gd name="T2" fmla="*/ 0 w 78"/>
                  <a:gd name="T3" fmla="*/ 133 h 133"/>
                  <a:gd name="T4" fmla="*/ 0 w 78"/>
                  <a:gd name="T5" fmla="*/ 133 h 133"/>
                  <a:gd name="T6" fmla="*/ 78 w 78"/>
                  <a:gd name="T7" fmla="*/ 0 h 133"/>
                </a:gdLst>
                <a:ahLst/>
                <a:cxnLst>
                  <a:cxn ang="0">
                    <a:pos x="T0" y="T1"/>
                  </a:cxn>
                  <a:cxn ang="0">
                    <a:pos x="T2" y="T3"/>
                  </a:cxn>
                  <a:cxn ang="0">
                    <a:pos x="T4" y="T5"/>
                  </a:cxn>
                  <a:cxn ang="0">
                    <a:pos x="T6" y="T7"/>
                  </a:cxn>
                </a:cxnLst>
                <a:rect l="0" t="0" r="r" b="b"/>
                <a:pathLst>
                  <a:path w="78" h="133">
                    <a:moveTo>
                      <a:pt x="78" y="0"/>
                    </a:moveTo>
                    <a:lnTo>
                      <a:pt x="0" y="133"/>
                    </a:lnTo>
                    <a:lnTo>
                      <a:pt x="0" y="133"/>
                    </a:lnTo>
                    <a:lnTo>
                      <a:pt x="78" y="0"/>
                    </a:ln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Arial" panose="020B0604020202020204" pitchFamily="34" charset="0"/>
                  <a:ea typeface="Microsoft YaHei" panose="020B0503020204020204" pitchFamily="34" charset="-122"/>
                  <a:sym typeface="Arial" panose="020B0604020202020204" pitchFamily="34" charset="0"/>
                </a:endParaRPr>
              </a:p>
            </p:txBody>
          </p:sp>
          <p:sp>
            <p:nvSpPr>
              <p:cNvPr id="16" name="Freeform 15"/>
              <p:cNvSpPr/>
              <p:nvPr/>
            </p:nvSpPr>
            <p:spPr bwMode="auto">
              <a:xfrm>
                <a:off x="5577670" y="3359493"/>
                <a:ext cx="104751" cy="178614"/>
              </a:xfrm>
              <a:custGeom>
                <a:avLst/>
                <a:gdLst>
                  <a:gd name="T0" fmla="*/ 78 w 78"/>
                  <a:gd name="T1" fmla="*/ 0 h 133"/>
                  <a:gd name="T2" fmla="*/ 0 w 78"/>
                  <a:gd name="T3" fmla="*/ 133 h 133"/>
                  <a:gd name="T4" fmla="*/ 0 w 78"/>
                  <a:gd name="T5" fmla="*/ 133 h 133"/>
                  <a:gd name="T6" fmla="*/ 78 w 78"/>
                  <a:gd name="T7" fmla="*/ 0 h 133"/>
                </a:gdLst>
                <a:ahLst/>
                <a:cxnLst>
                  <a:cxn ang="0">
                    <a:pos x="T0" y="T1"/>
                  </a:cxn>
                  <a:cxn ang="0">
                    <a:pos x="T2" y="T3"/>
                  </a:cxn>
                  <a:cxn ang="0">
                    <a:pos x="T4" y="T5"/>
                  </a:cxn>
                  <a:cxn ang="0">
                    <a:pos x="T6" y="T7"/>
                  </a:cxn>
                </a:cxnLst>
                <a:rect l="0" t="0" r="r" b="b"/>
                <a:pathLst>
                  <a:path w="78" h="133">
                    <a:moveTo>
                      <a:pt x="78" y="0"/>
                    </a:moveTo>
                    <a:lnTo>
                      <a:pt x="0" y="133"/>
                    </a:lnTo>
                    <a:lnTo>
                      <a:pt x="0" y="133"/>
                    </a:lnTo>
                    <a:lnTo>
                      <a:pt x="7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Arial" panose="020B0604020202020204" pitchFamily="34" charset="0"/>
                  <a:ea typeface="Microsoft YaHei" panose="020B0503020204020204" pitchFamily="34" charset="-122"/>
                  <a:sym typeface="Arial" panose="020B0604020202020204" pitchFamily="34" charset="0"/>
                </a:endParaRPr>
              </a:p>
            </p:txBody>
          </p:sp>
          <p:sp>
            <p:nvSpPr>
              <p:cNvPr id="17" name="Freeform 16"/>
              <p:cNvSpPr/>
              <p:nvPr/>
            </p:nvSpPr>
            <p:spPr bwMode="auto">
              <a:xfrm>
                <a:off x="4608053" y="3359493"/>
                <a:ext cx="1074368" cy="178614"/>
              </a:xfrm>
              <a:custGeom>
                <a:avLst/>
                <a:gdLst>
                  <a:gd name="T0" fmla="*/ 800 w 800"/>
                  <a:gd name="T1" fmla="*/ 0 h 133"/>
                  <a:gd name="T2" fmla="*/ 0 w 800"/>
                  <a:gd name="T3" fmla="*/ 0 h 133"/>
                  <a:gd name="T4" fmla="*/ 722 w 800"/>
                  <a:gd name="T5" fmla="*/ 133 h 133"/>
                  <a:gd name="T6" fmla="*/ 800 w 800"/>
                  <a:gd name="T7" fmla="*/ 0 h 133"/>
                </a:gdLst>
                <a:ahLst/>
                <a:cxnLst>
                  <a:cxn ang="0">
                    <a:pos x="T0" y="T1"/>
                  </a:cxn>
                  <a:cxn ang="0">
                    <a:pos x="T2" y="T3"/>
                  </a:cxn>
                  <a:cxn ang="0">
                    <a:pos x="T4" y="T5"/>
                  </a:cxn>
                  <a:cxn ang="0">
                    <a:pos x="T6" y="T7"/>
                  </a:cxn>
                </a:cxnLst>
                <a:rect l="0" t="0" r="r" b="b"/>
                <a:pathLst>
                  <a:path w="800" h="133">
                    <a:moveTo>
                      <a:pt x="800" y="0"/>
                    </a:moveTo>
                    <a:lnTo>
                      <a:pt x="0" y="0"/>
                    </a:lnTo>
                    <a:lnTo>
                      <a:pt x="722" y="133"/>
                    </a:lnTo>
                    <a:lnTo>
                      <a:pt x="8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Arial" panose="020B0604020202020204" pitchFamily="34" charset="0"/>
                  <a:ea typeface="Microsoft YaHei" panose="020B0503020204020204" pitchFamily="34" charset="-122"/>
                  <a:sym typeface="Arial" panose="020B0604020202020204" pitchFamily="34" charset="0"/>
                </a:endParaRPr>
              </a:p>
            </p:txBody>
          </p:sp>
          <p:sp>
            <p:nvSpPr>
              <p:cNvPr id="18" name="Freeform 17"/>
              <p:cNvSpPr/>
              <p:nvPr/>
            </p:nvSpPr>
            <p:spPr bwMode="auto">
              <a:xfrm>
                <a:off x="6340471" y="3359493"/>
                <a:ext cx="206816" cy="0"/>
              </a:xfrm>
              <a:custGeom>
                <a:avLst/>
                <a:gdLst>
                  <a:gd name="T0" fmla="*/ 0 w 154"/>
                  <a:gd name="T1" fmla="*/ 0 w 154"/>
                  <a:gd name="T2" fmla="*/ 154 w 154"/>
                  <a:gd name="T3" fmla="*/ 0 w 154"/>
                </a:gdLst>
                <a:ahLst/>
                <a:cxnLst>
                  <a:cxn ang="0">
                    <a:pos x="T0" y="0"/>
                  </a:cxn>
                  <a:cxn ang="0">
                    <a:pos x="T1" y="0"/>
                  </a:cxn>
                  <a:cxn ang="0">
                    <a:pos x="T2" y="0"/>
                  </a:cxn>
                  <a:cxn ang="0">
                    <a:pos x="T3" y="0"/>
                  </a:cxn>
                </a:cxnLst>
                <a:rect l="0" t="0" r="r" b="b"/>
                <a:pathLst>
                  <a:path w="154">
                    <a:moveTo>
                      <a:pt x="0" y="0"/>
                    </a:moveTo>
                    <a:lnTo>
                      <a:pt x="0" y="0"/>
                    </a:lnTo>
                    <a:lnTo>
                      <a:pt x="154" y="0"/>
                    </a:lnTo>
                    <a:lnTo>
                      <a:pt x="0" y="0"/>
                    </a:ln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Arial" panose="020B0604020202020204" pitchFamily="34" charset="0"/>
                  <a:ea typeface="Microsoft YaHei" panose="020B0503020204020204" pitchFamily="34" charset="-122"/>
                  <a:sym typeface="Arial" panose="020B0604020202020204" pitchFamily="34" charset="0"/>
                </a:endParaRPr>
              </a:p>
            </p:txBody>
          </p:sp>
          <p:sp>
            <p:nvSpPr>
              <p:cNvPr id="19" name="Freeform 18"/>
              <p:cNvSpPr/>
              <p:nvPr/>
            </p:nvSpPr>
            <p:spPr bwMode="auto">
              <a:xfrm>
                <a:off x="6340471" y="3359493"/>
                <a:ext cx="206816" cy="0"/>
              </a:xfrm>
              <a:custGeom>
                <a:avLst/>
                <a:gdLst>
                  <a:gd name="T0" fmla="*/ 0 w 154"/>
                  <a:gd name="T1" fmla="*/ 0 w 154"/>
                  <a:gd name="T2" fmla="*/ 154 w 154"/>
                  <a:gd name="T3" fmla="*/ 0 w 154"/>
                </a:gdLst>
                <a:ahLst/>
                <a:cxnLst>
                  <a:cxn ang="0">
                    <a:pos x="T0" y="0"/>
                  </a:cxn>
                  <a:cxn ang="0">
                    <a:pos x="T1" y="0"/>
                  </a:cxn>
                  <a:cxn ang="0">
                    <a:pos x="T2" y="0"/>
                  </a:cxn>
                  <a:cxn ang="0">
                    <a:pos x="T3" y="0"/>
                  </a:cxn>
                </a:cxnLst>
                <a:rect l="0" t="0" r="r" b="b"/>
                <a:pathLst>
                  <a:path w="154">
                    <a:moveTo>
                      <a:pt x="0" y="0"/>
                    </a:moveTo>
                    <a:lnTo>
                      <a:pt x="0" y="0"/>
                    </a:lnTo>
                    <a:lnTo>
                      <a:pt x="15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Arial" panose="020B0604020202020204" pitchFamily="34" charset="0"/>
                  <a:ea typeface="Microsoft YaHei" panose="020B0503020204020204" pitchFamily="34" charset="-122"/>
                  <a:sym typeface="Arial" panose="020B0604020202020204" pitchFamily="34" charset="0"/>
                </a:endParaRPr>
              </a:p>
            </p:txBody>
          </p:sp>
          <p:sp>
            <p:nvSpPr>
              <p:cNvPr id="20" name="Freeform 19"/>
              <p:cNvSpPr/>
              <p:nvPr/>
            </p:nvSpPr>
            <p:spPr bwMode="auto">
              <a:xfrm>
                <a:off x="6010103" y="2431508"/>
                <a:ext cx="537184" cy="927986"/>
              </a:xfrm>
              <a:custGeom>
                <a:avLst/>
                <a:gdLst>
                  <a:gd name="T0" fmla="*/ 0 w 400"/>
                  <a:gd name="T1" fmla="*/ 0 h 691"/>
                  <a:gd name="T2" fmla="*/ 246 w 400"/>
                  <a:gd name="T3" fmla="*/ 691 h 691"/>
                  <a:gd name="T4" fmla="*/ 400 w 400"/>
                  <a:gd name="T5" fmla="*/ 691 h 691"/>
                  <a:gd name="T6" fmla="*/ 182 w 400"/>
                  <a:gd name="T7" fmla="*/ 315 h 691"/>
                  <a:gd name="T8" fmla="*/ 0 w 400"/>
                  <a:gd name="T9" fmla="*/ 0 h 691"/>
                </a:gdLst>
                <a:ahLst/>
                <a:cxnLst>
                  <a:cxn ang="0">
                    <a:pos x="T0" y="T1"/>
                  </a:cxn>
                  <a:cxn ang="0">
                    <a:pos x="T2" y="T3"/>
                  </a:cxn>
                  <a:cxn ang="0">
                    <a:pos x="T4" y="T5"/>
                  </a:cxn>
                  <a:cxn ang="0">
                    <a:pos x="T6" y="T7"/>
                  </a:cxn>
                  <a:cxn ang="0">
                    <a:pos x="T8" y="T9"/>
                  </a:cxn>
                </a:cxnLst>
                <a:rect l="0" t="0" r="r" b="b"/>
                <a:pathLst>
                  <a:path w="400" h="691">
                    <a:moveTo>
                      <a:pt x="0" y="0"/>
                    </a:moveTo>
                    <a:lnTo>
                      <a:pt x="246" y="691"/>
                    </a:lnTo>
                    <a:lnTo>
                      <a:pt x="400" y="691"/>
                    </a:lnTo>
                    <a:lnTo>
                      <a:pt x="182" y="31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Arial" panose="020B0604020202020204" pitchFamily="34" charset="0"/>
                  <a:ea typeface="Microsoft YaHei" panose="020B0503020204020204" pitchFamily="34" charset="-122"/>
                  <a:sym typeface="Arial" panose="020B0604020202020204" pitchFamily="34" charset="0"/>
                </a:endParaRPr>
              </a:p>
            </p:txBody>
          </p:sp>
          <p:grpSp>
            <p:nvGrpSpPr>
              <p:cNvPr id="21" name="Group 20"/>
              <p:cNvGrpSpPr/>
              <p:nvPr/>
            </p:nvGrpSpPr>
            <p:grpSpPr>
              <a:xfrm>
                <a:off x="4201136" y="2199176"/>
                <a:ext cx="2346151" cy="1404736"/>
                <a:chOff x="4182282" y="1935228"/>
                <a:chExt cx="2346151" cy="1404736"/>
              </a:xfrm>
            </p:grpSpPr>
            <p:sp>
              <p:nvSpPr>
                <p:cNvPr id="22" name="Freeform 21"/>
                <p:cNvSpPr/>
                <p:nvPr/>
              </p:nvSpPr>
              <p:spPr bwMode="auto">
                <a:xfrm>
                  <a:off x="4182282" y="1935228"/>
                  <a:ext cx="2346151" cy="1404736"/>
                </a:xfrm>
                <a:custGeom>
                  <a:avLst/>
                  <a:gdLst>
                    <a:gd name="T0" fmla="*/ 569 w 738"/>
                    <a:gd name="T1" fmla="*/ 73 h 442"/>
                    <a:gd name="T2" fmla="*/ 438 w 738"/>
                    <a:gd name="T3" fmla="*/ 0 h 442"/>
                    <a:gd name="T4" fmla="*/ 335 w 738"/>
                    <a:gd name="T5" fmla="*/ 0 h 442"/>
                    <a:gd name="T6" fmla="*/ 215 w 738"/>
                    <a:gd name="T7" fmla="*/ 69 h 442"/>
                    <a:gd name="T8" fmla="*/ 0 w 738"/>
                    <a:gd name="T9" fmla="*/ 442 h 442"/>
                    <a:gd name="T10" fmla="*/ 128 w 738"/>
                    <a:gd name="T11" fmla="*/ 365 h 442"/>
                    <a:gd name="T12" fmla="*/ 738 w 738"/>
                    <a:gd name="T13" fmla="*/ 365 h 442"/>
                    <a:gd name="T14" fmla="*/ 569 w 738"/>
                    <a:gd name="T15" fmla="*/ 73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8" h="442">
                      <a:moveTo>
                        <a:pt x="569" y="73"/>
                      </a:moveTo>
                      <a:cubicBezTo>
                        <a:pt x="542" y="29"/>
                        <a:pt x="493" y="0"/>
                        <a:pt x="438" y="0"/>
                      </a:cubicBezTo>
                      <a:cubicBezTo>
                        <a:pt x="335" y="0"/>
                        <a:pt x="335" y="0"/>
                        <a:pt x="335" y="0"/>
                      </a:cubicBezTo>
                      <a:cubicBezTo>
                        <a:pt x="291" y="0"/>
                        <a:pt x="237" y="31"/>
                        <a:pt x="215" y="69"/>
                      </a:cubicBezTo>
                      <a:cubicBezTo>
                        <a:pt x="0" y="442"/>
                        <a:pt x="0" y="442"/>
                        <a:pt x="0" y="442"/>
                      </a:cubicBezTo>
                      <a:cubicBezTo>
                        <a:pt x="28" y="394"/>
                        <a:pt x="77" y="367"/>
                        <a:pt x="128" y="365"/>
                      </a:cubicBezTo>
                      <a:cubicBezTo>
                        <a:pt x="738" y="365"/>
                        <a:pt x="738" y="365"/>
                        <a:pt x="738" y="365"/>
                      </a:cubicBezTo>
                      <a:cubicBezTo>
                        <a:pt x="569" y="73"/>
                        <a:pt x="569" y="73"/>
                        <a:pt x="569" y="73"/>
                      </a:cubicBezTo>
                    </a:path>
                  </a:pathLst>
                </a:custGeom>
                <a:gradFill>
                  <a:gsLst>
                    <a:gs pos="0">
                      <a:srgbClr val="FECF40"/>
                    </a:gs>
                    <a:gs pos="100000">
                      <a:srgbClr val="846C21"/>
                    </a:gs>
                  </a:gsLst>
                  <a:lin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Arial" panose="020B0604020202020204" pitchFamily="34" charset="0"/>
                    <a:ea typeface="Microsoft YaHei" panose="020B0503020204020204" pitchFamily="34" charset="-122"/>
                    <a:sym typeface="Arial" panose="020B0604020202020204" pitchFamily="34" charset="0"/>
                  </a:endParaRPr>
                </a:p>
              </p:txBody>
            </p:sp>
            <p:sp>
              <p:nvSpPr>
                <p:cNvPr id="23" name="Freeform 22"/>
                <p:cNvSpPr/>
                <p:nvPr/>
              </p:nvSpPr>
              <p:spPr bwMode="auto">
                <a:xfrm>
                  <a:off x="5991249" y="2167560"/>
                  <a:ext cx="537184" cy="927986"/>
                </a:xfrm>
                <a:custGeom>
                  <a:avLst/>
                  <a:gdLst>
                    <a:gd name="T0" fmla="*/ 0 w 400"/>
                    <a:gd name="T1" fmla="*/ 0 h 691"/>
                    <a:gd name="T2" fmla="*/ 246 w 400"/>
                    <a:gd name="T3" fmla="*/ 691 h 691"/>
                    <a:gd name="T4" fmla="*/ 400 w 400"/>
                    <a:gd name="T5" fmla="*/ 691 h 691"/>
                    <a:gd name="T6" fmla="*/ 182 w 400"/>
                    <a:gd name="T7" fmla="*/ 315 h 691"/>
                    <a:gd name="T8" fmla="*/ 0 w 400"/>
                    <a:gd name="T9" fmla="*/ 0 h 691"/>
                  </a:gdLst>
                  <a:ahLst/>
                  <a:cxnLst>
                    <a:cxn ang="0">
                      <a:pos x="T0" y="T1"/>
                    </a:cxn>
                    <a:cxn ang="0">
                      <a:pos x="T2" y="T3"/>
                    </a:cxn>
                    <a:cxn ang="0">
                      <a:pos x="T4" y="T5"/>
                    </a:cxn>
                    <a:cxn ang="0">
                      <a:pos x="T6" y="T7"/>
                    </a:cxn>
                    <a:cxn ang="0">
                      <a:pos x="T8" y="T9"/>
                    </a:cxn>
                  </a:cxnLst>
                  <a:rect l="0" t="0" r="r" b="b"/>
                  <a:pathLst>
                    <a:path w="400" h="691">
                      <a:moveTo>
                        <a:pt x="0" y="0"/>
                      </a:moveTo>
                      <a:lnTo>
                        <a:pt x="246" y="691"/>
                      </a:lnTo>
                      <a:lnTo>
                        <a:pt x="400" y="691"/>
                      </a:lnTo>
                      <a:lnTo>
                        <a:pt x="182" y="315"/>
                      </a:lnTo>
                      <a:lnTo>
                        <a:pt x="0" y="0"/>
                      </a:lnTo>
                      <a:close/>
                    </a:path>
                  </a:pathLst>
                </a:custGeom>
                <a:solidFill>
                  <a:schemeClr val="tx1">
                    <a:lumMod val="95000"/>
                    <a:lumOff val="5000"/>
                    <a:alpha val="10000"/>
                  </a:schemeClr>
                </a:solidFill>
                <a:ln>
                  <a:noFill/>
                </a:ln>
              </p:spPr>
              <p:txBody>
                <a:bodyPr vert="horz" wrap="square" lIns="91440" tIns="45720" rIns="91440" bIns="45720" numCol="1" anchor="t" anchorCtr="0" compatLnSpc="1"/>
                <a:lstStyle/>
                <a:p>
                  <a:endParaRPr lang="en-US">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24" name="Group 23"/>
              <p:cNvGrpSpPr/>
              <p:nvPr/>
            </p:nvGrpSpPr>
            <p:grpSpPr>
              <a:xfrm>
                <a:off x="5593786" y="2199176"/>
                <a:ext cx="1999668" cy="1908347"/>
                <a:chOff x="5574932" y="1935228"/>
                <a:chExt cx="1999668" cy="1908347"/>
              </a:xfrm>
            </p:grpSpPr>
            <p:sp>
              <p:nvSpPr>
                <p:cNvPr id="25" name="Freeform 24"/>
                <p:cNvSpPr/>
                <p:nvPr/>
              </p:nvSpPr>
              <p:spPr bwMode="auto">
                <a:xfrm>
                  <a:off x="5574932" y="1935228"/>
                  <a:ext cx="1999668" cy="1908347"/>
                </a:xfrm>
                <a:custGeom>
                  <a:avLst/>
                  <a:gdLst>
                    <a:gd name="T0" fmla="*/ 604 w 629"/>
                    <a:gd name="T1" fmla="*/ 308 h 600"/>
                    <a:gd name="T2" fmla="*/ 602 w 629"/>
                    <a:gd name="T3" fmla="*/ 158 h 600"/>
                    <a:gd name="T4" fmla="*/ 550 w 629"/>
                    <a:gd name="T5" fmla="*/ 69 h 600"/>
                    <a:gd name="T6" fmla="*/ 430 w 629"/>
                    <a:gd name="T7" fmla="*/ 0 h 600"/>
                    <a:gd name="T8" fmla="*/ 0 w 629"/>
                    <a:gd name="T9" fmla="*/ 0 h 600"/>
                    <a:gd name="T10" fmla="*/ 131 w 629"/>
                    <a:gd name="T11" fmla="*/ 73 h 600"/>
                    <a:gd name="T12" fmla="*/ 436 w 629"/>
                    <a:gd name="T13" fmla="*/ 600 h 600"/>
                    <a:gd name="T14" fmla="*/ 604 w 629"/>
                    <a:gd name="T15" fmla="*/ 308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9" h="600">
                      <a:moveTo>
                        <a:pt x="604" y="308"/>
                      </a:moveTo>
                      <a:cubicBezTo>
                        <a:pt x="628" y="262"/>
                        <a:pt x="629" y="206"/>
                        <a:pt x="602" y="158"/>
                      </a:cubicBezTo>
                      <a:cubicBezTo>
                        <a:pt x="550" y="69"/>
                        <a:pt x="550" y="69"/>
                        <a:pt x="550" y="69"/>
                      </a:cubicBezTo>
                      <a:cubicBezTo>
                        <a:pt x="528" y="31"/>
                        <a:pt x="474" y="0"/>
                        <a:pt x="430" y="0"/>
                      </a:cubicBezTo>
                      <a:cubicBezTo>
                        <a:pt x="0" y="0"/>
                        <a:pt x="0" y="0"/>
                        <a:pt x="0" y="0"/>
                      </a:cubicBezTo>
                      <a:cubicBezTo>
                        <a:pt x="55" y="0"/>
                        <a:pt x="104" y="29"/>
                        <a:pt x="131" y="73"/>
                      </a:cubicBezTo>
                      <a:cubicBezTo>
                        <a:pt x="436" y="600"/>
                        <a:pt x="436" y="600"/>
                        <a:pt x="436" y="600"/>
                      </a:cubicBezTo>
                      <a:cubicBezTo>
                        <a:pt x="604" y="308"/>
                        <a:pt x="604" y="308"/>
                        <a:pt x="604" y="308"/>
                      </a:cubicBezTo>
                    </a:path>
                  </a:pathLst>
                </a:custGeom>
                <a:gradFill>
                  <a:gsLst>
                    <a:gs pos="0">
                      <a:srgbClr val="7B32B2"/>
                    </a:gs>
                    <a:gs pos="100000">
                      <a:srgbClr val="401A5D"/>
                    </a:gs>
                  </a:gsLst>
                  <a:lin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Arial" panose="020B0604020202020204" pitchFamily="34" charset="0"/>
                    <a:ea typeface="Microsoft YaHei" panose="020B0503020204020204" pitchFamily="34" charset="-122"/>
                    <a:sym typeface="Arial" panose="020B0604020202020204" pitchFamily="34" charset="0"/>
                  </a:endParaRPr>
                </a:p>
              </p:txBody>
            </p:sp>
            <p:sp>
              <p:nvSpPr>
                <p:cNvPr id="26" name="Freeform 25"/>
                <p:cNvSpPr/>
                <p:nvPr/>
              </p:nvSpPr>
              <p:spPr bwMode="auto">
                <a:xfrm>
                  <a:off x="6856115" y="2914246"/>
                  <a:ext cx="639249" cy="929328"/>
                </a:xfrm>
                <a:custGeom>
                  <a:avLst/>
                  <a:gdLst>
                    <a:gd name="T0" fmla="*/ 476 w 476"/>
                    <a:gd name="T1" fmla="*/ 0 h 692"/>
                    <a:gd name="T2" fmla="*/ 0 w 476"/>
                    <a:gd name="T3" fmla="*/ 559 h 692"/>
                    <a:gd name="T4" fmla="*/ 78 w 476"/>
                    <a:gd name="T5" fmla="*/ 692 h 692"/>
                    <a:gd name="T6" fmla="*/ 476 w 476"/>
                    <a:gd name="T7" fmla="*/ 0 h 692"/>
                  </a:gdLst>
                  <a:ahLst/>
                  <a:cxnLst>
                    <a:cxn ang="0">
                      <a:pos x="T0" y="T1"/>
                    </a:cxn>
                    <a:cxn ang="0">
                      <a:pos x="T2" y="T3"/>
                    </a:cxn>
                    <a:cxn ang="0">
                      <a:pos x="T4" y="T5"/>
                    </a:cxn>
                    <a:cxn ang="0">
                      <a:pos x="T6" y="T7"/>
                    </a:cxn>
                  </a:cxnLst>
                  <a:rect l="0" t="0" r="r" b="b"/>
                  <a:pathLst>
                    <a:path w="476" h="692">
                      <a:moveTo>
                        <a:pt x="476" y="0"/>
                      </a:moveTo>
                      <a:lnTo>
                        <a:pt x="0" y="559"/>
                      </a:lnTo>
                      <a:lnTo>
                        <a:pt x="78" y="692"/>
                      </a:lnTo>
                      <a:lnTo>
                        <a:pt x="476" y="0"/>
                      </a:lnTo>
                      <a:close/>
                    </a:path>
                  </a:pathLst>
                </a:custGeom>
                <a:solidFill>
                  <a:schemeClr val="tx1">
                    <a:lumMod val="95000"/>
                    <a:lumOff val="5000"/>
                    <a:alpha val="10000"/>
                  </a:schemeClr>
                </a:solidFill>
                <a:ln>
                  <a:noFill/>
                </a:ln>
              </p:spPr>
              <p:txBody>
                <a:bodyPr vert="horz" wrap="square" lIns="91440" tIns="45720" rIns="91440" bIns="45720" numCol="1" anchor="t" anchorCtr="0" compatLnSpc="1"/>
                <a:lstStyle/>
                <a:p>
                  <a:endParaRPr lang="en-US">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27" name="Group 26"/>
              <p:cNvGrpSpPr/>
              <p:nvPr/>
            </p:nvGrpSpPr>
            <p:grpSpPr>
              <a:xfrm>
                <a:off x="6547287" y="2701443"/>
                <a:ext cx="1713617" cy="2156795"/>
                <a:chOff x="6528433" y="2437495"/>
                <a:chExt cx="1713617" cy="2156795"/>
              </a:xfrm>
            </p:grpSpPr>
            <p:sp>
              <p:nvSpPr>
                <p:cNvPr id="28" name="Freeform 27"/>
                <p:cNvSpPr/>
                <p:nvPr/>
              </p:nvSpPr>
              <p:spPr bwMode="auto">
                <a:xfrm>
                  <a:off x="6528433" y="2437495"/>
                  <a:ext cx="1713617" cy="2156794"/>
                </a:xfrm>
                <a:custGeom>
                  <a:avLst/>
                  <a:gdLst>
                    <a:gd name="T0" fmla="*/ 337 w 539"/>
                    <a:gd name="T1" fmla="*/ 678 h 678"/>
                    <a:gd name="T2" fmla="*/ 466 w 539"/>
                    <a:gd name="T3" fmla="*/ 600 h 678"/>
                    <a:gd name="T4" fmla="*/ 517 w 539"/>
                    <a:gd name="T5" fmla="*/ 511 h 678"/>
                    <a:gd name="T6" fmla="*/ 517 w 539"/>
                    <a:gd name="T7" fmla="*/ 373 h 678"/>
                    <a:gd name="T8" fmla="*/ 302 w 539"/>
                    <a:gd name="T9" fmla="*/ 0 h 678"/>
                    <a:gd name="T10" fmla="*/ 304 w 539"/>
                    <a:gd name="T11" fmla="*/ 150 h 678"/>
                    <a:gd name="T12" fmla="*/ 0 w 539"/>
                    <a:gd name="T13" fmla="*/ 678 h 678"/>
                    <a:gd name="T14" fmla="*/ 337 w 539"/>
                    <a:gd name="T15" fmla="*/ 678 h 6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9" h="678">
                      <a:moveTo>
                        <a:pt x="337" y="678"/>
                      </a:moveTo>
                      <a:cubicBezTo>
                        <a:pt x="389" y="676"/>
                        <a:pt x="438" y="648"/>
                        <a:pt x="466" y="600"/>
                      </a:cubicBezTo>
                      <a:cubicBezTo>
                        <a:pt x="517" y="511"/>
                        <a:pt x="517" y="511"/>
                        <a:pt x="517" y="511"/>
                      </a:cubicBezTo>
                      <a:cubicBezTo>
                        <a:pt x="539" y="473"/>
                        <a:pt x="539" y="411"/>
                        <a:pt x="517" y="373"/>
                      </a:cubicBezTo>
                      <a:cubicBezTo>
                        <a:pt x="302" y="0"/>
                        <a:pt x="302" y="0"/>
                        <a:pt x="302" y="0"/>
                      </a:cubicBezTo>
                      <a:cubicBezTo>
                        <a:pt x="329" y="48"/>
                        <a:pt x="328" y="104"/>
                        <a:pt x="304" y="150"/>
                      </a:cubicBezTo>
                      <a:cubicBezTo>
                        <a:pt x="0" y="678"/>
                        <a:pt x="0" y="678"/>
                        <a:pt x="0" y="678"/>
                      </a:cubicBezTo>
                      <a:cubicBezTo>
                        <a:pt x="337" y="678"/>
                        <a:pt x="337" y="678"/>
                        <a:pt x="337" y="678"/>
                      </a:cubicBezTo>
                    </a:path>
                  </a:pathLst>
                </a:custGeom>
                <a:gradFill>
                  <a:gsLst>
                    <a:gs pos="0">
                      <a:srgbClr val="FE4444"/>
                    </a:gs>
                    <a:gs pos="100000">
                      <a:srgbClr val="832B2B"/>
                    </a:gs>
                  </a:gsLst>
                  <a:lin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Arial" panose="020B0604020202020204" pitchFamily="34" charset="0"/>
                    <a:ea typeface="Microsoft YaHei" panose="020B0503020204020204" pitchFamily="34" charset="-122"/>
                    <a:sym typeface="Arial" panose="020B0604020202020204" pitchFamily="34" charset="0"/>
                  </a:endParaRPr>
                </a:p>
              </p:txBody>
            </p:sp>
            <p:sp>
              <p:nvSpPr>
                <p:cNvPr id="29" name="Freeform 28"/>
                <p:cNvSpPr/>
                <p:nvPr/>
              </p:nvSpPr>
              <p:spPr bwMode="auto">
                <a:xfrm>
                  <a:off x="6528433" y="4412990"/>
                  <a:ext cx="1071682" cy="181300"/>
                </a:xfrm>
                <a:custGeom>
                  <a:avLst/>
                  <a:gdLst>
                    <a:gd name="T0" fmla="*/ 76 w 798"/>
                    <a:gd name="T1" fmla="*/ 0 h 135"/>
                    <a:gd name="T2" fmla="*/ 0 w 798"/>
                    <a:gd name="T3" fmla="*/ 135 h 135"/>
                    <a:gd name="T4" fmla="*/ 798 w 798"/>
                    <a:gd name="T5" fmla="*/ 135 h 135"/>
                    <a:gd name="T6" fmla="*/ 76 w 798"/>
                    <a:gd name="T7" fmla="*/ 0 h 135"/>
                  </a:gdLst>
                  <a:ahLst/>
                  <a:cxnLst>
                    <a:cxn ang="0">
                      <a:pos x="T0" y="T1"/>
                    </a:cxn>
                    <a:cxn ang="0">
                      <a:pos x="T2" y="T3"/>
                    </a:cxn>
                    <a:cxn ang="0">
                      <a:pos x="T4" y="T5"/>
                    </a:cxn>
                    <a:cxn ang="0">
                      <a:pos x="T6" y="T7"/>
                    </a:cxn>
                  </a:cxnLst>
                  <a:rect l="0" t="0" r="r" b="b"/>
                  <a:pathLst>
                    <a:path w="798" h="135">
                      <a:moveTo>
                        <a:pt x="76" y="0"/>
                      </a:moveTo>
                      <a:lnTo>
                        <a:pt x="0" y="135"/>
                      </a:lnTo>
                      <a:lnTo>
                        <a:pt x="798" y="135"/>
                      </a:lnTo>
                      <a:lnTo>
                        <a:pt x="76" y="0"/>
                      </a:lnTo>
                      <a:close/>
                    </a:path>
                  </a:pathLst>
                </a:custGeom>
                <a:solidFill>
                  <a:schemeClr val="tx1">
                    <a:lumMod val="95000"/>
                    <a:lumOff val="5000"/>
                    <a:alpha val="10000"/>
                  </a:schemeClr>
                </a:solidFill>
                <a:ln>
                  <a:noFill/>
                </a:ln>
              </p:spPr>
              <p:txBody>
                <a:bodyPr vert="horz" wrap="square" lIns="91440" tIns="45720" rIns="91440" bIns="45720" numCol="1" anchor="t" anchorCtr="0" compatLnSpc="1"/>
                <a:lstStyle/>
                <a:p>
                  <a:endParaRPr lang="en-US">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30" name="Group 29"/>
              <p:cNvGrpSpPr/>
              <p:nvPr/>
            </p:nvGrpSpPr>
            <p:grpSpPr>
              <a:xfrm>
                <a:off x="5682421" y="4609790"/>
                <a:ext cx="2346151" cy="1406079"/>
                <a:chOff x="5663567" y="4345842"/>
                <a:chExt cx="2346151" cy="1406079"/>
              </a:xfrm>
            </p:grpSpPr>
            <p:sp>
              <p:nvSpPr>
                <p:cNvPr id="31" name="Freeform 30"/>
                <p:cNvSpPr/>
                <p:nvPr/>
              </p:nvSpPr>
              <p:spPr bwMode="auto">
                <a:xfrm>
                  <a:off x="5663567" y="4345842"/>
                  <a:ext cx="2346151" cy="1406079"/>
                </a:xfrm>
                <a:custGeom>
                  <a:avLst/>
                  <a:gdLst>
                    <a:gd name="T0" fmla="*/ 168 w 738"/>
                    <a:gd name="T1" fmla="*/ 370 h 442"/>
                    <a:gd name="T2" fmla="*/ 300 w 738"/>
                    <a:gd name="T3" fmla="*/ 442 h 442"/>
                    <a:gd name="T4" fmla="*/ 402 w 738"/>
                    <a:gd name="T5" fmla="*/ 442 h 442"/>
                    <a:gd name="T6" fmla="*/ 522 w 738"/>
                    <a:gd name="T7" fmla="*/ 373 h 442"/>
                    <a:gd name="T8" fmla="*/ 738 w 738"/>
                    <a:gd name="T9" fmla="*/ 0 h 442"/>
                    <a:gd name="T10" fmla="*/ 609 w 738"/>
                    <a:gd name="T11" fmla="*/ 78 h 442"/>
                    <a:gd name="T12" fmla="*/ 0 w 738"/>
                    <a:gd name="T13" fmla="*/ 78 h 442"/>
                    <a:gd name="T14" fmla="*/ 168 w 738"/>
                    <a:gd name="T15" fmla="*/ 370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8" h="442">
                      <a:moveTo>
                        <a:pt x="168" y="370"/>
                      </a:moveTo>
                      <a:cubicBezTo>
                        <a:pt x="196" y="413"/>
                        <a:pt x="244" y="442"/>
                        <a:pt x="300" y="442"/>
                      </a:cubicBezTo>
                      <a:cubicBezTo>
                        <a:pt x="402" y="442"/>
                        <a:pt x="402" y="442"/>
                        <a:pt x="402" y="442"/>
                      </a:cubicBezTo>
                      <a:cubicBezTo>
                        <a:pt x="446" y="442"/>
                        <a:pt x="500" y="411"/>
                        <a:pt x="522" y="373"/>
                      </a:cubicBezTo>
                      <a:cubicBezTo>
                        <a:pt x="738" y="0"/>
                        <a:pt x="738" y="0"/>
                        <a:pt x="738" y="0"/>
                      </a:cubicBezTo>
                      <a:cubicBezTo>
                        <a:pt x="710" y="48"/>
                        <a:pt x="661" y="76"/>
                        <a:pt x="609" y="78"/>
                      </a:cubicBezTo>
                      <a:cubicBezTo>
                        <a:pt x="0" y="78"/>
                        <a:pt x="0" y="78"/>
                        <a:pt x="0" y="78"/>
                      </a:cubicBezTo>
                      <a:cubicBezTo>
                        <a:pt x="168" y="370"/>
                        <a:pt x="168" y="370"/>
                        <a:pt x="168" y="370"/>
                      </a:cubicBezTo>
                    </a:path>
                  </a:pathLst>
                </a:custGeom>
                <a:gradFill>
                  <a:gsLst>
                    <a:gs pos="0">
                      <a:srgbClr val="14CD68"/>
                    </a:gs>
                    <a:gs pos="100000">
                      <a:srgbClr val="035C7D"/>
                    </a:gs>
                  </a:gsLst>
                  <a:lin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Arial" panose="020B0604020202020204" pitchFamily="34" charset="0"/>
                    <a:ea typeface="Microsoft YaHei" panose="020B0503020204020204" pitchFamily="34" charset="-122"/>
                    <a:sym typeface="Arial" panose="020B0604020202020204" pitchFamily="34" charset="0"/>
                  </a:endParaRPr>
                </a:p>
              </p:txBody>
            </p:sp>
            <p:sp>
              <p:nvSpPr>
                <p:cNvPr id="32" name="Freeform 31"/>
                <p:cNvSpPr/>
                <p:nvPr/>
              </p:nvSpPr>
              <p:spPr bwMode="auto">
                <a:xfrm>
                  <a:off x="5663567" y="4594289"/>
                  <a:ext cx="534498" cy="927986"/>
                </a:xfrm>
                <a:custGeom>
                  <a:avLst/>
                  <a:gdLst>
                    <a:gd name="T0" fmla="*/ 0 w 398"/>
                    <a:gd name="T1" fmla="*/ 0 h 691"/>
                    <a:gd name="T2" fmla="*/ 5 w 398"/>
                    <a:gd name="T3" fmla="*/ 7 h 691"/>
                    <a:gd name="T4" fmla="*/ 398 w 398"/>
                    <a:gd name="T5" fmla="*/ 691 h 691"/>
                    <a:gd name="T6" fmla="*/ 154 w 398"/>
                    <a:gd name="T7" fmla="*/ 0 h 691"/>
                    <a:gd name="T8" fmla="*/ 0 w 398"/>
                    <a:gd name="T9" fmla="*/ 0 h 691"/>
                  </a:gdLst>
                  <a:ahLst/>
                  <a:cxnLst>
                    <a:cxn ang="0">
                      <a:pos x="T0" y="T1"/>
                    </a:cxn>
                    <a:cxn ang="0">
                      <a:pos x="T2" y="T3"/>
                    </a:cxn>
                    <a:cxn ang="0">
                      <a:pos x="T4" y="T5"/>
                    </a:cxn>
                    <a:cxn ang="0">
                      <a:pos x="T6" y="T7"/>
                    </a:cxn>
                    <a:cxn ang="0">
                      <a:pos x="T8" y="T9"/>
                    </a:cxn>
                  </a:cxnLst>
                  <a:rect l="0" t="0" r="r" b="b"/>
                  <a:pathLst>
                    <a:path w="398" h="691">
                      <a:moveTo>
                        <a:pt x="0" y="0"/>
                      </a:moveTo>
                      <a:lnTo>
                        <a:pt x="5" y="7"/>
                      </a:lnTo>
                      <a:lnTo>
                        <a:pt x="398" y="691"/>
                      </a:lnTo>
                      <a:lnTo>
                        <a:pt x="154" y="0"/>
                      </a:lnTo>
                      <a:lnTo>
                        <a:pt x="0" y="0"/>
                      </a:lnTo>
                      <a:close/>
                    </a:path>
                  </a:pathLst>
                </a:custGeom>
                <a:solidFill>
                  <a:schemeClr val="tx1">
                    <a:lumMod val="95000"/>
                    <a:lumOff val="5000"/>
                    <a:alpha val="10000"/>
                  </a:schemeClr>
                </a:solidFill>
                <a:ln>
                  <a:noFill/>
                </a:ln>
              </p:spPr>
              <p:txBody>
                <a:bodyPr vert="horz" wrap="square" lIns="91440" tIns="45720" rIns="91440" bIns="45720" numCol="1" anchor="t" anchorCtr="0" compatLnSpc="1"/>
                <a:lstStyle/>
                <a:p>
                  <a:endParaRPr lang="en-US">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33" name="Group 32"/>
              <p:cNvGrpSpPr/>
              <p:nvPr/>
            </p:nvGrpSpPr>
            <p:grpSpPr>
              <a:xfrm>
                <a:off x="4633570" y="4107522"/>
                <a:ext cx="2002354" cy="1908348"/>
                <a:chOff x="4614716" y="3843574"/>
                <a:chExt cx="2002354" cy="1908348"/>
              </a:xfrm>
            </p:grpSpPr>
            <p:sp>
              <p:nvSpPr>
                <p:cNvPr id="34" name="Freeform 33"/>
                <p:cNvSpPr/>
                <p:nvPr/>
              </p:nvSpPr>
              <p:spPr bwMode="auto">
                <a:xfrm>
                  <a:off x="4614716" y="3843575"/>
                  <a:ext cx="2002354" cy="1908347"/>
                </a:xfrm>
                <a:custGeom>
                  <a:avLst/>
                  <a:gdLst>
                    <a:gd name="T0" fmla="*/ 25 w 630"/>
                    <a:gd name="T1" fmla="*/ 292 h 600"/>
                    <a:gd name="T2" fmla="*/ 28 w 630"/>
                    <a:gd name="T3" fmla="*/ 442 h 600"/>
                    <a:gd name="T4" fmla="*/ 79 w 630"/>
                    <a:gd name="T5" fmla="*/ 531 h 600"/>
                    <a:gd name="T6" fmla="*/ 199 w 630"/>
                    <a:gd name="T7" fmla="*/ 600 h 600"/>
                    <a:gd name="T8" fmla="*/ 630 w 630"/>
                    <a:gd name="T9" fmla="*/ 600 h 600"/>
                    <a:gd name="T10" fmla="*/ 498 w 630"/>
                    <a:gd name="T11" fmla="*/ 528 h 600"/>
                    <a:gd name="T12" fmla="*/ 194 w 630"/>
                    <a:gd name="T13" fmla="*/ 0 h 600"/>
                    <a:gd name="T14" fmla="*/ 25 w 630"/>
                    <a:gd name="T15" fmla="*/ 292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0" h="600">
                      <a:moveTo>
                        <a:pt x="25" y="292"/>
                      </a:moveTo>
                      <a:cubicBezTo>
                        <a:pt x="1" y="338"/>
                        <a:pt x="0" y="394"/>
                        <a:pt x="28" y="442"/>
                      </a:cubicBezTo>
                      <a:cubicBezTo>
                        <a:pt x="79" y="531"/>
                        <a:pt x="79" y="531"/>
                        <a:pt x="79" y="531"/>
                      </a:cubicBezTo>
                      <a:cubicBezTo>
                        <a:pt x="101" y="569"/>
                        <a:pt x="155" y="600"/>
                        <a:pt x="199" y="600"/>
                      </a:cubicBezTo>
                      <a:cubicBezTo>
                        <a:pt x="630" y="600"/>
                        <a:pt x="630" y="600"/>
                        <a:pt x="630" y="600"/>
                      </a:cubicBezTo>
                      <a:cubicBezTo>
                        <a:pt x="574" y="600"/>
                        <a:pt x="526" y="571"/>
                        <a:pt x="498" y="528"/>
                      </a:cubicBezTo>
                      <a:cubicBezTo>
                        <a:pt x="194" y="0"/>
                        <a:pt x="194" y="0"/>
                        <a:pt x="194" y="0"/>
                      </a:cubicBezTo>
                      <a:cubicBezTo>
                        <a:pt x="25" y="292"/>
                        <a:pt x="25" y="292"/>
                        <a:pt x="25" y="292"/>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Arial" panose="020B0604020202020204" pitchFamily="34" charset="0"/>
                    <a:ea typeface="Microsoft YaHei" panose="020B0503020204020204" pitchFamily="34" charset="-122"/>
                    <a:sym typeface="Arial" panose="020B0604020202020204" pitchFamily="34" charset="0"/>
                  </a:endParaRPr>
                </a:p>
              </p:txBody>
            </p:sp>
            <p:sp>
              <p:nvSpPr>
                <p:cNvPr id="35" name="Freeform 34"/>
                <p:cNvSpPr/>
                <p:nvPr/>
              </p:nvSpPr>
              <p:spPr bwMode="auto">
                <a:xfrm>
                  <a:off x="4693950" y="3843574"/>
                  <a:ext cx="639249" cy="927986"/>
                </a:xfrm>
                <a:custGeom>
                  <a:avLst/>
                  <a:gdLst>
                    <a:gd name="T0" fmla="*/ 400 w 476"/>
                    <a:gd name="T1" fmla="*/ 0 h 691"/>
                    <a:gd name="T2" fmla="*/ 0 w 476"/>
                    <a:gd name="T3" fmla="*/ 691 h 691"/>
                    <a:gd name="T4" fmla="*/ 476 w 476"/>
                    <a:gd name="T5" fmla="*/ 132 h 691"/>
                    <a:gd name="T6" fmla="*/ 400 w 476"/>
                    <a:gd name="T7" fmla="*/ 0 h 691"/>
                  </a:gdLst>
                  <a:ahLst/>
                  <a:cxnLst>
                    <a:cxn ang="0">
                      <a:pos x="T0" y="T1"/>
                    </a:cxn>
                    <a:cxn ang="0">
                      <a:pos x="T2" y="T3"/>
                    </a:cxn>
                    <a:cxn ang="0">
                      <a:pos x="T4" y="T5"/>
                    </a:cxn>
                    <a:cxn ang="0">
                      <a:pos x="T6" y="T7"/>
                    </a:cxn>
                  </a:cxnLst>
                  <a:rect l="0" t="0" r="r" b="b"/>
                  <a:pathLst>
                    <a:path w="476" h="691">
                      <a:moveTo>
                        <a:pt x="400" y="0"/>
                      </a:moveTo>
                      <a:lnTo>
                        <a:pt x="0" y="691"/>
                      </a:lnTo>
                      <a:lnTo>
                        <a:pt x="476" y="132"/>
                      </a:lnTo>
                      <a:lnTo>
                        <a:pt x="400" y="0"/>
                      </a:lnTo>
                      <a:close/>
                    </a:path>
                  </a:pathLst>
                </a:custGeom>
                <a:solidFill>
                  <a:schemeClr val="tx1">
                    <a:lumMod val="95000"/>
                    <a:lumOff val="5000"/>
                    <a:alpha val="10000"/>
                  </a:schemeClr>
                </a:solidFill>
                <a:ln>
                  <a:noFill/>
                </a:ln>
              </p:spPr>
              <p:txBody>
                <a:bodyPr vert="horz" wrap="square" lIns="91440" tIns="45720" rIns="91440" bIns="45720" numCol="1" anchor="t" anchorCtr="0" compatLnSpc="1"/>
                <a:lstStyle/>
                <a:p>
                  <a:endParaRPr lang="en-US">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36" name="Group 35"/>
              <p:cNvGrpSpPr/>
              <p:nvPr/>
            </p:nvGrpSpPr>
            <p:grpSpPr>
              <a:xfrm>
                <a:off x="3978231" y="3350066"/>
                <a:ext cx="1713617" cy="2152765"/>
                <a:chOff x="3949950" y="3095545"/>
                <a:chExt cx="1713617" cy="2152765"/>
              </a:xfrm>
            </p:grpSpPr>
            <p:sp>
              <p:nvSpPr>
                <p:cNvPr id="37" name="Freeform 36"/>
                <p:cNvSpPr/>
                <p:nvPr/>
              </p:nvSpPr>
              <p:spPr bwMode="auto">
                <a:xfrm>
                  <a:off x="3949950" y="3095545"/>
                  <a:ext cx="1713617" cy="2152765"/>
                </a:xfrm>
                <a:custGeom>
                  <a:avLst/>
                  <a:gdLst>
                    <a:gd name="T0" fmla="*/ 201 w 539"/>
                    <a:gd name="T1" fmla="*/ 0 h 677"/>
                    <a:gd name="T2" fmla="*/ 73 w 539"/>
                    <a:gd name="T3" fmla="*/ 77 h 677"/>
                    <a:gd name="T4" fmla="*/ 22 w 539"/>
                    <a:gd name="T5" fmla="*/ 166 h 677"/>
                    <a:gd name="T6" fmla="*/ 22 w 539"/>
                    <a:gd name="T7" fmla="*/ 304 h 677"/>
                    <a:gd name="T8" fmla="*/ 237 w 539"/>
                    <a:gd name="T9" fmla="*/ 677 h 677"/>
                    <a:gd name="T10" fmla="*/ 234 w 539"/>
                    <a:gd name="T11" fmla="*/ 527 h 677"/>
                    <a:gd name="T12" fmla="*/ 539 w 539"/>
                    <a:gd name="T13" fmla="*/ 0 h 677"/>
                    <a:gd name="T14" fmla="*/ 201 w 539"/>
                    <a:gd name="T15" fmla="*/ 0 h 6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9" h="677">
                      <a:moveTo>
                        <a:pt x="201" y="0"/>
                      </a:moveTo>
                      <a:cubicBezTo>
                        <a:pt x="150" y="2"/>
                        <a:pt x="101" y="29"/>
                        <a:pt x="73" y="77"/>
                      </a:cubicBezTo>
                      <a:cubicBezTo>
                        <a:pt x="22" y="166"/>
                        <a:pt x="22" y="166"/>
                        <a:pt x="22" y="166"/>
                      </a:cubicBezTo>
                      <a:cubicBezTo>
                        <a:pt x="0" y="204"/>
                        <a:pt x="0" y="266"/>
                        <a:pt x="22" y="304"/>
                      </a:cubicBezTo>
                      <a:cubicBezTo>
                        <a:pt x="237" y="677"/>
                        <a:pt x="237" y="677"/>
                        <a:pt x="237" y="677"/>
                      </a:cubicBezTo>
                      <a:cubicBezTo>
                        <a:pt x="209" y="629"/>
                        <a:pt x="210" y="573"/>
                        <a:pt x="234" y="527"/>
                      </a:cubicBezTo>
                      <a:cubicBezTo>
                        <a:pt x="539" y="0"/>
                        <a:pt x="539" y="0"/>
                        <a:pt x="539" y="0"/>
                      </a:cubicBezTo>
                      <a:cubicBezTo>
                        <a:pt x="201" y="0"/>
                        <a:pt x="201" y="0"/>
                        <a:pt x="201" y="0"/>
                      </a:cubicBezTo>
                    </a:path>
                  </a:pathLst>
                </a:custGeom>
                <a:gradFill>
                  <a:gsLst>
                    <a:gs pos="0">
                      <a:srgbClr val="007BD3"/>
                    </a:gs>
                    <a:gs pos="100000">
                      <a:srgbClr val="034373"/>
                    </a:gs>
                  </a:gsLst>
                  <a:lin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Arial" panose="020B0604020202020204" pitchFamily="34" charset="0"/>
                    <a:ea typeface="Microsoft YaHei" panose="020B0503020204020204" pitchFamily="34" charset="-122"/>
                    <a:sym typeface="Arial" panose="020B0604020202020204" pitchFamily="34" charset="0"/>
                  </a:endParaRPr>
                </a:p>
              </p:txBody>
            </p:sp>
            <p:sp>
              <p:nvSpPr>
                <p:cNvPr id="38" name="Freeform 37"/>
                <p:cNvSpPr/>
                <p:nvPr/>
              </p:nvSpPr>
              <p:spPr bwMode="auto">
                <a:xfrm>
                  <a:off x="4589199" y="3095545"/>
                  <a:ext cx="1074368" cy="178614"/>
                </a:xfrm>
                <a:custGeom>
                  <a:avLst/>
                  <a:gdLst>
                    <a:gd name="T0" fmla="*/ 800 w 800"/>
                    <a:gd name="T1" fmla="*/ 0 h 133"/>
                    <a:gd name="T2" fmla="*/ 0 w 800"/>
                    <a:gd name="T3" fmla="*/ 0 h 133"/>
                    <a:gd name="T4" fmla="*/ 722 w 800"/>
                    <a:gd name="T5" fmla="*/ 133 h 133"/>
                    <a:gd name="T6" fmla="*/ 800 w 800"/>
                    <a:gd name="T7" fmla="*/ 0 h 133"/>
                  </a:gdLst>
                  <a:ahLst/>
                  <a:cxnLst>
                    <a:cxn ang="0">
                      <a:pos x="T0" y="T1"/>
                    </a:cxn>
                    <a:cxn ang="0">
                      <a:pos x="T2" y="T3"/>
                    </a:cxn>
                    <a:cxn ang="0">
                      <a:pos x="T4" y="T5"/>
                    </a:cxn>
                    <a:cxn ang="0">
                      <a:pos x="T6" y="T7"/>
                    </a:cxn>
                  </a:cxnLst>
                  <a:rect l="0" t="0" r="r" b="b"/>
                  <a:pathLst>
                    <a:path w="800" h="133">
                      <a:moveTo>
                        <a:pt x="800" y="0"/>
                      </a:moveTo>
                      <a:lnTo>
                        <a:pt x="0" y="0"/>
                      </a:lnTo>
                      <a:lnTo>
                        <a:pt x="722" y="133"/>
                      </a:lnTo>
                      <a:lnTo>
                        <a:pt x="800" y="0"/>
                      </a:lnTo>
                      <a:close/>
                    </a:path>
                  </a:pathLst>
                </a:custGeom>
                <a:solidFill>
                  <a:schemeClr val="tx1">
                    <a:lumMod val="95000"/>
                    <a:lumOff val="5000"/>
                    <a:alpha val="10000"/>
                  </a:schemeClr>
                </a:solidFill>
                <a:ln>
                  <a:noFill/>
                </a:ln>
              </p:spPr>
              <p:txBody>
                <a:bodyPr vert="horz" wrap="square" lIns="91440" tIns="45720" rIns="91440" bIns="45720" numCol="1" anchor="t" anchorCtr="0" compatLnSpc="1"/>
                <a:lstStyle/>
                <a:p>
                  <a:endParaRPr lang="en-US">
                    <a:latin typeface="Arial" panose="020B0604020202020204" pitchFamily="34" charset="0"/>
                    <a:ea typeface="Microsoft YaHei" panose="020B0503020204020204" pitchFamily="34" charset="-122"/>
                    <a:sym typeface="Arial" panose="020B0604020202020204" pitchFamily="34" charset="0"/>
                  </a:endParaRPr>
                </a:p>
              </p:txBody>
            </p:sp>
          </p:grpSp>
        </p:grpSp>
        <p:sp>
          <p:nvSpPr>
            <p:cNvPr id="45" name="TextBox 44"/>
            <p:cNvSpPr txBox="1"/>
            <p:nvPr/>
          </p:nvSpPr>
          <p:spPr>
            <a:xfrm>
              <a:off x="5944974" y="4163235"/>
              <a:ext cx="309880" cy="368300"/>
            </a:xfrm>
            <a:prstGeom prst="rect">
              <a:avLst/>
            </a:prstGeom>
            <a:noFill/>
          </p:spPr>
          <p:txBody>
            <a:bodyPr wrap="none" rtlCol="0">
              <a:spAutoFit/>
            </a:bodyPr>
            <a:lstStyle/>
            <a:p>
              <a:pPr algn="ctr"/>
              <a:endParaRPr lang="en-US" b="1">
                <a:solidFill>
                  <a:schemeClr val="tx1">
                    <a:lumMod val="75000"/>
                    <a:lumOff val="25000"/>
                  </a:schemeClr>
                </a:solidFill>
                <a:latin typeface="Arial" panose="020B0604020202020204" pitchFamily="34" charset="0"/>
                <a:ea typeface="Microsoft YaHei" panose="020B0503020204020204" pitchFamily="34" charset="-122"/>
                <a:sym typeface="Arial" panose="020B0604020202020204" pitchFamily="34" charset="0"/>
              </a:endParaRPr>
            </a:p>
          </p:txBody>
        </p:sp>
      </p:grpSp>
      <p:pic>
        <p:nvPicPr>
          <p:cNvPr id="66" name="Espace réservé du contenu 65" descr="pngtree-global-internet-cloud-networking-vector-sign-icon-png-image_1803937"/>
          <p:cNvPicPr>
            <a:picLocks noChangeAspect="1"/>
          </p:cNvPicPr>
          <p:nvPr>
            <p:ph idx="1"/>
          </p:nvPr>
        </p:nvPicPr>
        <p:blipFill>
          <a:blip r:embed="rId2"/>
          <a:stretch>
            <a:fillRect/>
          </a:stretch>
        </p:blipFill>
        <p:spPr>
          <a:xfrm>
            <a:off x="5410835" y="3344545"/>
            <a:ext cx="1347470" cy="1347470"/>
          </a:xfrm>
          <a:prstGeom prst="ellipse">
            <a:avLst/>
          </a:prstGeom>
        </p:spPr>
      </p:pic>
      <p:pic>
        <p:nvPicPr>
          <p:cNvPr id="94" name="Image 93" descr="png-clipart-computer-icons-uag5100-business-wlan-w-o-printer-networking-operating-expense-load-balancer-icon-computer-network-text"/>
          <p:cNvPicPr>
            <a:picLocks noChangeAspect="1"/>
          </p:cNvPicPr>
          <p:nvPr/>
        </p:nvPicPr>
        <p:blipFill>
          <a:blip r:embed="rId3"/>
          <a:srcRect l="17353" r="14059"/>
          <a:stretch>
            <a:fillRect/>
          </a:stretch>
        </p:blipFill>
        <p:spPr>
          <a:xfrm>
            <a:off x="8420100" y="5304155"/>
            <a:ext cx="713105" cy="694055"/>
          </a:xfrm>
          <a:prstGeom prst="ellipse">
            <a:avLst/>
          </a:prstGeom>
        </p:spPr>
      </p:pic>
      <p:pic>
        <p:nvPicPr>
          <p:cNvPr id="106" name="Image 105" descr="8759087"/>
          <p:cNvPicPr>
            <a:picLocks noChangeAspect="1"/>
          </p:cNvPicPr>
          <p:nvPr/>
        </p:nvPicPr>
        <p:blipFill>
          <a:blip r:embed="rId4"/>
          <a:stretch>
            <a:fillRect/>
          </a:stretch>
        </p:blipFill>
        <p:spPr>
          <a:xfrm>
            <a:off x="502285" y="5304155"/>
            <a:ext cx="748030" cy="748030"/>
          </a:xfrm>
          <a:prstGeom prst="rect">
            <a:avLst/>
          </a:prstGeom>
        </p:spPr>
      </p:pic>
      <p:pic>
        <p:nvPicPr>
          <p:cNvPr id="108" name="Image 107" descr="png-transparent-web-development-computer-icons-software-development-technology-software-miscellaneous-angle-electronics"/>
          <p:cNvPicPr>
            <a:picLocks noChangeAspect="1"/>
          </p:cNvPicPr>
          <p:nvPr/>
        </p:nvPicPr>
        <p:blipFill>
          <a:blip r:embed="rId5"/>
          <a:srcRect r="-315"/>
          <a:stretch>
            <a:fillRect/>
          </a:stretch>
        </p:blipFill>
        <p:spPr>
          <a:xfrm>
            <a:off x="459740" y="2185035"/>
            <a:ext cx="788670" cy="786130"/>
          </a:xfrm>
          <a:prstGeom prst="ellipse">
            <a:avLst/>
          </a:prstGeom>
        </p:spPr>
      </p:pic>
      <p:pic>
        <p:nvPicPr>
          <p:cNvPr id="117" name="Image 116" descr="gratis-png-aplicacion-de-software-de-desarrollo-de-aplicaciones-moviles-dispositivo-movil-android-telefono-movil"/>
          <p:cNvPicPr>
            <a:picLocks noChangeAspect="1"/>
          </p:cNvPicPr>
          <p:nvPr/>
        </p:nvPicPr>
        <p:blipFill>
          <a:blip r:embed="rId6"/>
          <a:srcRect l="10990" t="4303" r="18512"/>
          <a:stretch>
            <a:fillRect/>
          </a:stretch>
        </p:blipFill>
        <p:spPr>
          <a:xfrm>
            <a:off x="8435340" y="2256790"/>
            <a:ext cx="668020" cy="907415"/>
          </a:xfrm>
          <a:prstGeom prst="cloudCallout">
            <a:avLst/>
          </a:prstGeom>
        </p:spPr>
      </p:pic>
      <p:pic>
        <p:nvPicPr>
          <p:cNvPr id="118" name="Image 117" descr="129659"/>
          <p:cNvPicPr>
            <a:picLocks noChangeAspect="1"/>
          </p:cNvPicPr>
          <p:nvPr/>
        </p:nvPicPr>
        <p:blipFill>
          <a:blip r:embed="rId7"/>
          <a:stretch>
            <a:fillRect/>
          </a:stretch>
        </p:blipFill>
        <p:spPr>
          <a:xfrm>
            <a:off x="459740" y="3762375"/>
            <a:ext cx="748030" cy="74803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10000">
        <p15:prstTrans prst="airplane"/>
      </p:transition>
    </mc:Choice>
    <mc:Fallback>
      <p:transition spd="slow" advClick="0" advTm="1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42" presetClass="entr" presetSubtype="0" fill="hold" nodeType="after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1000"/>
                                        <p:tgtEl>
                                          <p:spTgt spid="39"/>
                                        </p:tgtEl>
                                      </p:cBhvr>
                                    </p:animEffect>
                                    <p:anim calcmode="lin" valueType="num">
                                      <p:cBhvr>
                                        <p:cTn id="15" dur="1000" fill="hold"/>
                                        <p:tgtEl>
                                          <p:spTgt spid="39"/>
                                        </p:tgtEl>
                                        <p:attrNameLst>
                                          <p:attrName>ppt_x</p:attrName>
                                        </p:attrNameLst>
                                      </p:cBhvr>
                                      <p:tavLst>
                                        <p:tav tm="0">
                                          <p:val>
                                            <p:strVal val="#ppt_x"/>
                                          </p:val>
                                        </p:tav>
                                        <p:tav tm="100000">
                                          <p:val>
                                            <p:strVal val="#ppt_x"/>
                                          </p:val>
                                        </p:tav>
                                      </p:tavLst>
                                    </p:anim>
                                    <p:anim calcmode="lin" valueType="num">
                                      <p:cBhvr>
                                        <p:cTn id="16" dur="1000" fill="hold"/>
                                        <p:tgtEl>
                                          <p:spTgt spid="39"/>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fade">
                                      <p:cBhvr>
                                        <p:cTn id="19" dur="1000"/>
                                        <p:tgtEl>
                                          <p:spTgt spid="66"/>
                                        </p:tgtEl>
                                      </p:cBhvr>
                                    </p:animEffect>
                                    <p:anim calcmode="lin" valueType="num">
                                      <p:cBhvr>
                                        <p:cTn id="20" dur="1000" fill="hold"/>
                                        <p:tgtEl>
                                          <p:spTgt spid="66"/>
                                        </p:tgtEl>
                                        <p:attrNameLst>
                                          <p:attrName>ppt_x</p:attrName>
                                        </p:attrNameLst>
                                      </p:cBhvr>
                                      <p:tavLst>
                                        <p:tav tm="0">
                                          <p:val>
                                            <p:strVal val="#ppt_x"/>
                                          </p:val>
                                        </p:tav>
                                        <p:tav tm="100000">
                                          <p:val>
                                            <p:strVal val="#ppt_x"/>
                                          </p:val>
                                        </p:tav>
                                      </p:tavLst>
                                    </p:anim>
                                    <p:anim calcmode="lin" valueType="num">
                                      <p:cBhvr>
                                        <p:cTn id="21" dur="1000" fill="hold"/>
                                        <p:tgtEl>
                                          <p:spTgt spid="66"/>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108"/>
                                        </p:tgtEl>
                                        <p:attrNameLst>
                                          <p:attrName>style.visibility</p:attrName>
                                        </p:attrNameLst>
                                      </p:cBhvr>
                                      <p:to>
                                        <p:strVal val="visible"/>
                                      </p:to>
                                    </p:set>
                                    <p:animEffect transition="in" filter="wipe(left)">
                                      <p:cBhvr>
                                        <p:cTn id="25" dur="500"/>
                                        <p:tgtEl>
                                          <p:spTgt spid="108"/>
                                        </p:tgtEl>
                                      </p:cBhvr>
                                    </p:animEffect>
                                  </p:childTnLst>
                                </p:cTn>
                              </p:par>
                            </p:childTnLst>
                          </p:cTn>
                        </p:par>
                        <p:par>
                          <p:cTn id="26" fill="hold">
                            <p:stCondLst>
                              <p:cond delay="2500"/>
                            </p:stCondLst>
                            <p:childTnLst>
                              <p:par>
                                <p:cTn id="27" presetID="22" presetClass="entr" presetSubtype="8" fill="hold" nodeType="afterEffect">
                                  <p:stCondLst>
                                    <p:cond delay="0"/>
                                  </p:stCondLst>
                                  <p:childTnLst>
                                    <p:set>
                                      <p:cBhvr>
                                        <p:cTn id="28" dur="1" fill="hold">
                                          <p:stCondLst>
                                            <p:cond delay="0"/>
                                          </p:stCondLst>
                                        </p:cTn>
                                        <p:tgtEl>
                                          <p:spTgt spid="69"/>
                                        </p:tgtEl>
                                        <p:attrNameLst>
                                          <p:attrName>style.visibility</p:attrName>
                                        </p:attrNameLst>
                                      </p:cBhvr>
                                      <p:to>
                                        <p:strVal val="visible"/>
                                      </p:to>
                                    </p:set>
                                    <p:animEffect transition="in" filter="wipe(left)">
                                      <p:cBhvr>
                                        <p:cTn id="29" dur="500"/>
                                        <p:tgtEl>
                                          <p:spTgt spid="69"/>
                                        </p:tgtEl>
                                      </p:cBhvr>
                                    </p:animEffect>
                                  </p:childTnLst>
                                </p:cTn>
                              </p:par>
                            </p:childTnLst>
                          </p:cTn>
                        </p:par>
                        <p:par>
                          <p:cTn id="30" fill="hold">
                            <p:stCondLst>
                              <p:cond delay="3000"/>
                            </p:stCondLst>
                            <p:childTnLst>
                              <p:par>
                                <p:cTn id="31" presetID="22" presetClass="entr" presetSubtype="8" fill="hold" nodeType="afterEffect">
                                  <p:stCondLst>
                                    <p:cond delay="0"/>
                                  </p:stCondLst>
                                  <p:childTnLst>
                                    <p:set>
                                      <p:cBhvr>
                                        <p:cTn id="32" dur="1" fill="hold">
                                          <p:stCondLst>
                                            <p:cond delay="0"/>
                                          </p:stCondLst>
                                        </p:cTn>
                                        <p:tgtEl>
                                          <p:spTgt spid="117"/>
                                        </p:tgtEl>
                                        <p:attrNameLst>
                                          <p:attrName>style.visibility</p:attrName>
                                        </p:attrNameLst>
                                      </p:cBhvr>
                                      <p:to>
                                        <p:strVal val="visible"/>
                                      </p:to>
                                    </p:set>
                                    <p:animEffect transition="in" filter="wipe(left)">
                                      <p:cBhvr>
                                        <p:cTn id="33" dur="500"/>
                                        <p:tgtEl>
                                          <p:spTgt spid="117"/>
                                        </p:tgtEl>
                                      </p:cBhvr>
                                    </p:animEffect>
                                  </p:childTnLst>
                                </p:cTn>
                              </p:par>
                            </p:childTnLst>
                          </p:cTn>
                        </p:par>
                        <p:par>
                          <p:cTn id="34" fill="hold">
                            <p:stCondLst>
                              <p:cond delay="3500"/>
                            </p:stCondLst>
                            <p:childTnLst>
                              <p:par>
                                <p:cTn id="35" presetID="22" presetClass="entr" presetSubtype="8" fill="hold" nodeType="afterEffect">
                                  <p:stCondLst>
                                    <p:cond delay="0"/>
                                  </p:stCondLst>
                                  <p:childTnLst>
                                    <p:set>
                                      <p:cBhvr>
                                        <p:cTn id="36" dur="1" fill="hold">
                                          <p:stCondLst>
                                            <p:cond delay="0"/>
                                          </p:stCondLst>
                                        </p:cTn>
                                        <p:tgtEl>
                                          <p:spTgt spid="113"/>
                                        </p:tgtEl>
                                        <p:attrNameLst>
                                          <p:attrName>style.visibility</p:attrName>
                                        </p:attrNameLst>
                                      </p:cBhvr>
                                      <p:to>
                                        <p:strVal val="visible"/>
                                      </p:to>
                                    </p:set>
                                    <p:animEffect transition="in" filter="wipe(left)">
                                      <p:cBhvr>
                                        <p:cTn id="37" dur="500"/>
                                        <p:tgtEl>
                                          <p:spTgt spid="113"/>
                                        </p:tgtEl>
                                      </p:cBhvr>
                                    </p:animEffect>
                                  </p:childTnLst>
                                </p:cTn>
                              </p:par>
                            </p:childTnLst>
                          </p:cTn>
                        </p:par>
                        <p:par>
                          <p:cTn id="38" fill="hold">
                            <p:stCondLst>
                              <p:cond delay="4000"/>
                            </p:stCondLst>
                            <p:childTnLst>
                              <p:par>
                                <p:cTn id="39" presetID="22" presetClass="entr" presetSubtype="8" fill="hold" nodeType="afterEffect">
                                  <p:stCondLst>
                                    <p:cond delay="0"/>
                                  </p:stCondLst>
                                  <p:childTnLst>
                                    <p:set>
                                      <p:cBhvr>
                                        <p:cTn id="40" dur="1" fill="hold">
                                          <p:stCondLst>
                                            <p:cond delay="0"/>
                                          </p:stCondLst>
                                        </p:cTn>
                                        <p:tgtEl>
                                          <p:spTgt spid="118"/>
                                        </p:tgtEl>
                                        <p:attrNameLst>
                                          <p:attrName>style.visibility</p:attrName>
                                        </p:attrNameLst>
                                      </p:cBhvr>
                                      <p:to>
                                        <p:strVal val="visible"/>
                                      </p:to>
                                    </p:set>
                                    <p:animEffect transition="in" filter="wipe(left)">
                                      <p:cBhvr>
                                        <p:cTn id="41" dur="500"/>
                                        <p:tgtEl>
                                          <p:spTgt spid="118"/>
                                        </p:tgtEl>
                                      </p:cBhvr>
                                    </p:animEffect>
                                  </p:childTnLst>
                                </p:cTn>
                              </p:par>
                            </p:childTnLst>
                          </p:cTn>
                        </p:par>
                        <p:par>
                          <p:cTn id="42" fill="hold">
                            <p:stCondLst>
                              <p:cond delay="4500"/>
                            </p:stCondLst>
                            <p:childTnLst>
                              <p:par>
                                <p:cTn id="43" presetID="22" presetClass="entr" presetSubtype="8" fill="hold" nodeType="afterEffect">
                                  <p:stCondLst>
                                    <p:cond delay="0"/>
                                  </p:stCondLst>
                                  <p:childTnLst>
                                    <p:set>
                                      <p:cBhvr>
                                        <p:cTn id="44" dur="1" fill="hold">
                                          <p:stCondLst>
                                            <p:cond delay="0"/>
                                          </p:stCondLst>
                                        </p:cTn>
                                        <p:tgtEl>
                                          <p:spTgt spid="72"/>
                                        </p:tgtEl>
                                        <p:attrNameLst>
                                          <p:attrName>style.visibility</p:attrName>
                                        </p:attrNameLst>
                                      </p:cBhvr>
                                      <p:to>
                                        <p:strVal val="visible"/>
                                      </p:to>
                                    </p:set>
                                    <p:animEffect transition="in" filter="wipe(left)">
                                      <p:cBhvr>
                                        <p:cTn id="45" dur="500"/>
                                        <p:tgtEl>
                                          <p:spTgt spid="72"/>
                                        </p:tgtEl>
                                      </p:cBhvr>
                                    </p:animEffect>
                                  </p:childTnLst>
                                </p:cTn>
                              </p:par>
                            </p:childTnLst>
                          </p:cTn>
                        </p:par>
                        <p:par>
                          <p:cTn id="46" fill="hold">
                            <p:stCondLst>
                              <p:cond delay="5000"/>
                            </p:stCondLst>
                            <p:childTnLst>
                              <p:par>
                                <p:cTn id="47" presetID="22" presetClass="entr" presetSubtype="8" fill="hold" nodeType="afterEffect">
                                  <p:stCondLst>
                                    <p:cond delay="0"/>
                                  </p:stCondLst>
                                  <p:childTnLst>
                                    <p:set>
                                      <p:cBhvr>
                                        <p:cTn id="48" dur="1" fill="hold">
                                          <p:stCondLst>
                                            <p:cond delay="0"/>
                                          </p:stCondLst>
                                        </p:cTn>
                                        <p:tgtEl>
                                          <p:spTgt spid="92"/>
                                        </p:tgtEl>
                                        <p:attrNameLst>
                                          <p:attrName>style.visibility</p:attrName>
                                        </p:attrNameLst>
                                      </p:cBhvr>
                                      <p:to>
                                        <p:strVal val="visible"/>
                                      </p:to>
                                    </p:set>
                                    <p:animEffect transition="in" filter="wipe(left)">
                                      <p:cBhvr>
                                        <p:cTn id="49" dur="500"/>
                                        <p:tgtEl>
                                          <p:spTgt spid="92"/>
                                        </p:tgtEl>
                                      </p:cBhvr>
                                    </p:animEffect>
                                  </p:childTnLst>
                                </p:cTn>
                              </p:par>
                            </p:childTnLst>
                          </p:cTn>
                        </p:par>
                        <p:par>
                          <p:cTn id="50" fill="hold">
                            <p:stCondLst>
                              <p:cond delay="5500"/>
                            </p:stCondLst>
                            <p:childTnLst>
                              <p:par>
                                <p:cTn id="51" presetID="22" presetClass="entr" presetSubtype="8" fill="hold" nodeType="afterEffect">
                                  <p:stCondLst>
                                    <p:cond delay="0"/>
                                  </p:stCondLst>
                                  <p:childTnLst>
                                    <p:set>
                                      <p:cBhvr>
                                        <p:cTn id="52" dur="1" fill="hold">
                                          <p:stCondLst>
                                            <p:cond delay="0"/>
                                          </p:stCondLst>
                                        </p:cTn>
                                        <p:tgtEl>
                                          <p:spTgt spid="81"/>
                                        </p:tgtEl>
                                        <p:attrNameLst>
                                          <p:attrName>style.visibility</p:attrName>
                                        </p:attrNameLst>
                                      </p:cBhvr>
                                      <p:to>
                                        <p:strVal val="visible"/>
                                      </p:to>
                                    </p:set>
                                    <p:animEffect transition="in" filter="wipe(left)">
                                      <p:cBhvr>
                                        <p:cTn id="53" dur="500"/>
                                        <p:tgtEl>
                                          <p:spTgt spid="81"/>
                                        </p:tgtEl>
                                      </p:cBhvr>
                                    </p:animEffect>
                                  </p:childTnLst>
                                </p:cTn>
                              </p:par>
                            </p:childTnLst>
                          </p:cTn>
                        </p:par>
                        <p:par>
                          <p:cTn id="54" fill="hold">
                            <p:stCondLst>
                              <p:cond delay="6000"/>
                            </p:stCondLst>
                            <p:childTnLst>
                              <p:par>
                                <p:cTn id="55" presetID="22" presetClass="entr" presetSubtype="8" fill="hold" nodeType="afterEffect">
                                  <p:stCondLst>
                                    <p:cond delay="0"/>
                                  </p:stCondLst>
                                  <p:childTnLst>
                                    <p:set>
                                      <p:cBhvr>
                                        <p:cTn id="56" dur="1" fill="hold">
                                          <p:stCondLst>
                                            <p:cond delay="0"/>
                                          </p:stCondLst>
                                        </p:cTn>
                                        <p:tgtEl>
                                          <p:spTgt spid="106"/>
                                        </p:tgtEl>
                                        <p:attrNameLst>
                                          <p:attrName>style.visibility</p:attrName>
                                        </p:attrNameLst>
                                      </p:cBhvr>
                                      <p:to>
                                        <p:strVal val="visible"/>
                                      </p:to>
                                    </p:set>
                                    <p:animEffect transition="in" filter="wipe(left)">
                                      <p:cBhvr>
                                        <p:cTn id="57" dur="500"/>
                                        <p:tgtEl>
                                          <p:spTgt spid="106"/>
                                        </p:tgtEl>
                                      </p:cBhvr>
                                    </p:animEffect>
                                  </p:childTnLst>
                                </p:cTn>
                              </p:par>
                            </p:childTnLst>
                          </p:cTn>
                        </p:par>
                        <p:par>
                          <p:cTn id="58" fill="hold">
                            <p:stCondLst>
                              <p:cond delay="6500"/>
                            </p:stCondLst>
                            <p:childTnLst>
                              <p:par>
                                <p:cTn id="59" presetID="22" presetClass="entr" presetSubtype="8" fill="hold" nodeType="afterEffect">
                                  <p:stCondLst>
                                    <p:cond delay="0"/>
                                  </p:stCondLst>
                                  <p:childTnLst>
                                    <p:set>
                                      <p:cBhvr>
                                        <p:cTn id="60" dur="1" fill="hold">
                                          <p:stCondLst>
                                            <p:cond delay="0"/>
                                          </p:stCondLst>
                                        </p:cTn>
                                        <p:tgtEl>
                                          <p:spTgt spid="75"/>
                                        </p:tgtEl>
                                        <p:attrNameLst>
                                          <p:attrName>style.visibility</p:attrName>
                                        </p:attrNameLst>
                                      </p:cBhvr>
                                      <p:to>
                                        <p:strVal val="visible"/>
                                      </p:to>
                                    </p:set>
                                    <p:animEffect transition="in" filter="wipe(left)">
                                      <p:cBhvr>
                                        <p:cTn id="61" dur="500"/>
                                        <p:tgtEl>
                                          <p:spTgt spid="75"/>
                                        </p:tgtEl>
                                      </p:cBhvr>
                                    </p:animEffect>
                                  </p:childTnLst>
                                </p:cTn>
                              </p:par>
                            </p:childTnLst>
                          </p:cTn>
                        </p:par>
                        <p:par>
                          <p:cTn id="62" fill="hold">
                            <p:stCondLst>
                              <p:cond delay="7000"/>
                            </p:stCondLst>
                            <p:childTnLst>
                              <p:par>
                                <p:cTn id="63" presetID="22" presetClass="entr" presetSubtype="8" fill="hold" nodeType="afterEffect">
                                  <p:stCondLst>
                                    <p:cond delay="0"/>
                                  </p:stCondLst>
                                  <p:childTnLst>
                                    <p:set>
                                      <p:cBhvr>
                                        <p:cTn id="64" dur="1" fill="hold">
                                          <p:stCondLst>
                                            <p:cond delay="0"/>
                                          </p:stCondLst>
                                        </p:cTn>
                                        <p:tgtEl>
                                          <p:spTgt spid="94"/>
                                        </p:tgtEl>
                                        <p:attrNameLst>
                                          <p:attrName>style.visibility</p:attrName>
                                        </p:attrNameLst>
                                      </p:cBhvr>
                                      <p:to>
                                        <p:strVal val="visible"/>
                                      </p:to>
                                    </p:set>
                                    <p:animEffect transition="in" filter="wipe(left)">
                                      <p:cBhvr>
                                        <p:cTn id="65" dur="500"/>
                                        <p:tgtEl>
                                          <p:spTgt spid="94"/>
                                        </p:tgtEl>
                                      </p:cBhvr>
                                    </p:animEffect>
                                  </p:childTnLst>
                                </p:cTn>
                              </p:par>
                            </p:childTnLst>
                          </p:cTn>
                        </p:par>
                        <p:par>
                          <p:cTn id="66" fill="hold">
                            <p:stCondLst>
                              <p:cond delay="7500"/>
                            </p:stCondLst>
                            <p:childTnLst>
                              <p:par>
                                <p:cTn id="67" presetID="22" presetClass="entr" presetSubtype="8" fill="hold" nodeType="afterEffect">
                                  <p:stCondLst>
                                    <p:cond delay="0"/>
                                  </p:stCondLst>
                                  <p:childTnLst>
                                    <p:set>
                                      <p:cBhvr>
                                        <p:cTn id="68" dur="1" fill="hold">
                                          <p:stCondLst>
                                            <p:cond delay="0"/>
                                          </p:stCondLst>
                                        </p:cTn>
                                        <p:tgtEl>
                                          <p:spTgt spid="84"/>
                                        </p:tgtEl>
                                        <p:attrNameLst>
                                          <p:attrName>style.visibility</p:attrName>
                                        </p:attrNameLst>
                                      </p:cBhvr>
                                      <p:to>
                                        <p:strVal val="visible"/>
                                      </p:to>
                                    </p:set>
                                    <p:animEffect transition="in" filter="wipe(left)">
                                      <p:cBhvr>
                                        <p:cTn id="69"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p>
            <a:endParaRPr lang="fr-FR" altLang="en-US"/>
          </a:p>
        </p:txBody>
      </p:sp>
      <p:sp>
        <p:nvSpPr>
          <p:cNvPr id="3" name="TextBox 2"/>
          <p:cNvSpPr txBox="1"/>
          <p:nvPr/>
        </p:nvSpPr>
        <p:spPr>
          <a:xfrm>
            <a:off x="3294698" y="2498725"/>
            <a:ext cx="5234940" cy="706755"/>
          </a:xfrm>
          <a:prstGeom prst="rect">
            <a:avLst/>
          </a:prstGeom>
          <a:noFill/>
        </p:spPr>
        <p:txBody>
          <a:bodyPr wrap="none" rtlCol="0">
            <a:spAutoFit/>
          </a:bodyPr>
          <a:lstStyle/>
          <a:p>
            <a:pPr algn="ctr"/>
            <a:r>
              <a:rPr lang="en-US" sz="4000">
                <a:gradFill>
                  <a:gsLst>
                    <a:gs pos="0">
                      <a:srgbClr val="012D86"/>
                    </a:gs>
                    <a:gs pos="100000">
                      <a:srgbClr val="0E2557"/>
                    </a:gs>
                  </a:gsLst>
                  <a:lin scaled="0"/>
                </a:gradFill>
                <a:effectLst/>
                <a:ea typeface="Microsoft YaHei" panose="020B0503020204020204" pitchFamily="34" charset="-122"/>
                <a:cs typeface="+mn-lt"/>
                <a:sym typeface="Arial" panose="020B0604020202020204" pitchFamily="34" charset="0"/>
              </a:rPr>
              <a:t> Understanding ICT</a:t>
            </a:r>
            <a:endParaRPr lang="en-US" sz="4000">
              <a:gradFill>
                <a:gsLst>
                  <a:gs pos="0">
                    <a:srgbClr val="012D86"/>
                  </a:gs>
                  <a:gs pos="100000">
                    <a:srgbClr val="0E2557"/>
                  </a:gs>
                </a:gsLst>
                <a:lin scaled="0"/>
              </a:gradFill>
              <a:effectLst/>
              <a:ea typeface="Microsoft YaHei" panose="020B0503020204020204" pitchFamily="34" charset="-122"/>
              <a:cs typeface="+mn-lt"/>
              <a:sym typeface="Arial" panose="020B0604020202020204" pitchFamily="34" charset="0"/>
            </a:endParaRPr>
          </a:p>
        </p:txBody>
      </p:sp>
      <p:sp>
        <p:nvSpPr>
          <p:cNvPr id="6" name="TextBox 5"/>
          <p:cNvSpPr txBox="1"/>
          <p:nvPr/>
        </p:nvSpPr>
        <p:spPr>
          <a:xfrm>
            <a:off x="1364566" y="4726745"/>
            <a:ext cx="184731" cy="369332"/>
          </a:xfrm>
          <a:prstGeom prst="rect">
            <a:avLst/>
          </a:prstGeom>
          <a:noFill/>
        </p:spPr>
        <p:txBody>
          <a:bodyPr wrap="none" rtlCol="0">
            <a:spAutoFit/>
          </a:bodyPr>
          <a:lstStyle/>
          <a:p>
            <a:endParaRPr lang="en-US">
              <a:latin typeface="Arial" panose="020B0604020202020204" pitchFamily="34" charset="0"/>
              <a:ea typeface="Microsoft YaHei" panose="020B0503020204020204" pitchFamily="34" charset="-122"/>
              <a:sym typeface="Arial" panose="020B0604020202020204" pitchFamily="34" charset="0"/>
            </a:endParaRPr>
          </a:p>
        </p:txBody>
      </p:sp>
      <p:grpSp>
        <p:nvGrpSpPr>
          <p:cNvPr id="11" name="Group 10"/>
          <p:cNvGrpSpPr/>
          <p:nvPr/>
        </p:nvGrpSpPr>
        <p:grpSpPr>
          <a:xfrm>
            <a:off x="8103235" y="3429000"/>
            <a:ext cx="3696335" cy="3044190"/>
            <a:chOff x="6512709" y="4511932"/>
            <a:chExt cx="5093137" cy="1649717"/>
          </a:xfrm>
        </p:grpSpPr>
        <p:sp>
          <p:nvSpPr>
            <p:cNvPr id="5" name="Rectangle 4"/>
            <p:cNvSpPr/>
            <p:nvPr/>
          </p:nvSpPr>
          <p:spPr>
            <a:xfrm>
              <a:off x="6513342" y="4726745"/>
              <a:ext cx="5092504" cy="1434904"/>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Microsoft YaHei" panose="020B0503020204020204" pitchFamily="34" charset="-122"/>
                <a:sym typeface="Arial" panose="020B0604020202020204" pitchFamily="34" charset="0"/>
              </a:endParaRPr>
            </a:p>
          </p:txBody>
        </p:sp>
        <p:sp>
          <p:nvSpPr>
            <p:cNvPr id="7" name="Rectangle 6"/>
            <p:cNvSpPr/>
            <p:nvPr/>
          </p:nvSpPr>
          <p:spPr>
            <a:xfrm>
              <a:off x="6512709" y="4511932"/>
              <a:ext cx="4967138" cy="1384607"/>
            </a:xfrm>
            <a:prstGeom prst="rect">
              <a:avLst/>
            </a:prstGeom>
            <a:ln>
              <a:noFill/>
            </a:ln>
          </p:spPr>
          <p:txBody>
            <a:bodyPr wrap="square">
              <a:noAutofit/>
            </a:bodyPr>
            <a:lstStyle/>
            <a:p>
              <a:r>
                <a:rPr lang="en-US" sz="1400">
                  <a:solidFill>
                    <a:schemeClr val="tx1"/>
                  </a:solidFill>
                  <a:ea typeface="Microsoft YaHei" panose="020B0503020204020204" pitchFamily="34" charset="-122"/>
                  <a:cs typeface="+mn-lt"/>
                  <a:sym typeface="Arial" panose="020B0604020202020204" pitchFamily="34" charset="0"/>
                </a:rPr>
                <a:t>ICT integrates the realms of information technology (IT) with telecommunications, networking, and other communication technologies to enable the exchange of information and interaction among individuals, organizations, and systems across different platforms and devices. It involves the seamless integration of computing devices, networks, applications, and services to support communication, collaboration, and data management.</a:t>
              </a:r>
              <a:endParaRPr lang="en-US" sz="1400" i="1">
                <a:solidFill>
                  <a:schemeClr val="tx1"/>
                </a:solidFill>
                <a:ea typeface="Microsoft YaHei" panose="020B0503020204020204" pitchFamily="34" charset="-122"/>
                <a:cs typeface="+mn-lt"/>
                <a:sym typeface="Arial" panose="020B0604020202020204" pitchFamily="34" charset="0"/>
              </a:endParaRPr>
            </a:p>
          </p:txBody>
        </p:sp>
      </p:grpSp>
      <p:sp>
        <p:nvSpPr>
          <p:cNvPr id="9" name="Rectangle 8"/>
          <p:cNvSpPr/>
          <p:nvPr/>
        </p:nvSpPr>
        <p:spPr>
          <a:xfrm>
            <a:off x="179705" y="3372485"/>
            <a:ext cx="3438525" cy="3409950"/>
          </a:xfrm>
          <a:prstGeom prst="rect">
            <a:avLst/>
          </a:prstGeom>
        </p:spPr>
        <p:txBody>
          <a:bodyPr wrap="square">
            <a:noAutofit/>
          </a:bodyPr>
          <a:lstStyle/>
          <a:p>
            <a:r>
              <a:rPr lang="en-US" sz="1600">
                <a:solidFill>
                  <a:srgbClr val="C00000"/>
                </a:solidFill>
                <a:ea typeface="Microsoft YaHei" panose="020B0503020204020204" pitchFamily="34" charset="-122"/>
                <a:cs typeface="+mn-lt"/>
                <a:sym typeface="Arial" panose="020B0604020202020204" pitchFamily="34" charset="0"/>
              </a:rPr>
              <a:t>Definition of Information and Communication Technology (ICT):</a:t>
            </a:r>
            <a:endParaRPr lang="en-US" sz="1600">
              <a:solidFill>
                <a:srgbClr val="C00000"/>
              </a:solidFill>
              <a:ea typeface="Microsoft YaHei" panose="020B0503020204020204" pitchFamily="34" charset="-122"/>
              <a:cs typeface="+mn-lt"/>
              <a:sym typeface="Arial" panose="020B0604020202020204" pitchFamily="34" charset="0"/>
            </a:endParaRPr>
          </a:p>
          <a:p>
            <a:r>
              <a:rPr lang="en-US" sz="1400">
                <a:solidFill>
                  <a:schemeClr val="tx1"/>
                </a:solidFill>
                <a:ea typeface="Microsoft YaHei" panose="020B0503020204020204" pitchFamily="34" charset="-122"/>
                <a:cs typeface="+mn-lt"/>
                <a:sym typeface="Arial" panose="020B0604020202020204" pitchFamily="34" charset="0"/>
              </a:rPr>
              <a:t>Information and Communication Technology (ICT) refers to the diverse set of technologies, systems, tools, and resources used to manage, store, transmit, and manipulate information. It encompasses both the hardware and software technologies that facilitate the processing, distribution, and utilization of data in various forms, including text, images, sound, and video.</a:t>
            </a:r>
            <a:endParaRPr lang="en-US" sz="1400">
              <a:solidFill>
                <a:schemeClr val="tx1"/>
              </a:solidFill>
              <a:ea typeface="Microsoft YaHei" panose="020B0503020204020204" pitchFamily="34" charset="-122"/>
              <a:cs typeface="+mn-lt"/>
              <a:sym typeface="Arial" panose="020B0604020202020204" pitchFamily="34" charset="0"/>
            </a:endParaRPr>
          </a:p>
          <a:p>
            <a:endParaRPr lang="en-US" sz="1400">
              <a:solidFill>
                <a:schemeClr val="tx1">
                  <a:lumMod val="50000"/>
                  <a:lumOff val="50000"/>
                </a:schemeClr>
              </a:solidFill>
              <a:latin typeface="Arial" panose="020B0604020202020204" pitchFamily="34" charset="0"/>
              <a:ea typeface="Microsoft YaHei" panose="020B0503020204020204" pitchFamily="34" charset="-122"/>
              <a:sym typeface="Arial" panose="020B0604020202020204" pitchFamily="34" charset="0"/>
            </a:endParaRPr>
          </a:p>
          <a:p>
            <a:endParaRPr lang="en-US" sz="1400">
              <a:solidFill>
                <a:schemeClr val="tx1">
                  <a:lumMod val="50000"/>
                  <a:lumOff val="50000"/>
                </a:schemeClr>
              </a:solidFill>
              <a:latin typeface="Arial" panose="020B0604020202020204" pitchFamily="34" charset="0"/>
              <a:ea typeface="Microsoft YaHei" panose="020B0503020204020204" pitchFamily="34" charset="-122"/>
              <a:sym typeface="Arial" panose="020B0604020202020204" pitchFamily="34" charset="0"/>
            </a:endParaRPr>
          </a:p>
        </p:txBody>
      </p:sp>
      <p:pic>
        <p:nvPicPr>
          <p:cNvPr id="4" name="Espace réservé du contenu 3" descr="Managed-IT-Services"/>
          <p:cNvPicPr>
            <a:picLocks noChangeAspect="1"/>
          </p:cNvPicPr>
          <p:nvPr>
            <p:ph idx="1"/>
          </p:nvPr>
        </p:nvPicPr>
        <p:blipFill>
          <a:blip r:embed="rId1">
            <a:lum bright="-6000" contrast="6000"/>
          </a:blip>
          <a:stretch>
            <a:fillRect/>
          </a:stretch>
        </p:blipFill>
        <p:spPr>
          <a:xfrm>
            <a:off x="3446780" y="3820160"/>
            <a:ext cx="4411345" cy="2508250"/>
          </a:xfrm>
          <a:prstGeom prst="cube">
            <a:avLst/>
          </a:prstGeom>
          <a:ln>
            <a:noFill/>
          </a:ln>
          <a:effectLst>
            <a:softEdge rad="12700"/>
          </a:effectLst>
        </p:spPr>
      </p:pic>
      <p:pic>
        <p:nvPicPr>
          <p:cNvPr id="10" name="Image 9" descr="01_MSR_SIGCOMM_Data_Network_1400x788"/>
          <p:cNvPicPr>
            <a:picLocks noChangeAspect="1"/>
          </p:cNvPicPr>
          <p:nvPr/>
        </p:nvPicPr>
        <p:blipFill>
          <a:blip r:embed="rId2"/>
          <a:stretch>
            <a:fillRect/>
          </a:stretch>
        </p:blipFill>
        <p:spPr>
          <a:xfrm>
            <a:off x="3810" y="0"/>
            <a:ext cx="12183745" cy="23310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10000">
        <p14:prism isInverted="1"/>
      </p:transition>
    </mc:Choice>
    <mc:Fallback>
      <p:transition spd="slow" advClick="0" advTm="1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childTnLst>
                          </p:cTn>
                        </p:par>
                        <p:par>
                          <p:cTn id="8" fill="hold">
                            <p:stCondLst>
                              <p:cond delay="500"/>
                            </p:stCondLst>
                            <p:childTnLst>
                              <p:par>
                                <p:cTn id="9" presetID="37"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900" decel="100000" fill="hold"/>
                                        <p:tgtEl>
                                          <p:spTgt spid="9"/>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par>
                          <p:cTn id="15" fill="hold">
                            <p:stCondLst>
                              <p:cond delay="1500"/>
                            </p:stCondLst>
                            <p:childTnLst>
                              <p:par>
                                <p:cTn id="16" presetID="37" presetClass="entr" presetSubtype="0"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1000"/>
                                        <p:tgtEl>
                                          <p:spTgt spid="11"/>
                                        </p:tgtEl>
                                      </p:cBhvr>
                                    </p:animEffect>
                                    <p:anim calcmode="lin" valueType="num">
                                      <p:cBhvr>
                                        <p:cTn id="19" dur="1000" fill="hold"/>
                                        <p:tgtEl>
                                          <p:spTgt spid="11"/>
                                        </p:tgtEl>
                                        <p:attrNameLst>
                                          <p:attrName>ppt_x</p:attrName>
                                        </p:attrNameLst>
                                      </p:cBhvr>
                                      <p:tavLst>
                                        <p:tav tm="0">
                                          <p:val>
                                            <p:strVal val="#ppt_x"/>
                                          </p:val>
                                        </p:tav>
                                        <p:tav tm="100000">
                                          <p:val>
                                            <p:strVal val="#ppt_x"/>
                                          </p:val>
                                        </p:tav>
                                      </p:tavLst>
                                    </p:anim>
                                    <p:anim calcmode="lin" valueType="num">
                                      <p:cBhvr>
                                        <p:cTn id="20" dur="900" decel="100000" fill="hold"/>
                                        <p:tgtEl>
                                          <p:spTgt spid="11"/>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childTnLst>
                          </p:cTn>
                        </p:par>
                        <p:par>
                          <p:cTn id="22" fill="hold">
                            <p:stCondLst>
                              <p:cond delay="2500"/>
                            </p:stCondLst>
                            <p:childTnLst>
                              <p:par>
                                <p:cTn id="23" presetID="20" presetClass="entr" presetSubtype="0" fill="hold" nodeType="afterEffect">
                                  <p:stCondLst>
                                    <p:cond delay="0"/>
                                  </p:stCondLst>
                                  <p:childTnLst>
                                    <p:set>
                                      <p:cBhvr>
                                        <p:cTn id="24" dur="1000" fill="hold">
                                          <p:stCondLst>
                                            <p:cond delay="0"/>
                                          </p:stCondLst>
                                        </p:cTn>
                                        <p:tgtEl>
                                          <p:spTgt spid="4"/>
                                        </p:tgtEl>
                                        <p:attrNameLst>
                                          <p:attrName>style.visibility</p:attrName>
                                        </p:attrNameLst>
                                      </p:cBhvr>
                                      <p:to>
                                        <p:strVal val="visible"/>
                                      </p:to>
                                    </p:set>
                                    <p:animEffect transition="in" filter="wedge">
                                      <p:cBhvr>
                                        <p:cTn id="2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3"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atin typeface="+mn-lt"/>
                <a:ea typeface="Microsoft YaHei" panose="020B0503020204020204" pitchFamily="34" charset="-122"/>
                <a:cs typeface="+mn-lt"/>
                <a:sym typeface="Arial" panose="020B0604020202020204" pitchFamily="34" charset="0"/>
              </a:rPr>
              <a:t>Google Services</a:t>
            </a:r>
            <a:endParaRPr lang="en-US">
              <a:latin typeface="+mn-lt"/>
              <a:ea typeface="Microsoft YaHei" panose="020B0503020204020204" pitchFamily="34" charset="-122"/>
              <a:cs typeface="+mn-lt"/>
              <a:sym typeface="Arial" panose="020B0604020202020204" pitchFamily="34" charset="0"/>
            </a:endParaRPr>
          </a:p>
        </p:txBody>
      </p:sp>
      <p:sp>
        <p:nvSpPr>
          <p:cNvPr id="9" name="TextBox 8"/>
          <p:cNvSpPr txBox="1"/>
          <p:nvPr/>
        </p:nvSpPr>
        <p:spPr>
          <a:xfrm>
            <a:off x="866251" y="1853758"/>
            <a:ext cx="4161790" cy="1168400"/>
          </a:xfrm>
          <a:prstGeom prst="rect">
            <a:avLst/>
          </a:prstGeom>
          <a:noFill/>
        </p:spPr>
        <p:txBody>
          <a:bodyPr wrap="none" rtlCol="0">
            <a:spAutoFit/>
          </a:bodyPr>
          <a:lstStyle/>
          <a:p>
            <a:pPr algn="l"/>
            <a:r>
              <a:rPr lang="en-US" sz="1400" b="1">
                <a:solidFill>
                  <a:schemeClr val="tx1">
                    <a:lumMod val="75000"/>
                    <a:lumOff val="25000"/>
                  </a:schemeClr>
                </a:solidFill>
                <a:latin typeface="Arial" panose="020B0604020202020204" pitchFamily="34" charset="0"/>
                <a:ea typeface="Microsoft YaHei" panose="020B0503020204020204" pitchFamily="34" charset="-122"/>
                <a:sym typeface="Arial" panose="020B0604020202020204" pitchFamily="34" charset="0"/>
              </a:rPr>
              <a:t> Google offers a suite of services that have</a:t>
            </a:r>
            <a:endParaRPr lang="en-US" sz="1400" b="1">
              <a:solidFill>
                <a:schemeClr val="tx1">
                  <a:lumMod val="75000"/>
                  <a:lumOff val="25000"/>
                </a:schemeClr>
              </a:solidFill>
              <a:latin typeface="Arial" panose="020B0604020202020204" pitchFamily="34" charset="0"/>
              <a:ea typeface="Microsoft YaHei" panose="020B0503020204020204" pitchFamily="34" charset="-122"/>
              <a:sym typeface="Arial" panose="020B0604020202020204" pitchFamily="34" charset="0"/>
            </a:endParaRPr>
          </a:p>
          <a:p>
            <a:pPr algn="l"/>
            <a:r>
              <a:rPr lang="en-US" sz="1400" b="1">
                <a:solidFill>
                  <a:schemeClr val="tx1">
                    <a:lumMod val="75000"/>
                    <a:lumOff val="25000"/>
                  </a:schemeClr>
                </a:solidFill>
                <a:latin typeface="Arial" panose="020B0604020202020204" pitchFamily="34" charset="0"/>
                <a:ea typeface="Microsoft YaHei" panose="020B0503020204020204" pitchFamily="34" charset="-122"/>
                <a:sym typeface="Arial" panose="020B0604020202020204" pitchFamily="34" charset="0"/>
              </a:rPr>
              <a:t> become integral to personal and professional</a:t>
            </a:r>
            <a:endParaRPr lang="en-US" sz="1400" b="1">
              <a:solidFill>
                <a:schemeClr val="tx1">
                  <a:lumMod val="75000"/>
                  <a:lumOff val="25000"/>
                </a:schemeClr>
              </a:solidFill>
              <a:latin typeface="Arial" panose="020B0604020202020204" pitchFamily="34" charset="0"/>
              <a:ea typeface="Microsoft YaHei" panose="020B0503020204020204" pitchFamily="34" charset="-122"/>
              <a:sym typeface="Arial" panose="020B0604020202020204" pitchFamily="34" charset="0"/>
            </a:endParaRPr>
          </a:p>
          <a:p>
            <a:pPr algn="l"/>
            <a:r>
              <a:rPr lang="en-US" sz="1400" b="1">
                <a:solidFill>
                  <a:schemeClr val="tx1">
                    <a:lumMod val="75000"/>
                    <a:lumOff val="25000"/>
                  </a:schemeClr>
                </a:solidFill>
                <a:latin typeface="Arial" panose="020B0604020202020204" pitchFamily="34" charset="0"/>
                <a:ea typeface="Microsoft YaHei" panose="020B0503020204020204" pitchFamily="34" charset="-122"/>
                <a:sym typeface="Arial" panose="020B0604020202020204" pitchFamily="34" charset="0"/>
              </a:rPr>
              <a:t> digital workflows. Here's an overview of some </a:t>
            </a:r>
            <a:endParaRPr lang="en-US" sz="1400" b="1">
              <a:solidFill>
                <a:schemeClr val="tx1">
                  <a:lumMod val="75000"/>
                  <a:lumOff val="25000"/>
                </a:schemeClr>
              </a:solidFill>
              <a:latin typeface="Arial" panose="020B0604020202020204" pitchFamily="34" charset="0"/>
              <a:ea typeface="Microsoft YaHei" panose="020B0503020204020204" pitchFamily="34" charset="-122"/>
              <a:sym typeface="Arial" panose="020B0604020202020204" pitchFamily="34" charset="0"/>
            </a:endParaRPr>
          </a:p>
          <a:p>
            <a:pPr algn="l"/>
            <a:r>
              <a:rPr lang="en-US" sz="1400" b="1">
                <a:solidFill>
                  <a:schemeClr val="tx1">
                    <a:lumMod val="75000"/>
                    <a:lumOff val="25000"/>
                  </a:schemeClr>
                </a:solidFill>
                <a:latin typeface="Arial" panose="020B0604020202020204" pitchFamily="34" charset="0"/>
                <a:ea typeface="Microsoft YaHei" panose="020B0503020204020204" pitchFamily="34" charset="-122"/>
                <a:sym typeface="Arial" panose="020B0604020202020204" pitchFamily="34" charset="0"/>
              </a:rPr>
              <a:t>key Google services:</a:t>
            </a:r>
            <a:endParaRPr lang="en-US" sz="1400" b="1">
              <a:solidFill>
                <a:schemeClr val="tx1">
                  <a:lumMod val="75000"/>
                  <a:lumOff val="25000"/>
                </a:schemeClr>
              </a:solidFill>
              <a:latin typeface="Arial" panose="020B0604020202020204" pitchFamily="34" charset="0"/>
              <a:ea typeface="Microsoft YaHei" panose="020B0503020204020204" pitchFamily="34" charset="-122"/>
              <a:sym typeface="Arial" panose="020B0604020202020204" pitchFamily="34" charset="0"/>
            </a:endParaRPr>
          </a:p>
          <a:p>
            <a:endParaRPr lang="en-US" sz="1400" b="1">
              <a:solidFill>
                <a:schemeClr val="tx1">
                  <a:lumMod val="75000"/>
                  <a:lumOff val="25000"/>
                </a:schemeClr>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16" name="Rectangle 15"/>
          <p:cNvSpPr/>
          <p:nvPr/>
        </p:nvSpPr>
        <p:spPr>
          <a:xfrm>
            <a:off x="866140" y="2847975"/>
            <a:ext cx="4029710" cy="3828415"/>
          </a:xfrm>
          <a:prstGeom prst="rect">
            <a:avLst/>
          </a:prstGeom>
        </p:spPr>
        <p:txBody>
          <a:bodyPr wrap="square">
            <a:noAutofit/>
          </a:bodyPr>
          <a:lstStyle/>
          <a:p>
            <a:r>
              <a:rPr lang="en-US" sz="1600">
                <a:solidFill>
                  <a:schemeClr val="tx1"/>
                </a:solidFill>
                <a:latin typeface="Bahnschrift Light" panose="020B0502040204020203" charset="0"/>
                <a:ea typeface="Microsoft YaHei" panose="020B0503020204020204" pitchFamily="34" charset="-122"/>
                <a:cs typeface="Bahnschrift Light" panose="020B0502040204020203" charset="0"/>
                <a:sym typeface="Arial" panose="020B0604020202020204" pitchFamily="34" charset="0"/>
              </a:rPr>
              <a:t>1. Gmail.</a:t>
            </a:r>
            <a:endParaRPr lang="en-US" sz="1600">
              <a:solidFill>
                <a:schemeClr val="tx1"/>
              </a:solidFill>
              <a:latin typeface="Bahnschrift Light" panose="020B0502040204020203" charset="0"/>
              <a:ea typeface="Microsoft YaHei" panose="020B0503020204020204" pitchFamily="34" charset="-122"/>
              <a:cs typeface="Bahnschrift Light" panose="020B0502040204020203" charset="0"/>
              <a:sym typeface="Arial" panose="020B0604020202020204" pitchFamily="34" charset="0"/>
            </a:endParaRPr>
          </a:p>
          <a:p>
            <a:r>
              <a:rPr lang="en-US" sz="1600">
                <a:solidFill>
                  <a:schemeClr val="tx1"/>
                </a:solidFill>
                <a:latin typeface="Bahnschrift Light" panose="020B0502040204020203" charset="0"/>
                <a:ea typeface="Microsoft YaHei" panose="020B0503020204020204" pitchFamily="34" charset="-122"/>
                <a:cs typeface="Bahnschrift Light" panose="020B0502040204020203" charset="0"/>
                <a:sym typeface="Arial" panose="020B0604020202020204" pitchFamily="34" charset="0"/>
              </a:rPr>
              <a:t>2. Google Drive.</a:t>
            </a:r>
            <a:endParaRPr lang="en-US" sz="1600">
              <a:solidFill>
                <a:schemeClr val="tx1"/>
              </a:solidFill>
              <a:latin typeface="Bahnschrift Light" panose="020B0502040204020203" charset="0"/>
              <a:ea typeface="Microsoft YaHei" panose="020B0503020204020204" pitchFamily="34" charset="-122"/>
              <a:cs typeface="Bahnschrift Light" panose="020B0502040204020203" charset="0"/>
              <a:sym typeface="Arial" panose="020B0604020202020204" pitchFamily="34" charset="0"/>
            </a:endParaRPr>
          </a:p>
          <a:p>
            <a:r>
              <a:rPr lang="en-US" sz="1600">
                <a:solidFill>
                  <a:schemeClr val="tx1"/>
                </a:solidFill>
                <a:latin typeface="Bahnschrift Light" panose="020B0502040204020203" charset="0"/>
                <a:ea typeface="Microsoft YaHei" panose="020B0503020204020204" pitchFamily="34" charset="-122"/>
                <a:cs typeface="Bahnschrift Light" panose="020B0502040204020203" charset="0"/>
                <a:sym typeface="Arial" panose="020B0604020202020204" pitchFamily="34" charset="0"/>
              </a:rPr>
              <a:t>3. Google Docs.</a:t>
            </a:r>
            <a:endParaRPr lang="en-US" sz="1600">
              <a:solidFill>
                <a:schemeClr val="tx1"/>
              </a:solidFill>
              <a:latin typeface="Bahnschrift Light" panose="020B0502040204020203" charset="0"/>
              <a:ea typeface="Microsoft YaHei" panose="020B0503020204020204" pitchFamily="34" charset="-122"/>
              <a:cs typeface="Bahnschrift Light" panose="020B0502040204020203" charset="0"/>
              <a:sym typeface="Arial" panose="020B0604020202020204" pitchFamily="34" charset="0"/>
            </a:endParaRPr>
          </a:p>
          <a:p>
            <a:r>
              <a:rPr lang="en-US" sz="1600">
                <a:solidFill>
                  <a:schemeClr val="tx1"/>
                </a:solidFill>
                <a:latin typeface="Bahnschrift Light" panose="020B0502040204020203" charset="0"/>
                <a:ea typeface="Microsoft YaHei" panose="020B0503020204020204" pitchFamily="34" charset="-122"/>
                <a:cs typeface="Bahnschrift Light" panose="020B0502040204020203" charset="0"/>
                <a:sym typeface="Arial" panose="020B0604020202020204" pitchFamily="34" charset="0"/>
              </a:rPr>
              <a:t>4. Google Sheets.</a:t>
            </a:r>
            <a:endParaRPr lang="en-US" sz="1600">
              <a:solidFill>
                <a:schemeClr val="tx1"/>
              </a:solidFill>
              <a:latin typeface="Bahnschrift Light" panose="020B0502040204020203" charset="0"/>
              <a:ea typeface="Microsoft YaHei" panose="020B0503020204020204" pitchFamily="34" charset="-122"/>
              <a:cs typeface="Bahnschrift Light" panose="020B0502040204020203" charset="0"/>
              <a:sym typeface="Arial" panose="020B0604020202020204" pitchFamily="34" charset="0"/>
            </a:endParaRPr>
          </a:p>
          <a:p>
            <a:r>
              <a:rPr lang="en-US" sz="1600">
                <a:solidFill>
                  <a:schemeClr val="tx1"/>
                </a:solidFill>
                <a:latin typeface="Bahnschrift Light" panose="020B0502040204020203" charset="0"/>
                <a:ea typeface="Microsoft YaHei" panose="020B0503020204020204" pitchFamily="34" charset="-122"/>
                <a:cs typeface="Bahnschrift Light" panose="020B0502040204020203" charset="0"/>
                <a:sym typeface="Arial" panose="020B0604020202020204" pitchFamily="34" charset="0"/>
              </a:rPr>
              <a:t>5. Google Slides.</a:t>
            </a:r>
            <a:endParaRPr lang="en-US" sz="1600">
              <a:solidFill>
                <a:schemeClr val="tx1"/>
              </a:solidFill>
              <a:latin typeface="Bahnschrift Light" panose="020B0502040204020203" charset="0"/>
              <a:ea typeface="Microsoft YaHei" panose="020B0503020204020204" pitchFamily="34" charset="-122"/>
              <a:cs typeface="Bahnschrift Light" panose="020B0502040204020203" charset="0"/>
              <a:sym typeface="Arial" panose="020B0604020202020204" pitchFamily="34" charset="0"/>
            </a:endParaRPr>
          </a:p>
          <a:p>
            <a:r>
              <a:rPr lang="en-US" sz="1600">
                <a:solidFill>
                  <a:schemeClr val="tx1"/>
                </a:solidFill>
                <a:latin typeface="Bahnschrift Light" panose="020B0502040204020203" charset="0"/>
                <a:ea typeface="Microsoft YaHei" panose="020B0503020204020204" pitchFamily="34" charset="-122"/>
                <a:cs typeface="Bahnschrift Light" panose="020B0502040204020203" charset="0"/>
                <a:sym typeface="Arial" panose="020B0604020202020204" pitchFamily="34" charset="0"/>
              </a:rPr>
              <a:t>6. Google Calendar.</a:t>
            </a:r>
            <a:endParaRPr lang="en-US" sz="1600">
              <a:solidFill>
                <a:schemeClr val="tx1"/>
              </a:solidFill>
              <a:latin typeface="Bahnschrift Light" panose="020B0502040204020203" charset="0"/>
              <a:ea typeface="Microsoft YaHei" panose="020B0503020204020204" pitchFamily="34" charset="-122"/>
              <a:cs typeface="Bahnschrift Light" panose="020B0502040204020203" charset="0"/>
              <a:sym typeface="Arial" panose="020B0604020202020204" pitchFamily="34" charset="0"/>
            </a:endParaRPr>
          </a:p>
          <a:p>
            <a:r>
              <a:rPr lang="en-US" sz="1600">
                <a:solidFill>
                  <a:schemeClr val="tx1"/>
                </a:solidFill>
                <a:latin typeface="Bahnschrift Light" panose="020B0502040204020203" charset="0"/>
                <a:ea typeface="Microsoft YaHei" panose="020B0503020204020204" pitchFamily="34" charset="-122"/>
                <a:cs typeface="Bahnschrift Light" panose="020B0502040204020203" charset="0"/>
                <a:sym typeface="Arial" panose="020B0604020202020204" pitchFamily="34" charset="0"/>
              </a:rPr>
              <a:t>7. Google Meet.</a:t>
            </a:r>
            <a:endParaRPr lang="en-US" sz="1600">
              <a:solidFill>
                <a:schemeClr val="tx1"/>
              </a:solidFill>
              <a:latin typeface="Bahnschrift Light" panose="020B0502040204020203" charset="0"/>
              <a:ea typeface="Microsoft YaHei" panose="020B0503020204020204" pitchFamily="34" charset="-122"/>
              <a:cs typeface="Bahnschrift Light" panose="020B0502040204020203" charset="0"/>
              <a:sym typeface="Arial" panose="020B0604020202020204" pitchFamily="34" charset="0"/>
            </a:endParaRPr>
          </a:p>
          <a:p>
            <a:r>
              <a:rPr lang="en-US" sz="1600">
                <a:solidFill>
                  <a:schemeClr val="tx1"/>
                </a:solidFill>
                <a:latin typeface="Bahnschrift Light" panose="020B0502040204020203" charset="0"/>
                <a:ea typeface="Microsoft YaHei" panose="020B0503020204020204" pitchFamily="34" charset="-122"/>
                <a:cs typeface="Bahnschrift Light" panose="020B0502040204020203" charset="0"/>
                <a:sym typeface="Arial" panose="020B0604020202020204" pitchFamily="34" charset="0"/>
              </a:rPr>
              <a:t>8. Google Photo.</a:t>
            </a:r>
            <a:endParaRPr lang="en-US" sz="1600">
              <a:solidFill>
                <a:schemeClr val="tx1"/>
              </a:solidFill>
              <a:latin typeface="Bahnschrift Light" panose="020B0502040204020203" charset="0"/>
              <a:ea typeface="Microsoft YaHei" panose="020B0503020204020204" pitchFamily="34" charset="-122"/>
              <a:cs typeface="Bahnschrift Light" panose="020B0502040204020203" charset="0"/>
              <a:sym typeface="Arial" panose="020B0604020202020204" pitchFamily="34" charset="0"/>
            </a:endParaRPr>
          </a:p>
          <a:p>
            <a:r>
              <a:rPr lang="en-US" sz="1600">
                <a:solidFill>
                  <a:schemeClr val="tx1"/>
                </a:solidFill>
                <a:latin typeface="Bahnschrift Light" panose="020B0502040204020203" charset="0"/>
                <a:ea typeface="Microsoft YaHei" panose="020B0503020204020204" pitchFamily="34" charset="-122"/>
                <a:cs typeface="Bahnschrift Light" panose="020B0502040204020203" charset="0"/>
                <a:sym typeface="Arial" panose="020B0604020202020204" pitchFamily="34" charset="0"/>
              </a:rPr>
              <a:t>9. Google Forms.</a:t>
            </a:r>
            <a:endParaRPr lang="en-US" sz="1600">
              <a:solidFill>
                <a:schemeClr val="tx1"/>
              </a:solidFill>
              <a:latin typeface="Bahnschrift Light" panose="020B0502040204020203" charset="0"/>
              <a:ea typeface="Microsoft YaHei" panose="020B0503020204020204" pitchFamily="34" charset="-122"/>
              <a:cs typeface="Bahnschrift Light" panose="020B0502040204020203" charset="0"/>
              <a:sym typeface="Arial" panose="020B0604020202020204" pitchFamily="34" charset="0"/>
            </a:endParaRPr>
          </a:p>
          <a:p>
            <a:r>
              <a:rPr lang="en-US" sz="1600">
                <a:solidFill>
                  <a:schemeClr val="tx1"/>
                </a:solidFill>
                <a:latin typeface="Bahnschrift Light" panose="020B0502040204020203" charset="0"/>
                <a:ea typeface="Microsoft YaHei" panose="020B0503020204020204" pitchFamily="34" charset="-122"/>
                <a:cs typeface="Bahnschrift Light" panose="020B0502040204020203" charset="0"/>
                <a:sym typeface="Arial" panose="020B0604020202020204" pitchFamily="34" charset="0"/>
              </a:rPr>
              <a:t>10. Google Workspace (formerly G Suite)</a:t>
            </a:r>
            <a:r>
              <a:rPr lang="en-US" sz="1600">
                <a:solidFill>
                  <a:schemeClr val="tx1"/>
                </a:solidFill>
                <a:latin typeface="Arial" panose="020B0604020202020204" pitchFamily="34" charset="0"/>
                <a:ea typeface="Microsoft YaHei" panose="020B0503020204020204" pitchFamily="34" charset="-122"/>
                <a:sym typeface="Arial" panose="020B0604020202020204" pitchFamily="34" charset="0"/>
              </a:rPr>
              <a:t>.</a:t>
            </a:r>
            <a:endParaRPr lang="en-US" sz="1600">
              <a:solidFill>
                <a:schemeClr val="tx1"/>
              </a:solidFill>
              <a:latin typeface="Arial" panose="020B0604020202020204" pitchFamily="34" charset="0"/>
              <a:ea typeface="Microsoft YaHei" panose="020B0503020204020204" pitchFamily="34" charset="-122"/>
              <a:sym typeface="Arial" panose="020B0604020202020204" pitchFamily="34" charset="0"/>
            </a:endParaRPr>
          </a:p>
        </p:txBody>
      </p:sp>
      <p:pic>
        <p:nvPicPr>
          <p:cNvPr id="8" name="Espace réservé du contenu 7" descr="01_MSR_SIGCOMM_Data_Network_1400x788"/>
          <p:cNvPicPr>
            <a:picLocks noChangeAspect="1"/>
          </p:cNvPicPr>
          <p:nvPr>
            <p:ph idx="1"/>
          </p:nvPr>
        </p:nvPicPr>
        <p:blipFill>
          <a:blip r:embed="rId1"/>
          <a:stretch>
            <a:fillRect/>
          </a:stretch>
        </p:blipFill>
        <p:spPr>
          <a:xfrm>
            <a:off x="5214620" y="1853565"/>
            <a:ext cx="6637655" cy="3736340"/>
          </a:xfrm>
          <a:prstGeom prst="rect">
            <a:avLst/>
          </a:prstGeom>
        </p:spPr>
      </p:pic>
      <p:pic>
        <p:nvPicPr>
          <p:cNvPr id="10" name="Image 9" descr="apps_social_media_search_logo_google_engine_software_icon_182721"/>
          <p:cNvPicPr>
            <a:picLocks noChangeAspect="1"/>
          </p:cNvPicPr>
          <p:nvPr/>
        </p:nvPicPr>
        <p:blipFill>
          <a:blip r:embed="rId2"/>
          <a:stretch>
            <a:fillRect/>
          </a:stretch>
        </p:blipFill>
        <p:spPr>
          <a:xfrm>
            <a:off x="0" y="1853565"/>
            <a:ext cx="937260" cy="9372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advClick="0" advTm="10000">
        <p14:prism/>
      </p:transition>
    </mc:Choice>
    <mc:Fallback>
      <p:transition spd="slow" advClick="0" advTm="1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2" presetClass="entr" presetSubtype="9"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 calcmode="lin" valueType="num">
                                      <p:cBhvr additive="base">
                                        <p:cTn id="10" dur="500" fill="hold"/>
                                        <p:tgtEl>
                                          <p:spTgt spid="10"/>
                                        </p:tgtEl>
                                        <p:attrNameLst>
                                          <p:attrName>ppt_x</p:attrName>
                                        </p:attrNameLst>
                                      </p:cBhvr>
                                      <p:tavLst>
                                        <p:tav tm="0">
                                          <p:val>
                                            <p:strVal val="0-#ppt_w/2"/>
                                          </p:val>
                                        </p:tav>
                                        <p:tav tm="100000">
                                          <p:val>
                                            <p:strVal val="#ppt_x"/>
                                          </p:val>
                                        </p:tav>
                                      </p:tavLst>
                                    </p:anim>
                                    <p:anim calcmode="lin" valueType="num">
                                      <p:cBhvr additive="base">
                                        <p:cTn id="11" dur="500" fill="hold"/>
                                        <p:tgtEl>
                                          <p:spTgt spid="10"/>
                                        </p:tgtEl>
                                        <p:attrNameLst>
                                          <p:attrName>ppt_y</p:attrName>
                                        </p:attrNameLst>
                                      </p:cBhvr>
                                      <p:tavLst>
                                        <p:tav tm="0">
                                          <p:val>
                                            <p:strVal val="0-#ppt_h/2"/>
                                          </p:val>
                                        </p:tav>
                                        <p:tav tm="100000">
                                          <p:val>
                                            <p:strVal val="#ppt_y"/>
                                          </p:val>
                                        </p:tav>
                                      </p:tavLst>
                                    </p:anim>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16">
                                            <p:txEl>
                                              <p:pRg st="0" end="0"/>
                                            </p:txEl>
                                          </p:spTgt>
                                        </p:tgtEl>
                                        <p:attrNameLst>
                                          <p:attrName>style.visibility</p:attrName>
                                        </p:attrNameLst>
                                      </p:cBhvr>
                                      <p:to>
                                        <p:strVal val="visible"/>
                                      </p:to>
                                    </p:set>
                                    <p:animEffect transition="in" filter="wipe(left)">
                                      <p:cBhvr>
                                        <p:cTn id="15" dur="500"/>
                                        <p:tgtEl>
                                          <p:spTgt spid="16">
                                            <p:txEl>
                                              <p:pRg st="0" end="0"/>
                                            </p:txEl>
                                          </p:spTgt>
                                        </p:tgtEl>
                                      </p:cBhvr>
                                    </p:animEffect>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16">
                                            <p:txEl>
                                              <p:pRg st="1" end="1"/>
                                            </p:txEl>
                                          </p:spTgt>
                                        </p:tgtEl>
                                        <p:attrNameLst>
                                          <p:attrName>style.visibility</p:attrName>
                                        </p:attrNameLst>
                                      </p:cBhvr>
                                      <p:to>
                                        <p:strVal val="visible"/>
                                      </p:to>
                                    </p:set>
                                    <p:animEffect transition="in" filter="wipe(left)">
                                      <p:cBhvr>
                                        <p:cTn id="19" dur="500"/>
                                        <p:tgtEl>
                                          <p:spTgt spid="16">
                                            <p:txEl>
                                              <p:pRg st="1" end="1"/>
                                            </p:txEl>
                                          </p:spTgt>
                                        </p:tgtEl>
                                      </p:cBhvr>
                                    </p:animEffect>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16">
                                            <p:txEl>
                                              <p:pRg st="2" end="2"/>
                                            </p:txEl>
                                          </p:spTgt>
                                        </p:tgtEl>
                                        <p:attrNameLst>
                                          <p:attrName>style.visibility</p:attrName>
                                        </p:attrNameLst>
                                      </p:cBhvr>
                                      <p:to>
                                        <p:strVal val="visible"/>
                                      </p:to>
                                    </p:set>
                                    <p:animEffect transition="in" filter="wipe(left)">
                                      <p:cBhvr>
                                        <p:cTn id="23" dur="500"/>
                                        <p:tgtEl>
                                          <p:spTgt spid="16">
                                            <p:txEl>
                                              <p:pRg st="2" end="2"/>
                                            </p:txEl>
                                          </p:spTgt>
                                        </p:tgtEl>
                                      </p:cBhvr>
                                    </p:animEffect>
                                  </p:childTnLst>
                                </p:cTn>
                              </p:par>
                            </p:childTnLst>
                          </p:cTn>
                        </p:par>
                        <p:par>
                          <p:cTn id="24" fill="hold">
                            <p:stCondLst>
                              <p:cond delay="2000"/>
                            </p:stCondLst>
                            <p:childTnLst>
                              <p:par>
                                <p:cTn id="25" presetID="22" presetClass="entr" presetSubtype="8" fill="hold" nodeType="afterEffect">
                                  <p:stCondLst>
                                    <p:cond delay="0"/>
                                  </p:stCondLst>
                                  <p:childTnLst>
                                    <p:set>
                                      <p:cBhvr>
                                        <p:cTn id="26" dur="1" fill="hold">
                                          <p:stCondLst>
                                            <p:cond delay="0"/>
                                          </p:stCondLst>
                                        </p:cTn>
                                        <p:tgtEl>
                                          <p:spTgt spid="16">
                                            <p:txEl>
                                              <p:pRg st="3" end="3"/>
                                            </p:txEl>
                                          </p:spTgt>
                                        </p:tgtEl>
                                        <p:attrNameLst>
                                          <p:attrName>style.visibility</p:attrName>
                                        </p:attrNameLst>
                                      </p:cBhvr>
                                      <p:to>
                                        <p:strVal val="visible"/>
                                      </p:to>
                                    </p:set>
                                    <p:animEffect transition="in" filter="wipe(left)">
                                      <p:cBhvr>
                                        <p:cTn id="27" dur="500"/>
                                        <p:tgtEl>
                                          <p:spTgt spid="16">
                                            <p:txEl>
                                              <p:pRg st="3" end="3"/>
                                            </p:txEl>
                                          </p:spTgt>
                                        </p:tgtEl>
                                      </p:cBhvr>
                                    </p:animEffect>
                                  </p:childTnLst>
                                </p:cTn>
                              </p:par>
                            </p:childTnLst>
                          </p:cTn>
                        </p:par>
                        <p:par>
                          <p:cTn id="28" fill="hold">
                            <p:stCondLst>
                              <p:cond delay="2500"/>
                            </p:stCondLst>
                            <p:childTnLst>
                              <p:par>
                                <p:cTn id="29" presetID="22" presetClass="entr" presetSubtype="8" fill="hold" nodeType="afterEffect">
                                  <p:stCondLst>
                                    <p:cond delay="0"/>
                                  </p:stCondLst>
                                  <p:childTnLst>
                                    <p:set>
                                      <p:cBhvr>
                                        <p:cTn id="30" dur="1" fill="hold">
                                          <p:stCondLst>
                                            <p:cond delay="0"/>
                                          </p:stCondLst>
                                        </p:cTn>
                                        <p:tgtEl>
                                          <p:spTgt spid="16">
                                            <p:txEl>
                                              <p:pRg st="4" end="4"/>
                                            </p:txEl>
                                          </p:spTgt>
                                        </p:tgtEl>
                                        <p:attrNameLst>
                                          <p:attrName>style.visibility</p:attrName>
                                        </p:attrNameLst>
                                      </p:cBhvr>
                                      <p:to>
                                        <p:strVal val="visible"/>
                                      </p:to>
                                    </p:set>
                                    <p:animEffect transition="in" filter="wipe(left)">
                                      <p:cBhvr>
                                        <p:cTn id="31" dur="500"/>
                                        <p:tgtEl>
                                          <p:spTgt spid="16">
                                            <p:txEl>
                                              <p:pRg st="4" end="4"/>
                                            </p:txEl>
                                          </p:spTgt>
                                        </p:tgtEl>
                                      </p:cBhvr>
                                    </p:animEffect>
                                  </p:childTnLst>
                                </p:cTn>
                              </p:par>
                            </p:childTnLst>
                          </p:cTn>
                        </p:par>
                        <p:par>
                          <p:cTn id="32" fill="hold">
                            <p:stCondLst>
                              <p:cond delay="3000"/>
                            </p:stCondLst>
                            <p:childTnLst>
                              <p:par>
                                <p:cTn id="33" presetID="22" presetClass="entr" presetSubtype="8" fill="hold" nodeType="afterEffect">
                                  <p:stCondLst>
                                    <p:cond delay="0"/>
                                  </p:stCondLst>
                                  <p:childTnLst>
                                    <p:set>
                                      <p:cBhvr>
                                        <p:cTn id="34" dur="1" fill="hold">
                                          <p:stCondLst>
                                            <p:cond delay="0"/>
                                          </p:stCondLst>
                                        </p:cTn>
                                        <p:tgtEl>
                                          <p:spTgt spid="16">
                                            <p:txEl>
                                              <p:pRg st="5" end="5"/>
                                            </p:txEl>
                                          </p:spTgt>
                                        </p:tgtEl>
                                        <p:attrNameLst>
                                          <p:attrName>style.visibility</p:attrName>
                                        </p:attrNameLst>
                                      </p:cBhvr>
                                      <p:to>
                                        <p:strVal val="visible"/>
                                      </p:to>
                                    </p:set>
                                    <p:animEffect transition="in" filter="wipe(left)">
                                      <p:cBhvr>
                                        <p:cTn id="35" dur="500"/>
                                        <p:tgtEl>
                                          <p:spTgt spid="16">
                                            <p:txEl>
                                              <p:pRg st="5" end="5"/>
                                            </p:txEl>
                                          </p:spTgt>
                                        </p:tgtEl>
                                      </p:cBhvr>
                                    </p:animEffect>
                                  </p:childTnLst>
                                </p:cTn>
                              </p:par>
                            </p:childTnLst>
                          </p:cTn>
                        </p:par>
                        <p:par>
                          <p:cTn id="36" fill="hold">
                            <p:stCondLst>
                              <p:cond delay="3500"/>
                            </p:stCondLst>
                            <p:childTnLst>
                              <p:par>
                                <p:cTn id="37" presetID="22" presetClass="entr" presetSubtype="8" fill="hold" nodeType="afterEffect">
                                  <p:stCondLst>
                                    <p:cond delay="0"/>
                                  </p:stCondLst>
                                  <p:childTnLst>
                                    <p:set>
                                      <p:cBhvr>
                                        <p:cTn id="38" dur="1" fill="hold">
                                          <p:stCondLst>
                                            <p:cond delay="0"/>
                                          </p:stCondLst>
                                        </p:cTn>
                                        <p:tgtEl>
                                          <p:spTgt spid="16">
                                            <p:txEl>
                                              <p:pRg st="6" end="6"/>
                                            </p:txEl>
                                          </p:spTgt>
                                        </p:tgtEl>
                                        <p:attrNameLst>
                                          <p:attrName>style.visibility</p:attrName>
                                        </p:attrNameLst>
                                      </p:cBhvr>
                                      <p:to>
                                        <p:strVal val="visible"/>
                                      </p:to>
                                    </p:set>
                                    <p:animEffect transition="in" filter="wipe(left)">
                                      <p:cBhvr>
                                        <p:cTn id="39" dur="500"/>
                                        <p:tgtEl>
                                          <p:spTgt spid="16">
                                            <p:txEl>
                                              <p:pRg st="6" end="6"/>
                                            </p:txEl>
                                          </p:spTgt>
                                        </p:tgtEl>
                                      </p:cBhvr>
                                    </p:animEffect>
                                  </p:childTnLst>
                                </p:cTn>
                              </p:par>
                            </p:childTnLst>
                          </p:cTn>
                        </p:par>
                        <p:par>
                          <p:cTn id="40" fill="hold">
                            <p:stCondLst>
                              <p:cond delay="4000"/>
                            </p:stCondLst>
                            <p:childTnLst>
                              <p:par>
                                <p:cTn id="41" presetID="22" presetClass="entr" presetSubtype="8" fill="hold" nodeType="afterEffect">
                                  <p:stCondLst>
                                    <p:cond delay="0"/>
                                  </p:stCondLst>
                                  <p:childTnLst>
                                    <p:set>
                                      <p:cBhvr>
                                        <p:cTn id="42" dur="1" fill="hold">
                                          <p:stCondLst>
                                            <p:cond delay="0"/>
                                          </p:stCondLst>
                                        </p:cTn>
                                        <p:tgtEl>
                                          <p:spTgt spid="16">
                                            <p:txEl>
                                              <p:pRg st="7" end="7"/>
                                            </p:txEl>
                                          </p:spTgt>
                                        </p:tgtEl>
                                        <p:attrNameLst>
                                          <p:attrName>style.visibility</p:attrName>
                                        </p:attrNameLst>
                                      </p:cBhvr>
                                      <p:to>
                                        <p:strVal val="visible"/>
                                      </p:to>
                                    </p:set>
                                    <p:animEffect transition="in" filter="wipe(left)">
                                      <p:cBhvr>
                                        <p:cTn id="43" dur="500"/>
                                        <p:tgtEl>
                                          <p:spTgt spid="16">
                                            <p:txEl>
                                              <p:pRg st="7" end="7"/>
                                            </p:txEl>
                                          </p:spTgt>
                                        </p:tgtEl>
                                      </p:cBhvr>
                                    </p:animEffect>
                                  </p:childTnLst>
                                </p:cTn>
                              </p:par>
                            </p:childTnLst>
                          </p:cTn>
                        </p:par>
                        <p:par>
                          <p:cTn id="44" fill="hold">
                            <p:stCondLst>
                              <p:cond delay="4500"/>
                            </p:stCondLst>
                            <p:childTnLst>
                              <p:par>
                                <p:cTn id="45" presetID="22" presetClass="entr" presetSubtype="8" fill="hold" nodeType="afterEffect">
                                  <p:stCondLst>
                                    <p:cond delay="0"/>
                                  </p:stCondLst>
                                  <p:childTnLst>
                                    <p:set>
                                      <p:cBhvr>
                                        <p:cTn id="46" dur="1" fill="hold">
                                          <p:stCondLst>
                                            <p:cond delay="0"/>
                                          </p:stCondLst>
                                        </p:cTn>
                                        <p:tgtEl>
                                          <p:spTgt spid="16">
                                            <p:txEl>
                                              <p:pRg st="8" end="8"/>
                                            </p:txEl>
                                          </p:spTgt>
                                        </p:tgtEl>
                                        <p:attrNameLst>
                                          <p:attrName>style.visibility</p:attrName>
                                        </p:attrNameLst>
                                      </p:cBhvr>
                                      <p:to>
                                        <p:strVal val="visible"/>
                                      </p:to>
                                    </p:set>
                                    <p:animEffect transition="in" filter="wipe(left)">
                                      <p:cBhvr>
                                        <p:cTn id="47" dur="500"/>
                                        <p:tgtEl>
                                          <p:spTgt spid="16">
                                            <p:txEl>
                                              <p:pRg st="8" end="8"/>
                                            </p:txEl>
                                          </p:spTgt>
                                        </p:tgtEl>
                                      </p:cBhvr>
                                    </p:animEffect>
                                  </p:childTnLst>
                                </p:cTn>
                              </p:par>
                            </p:childTnLst>
                          </p:cTn>
                        </p:par>
                        <p:par>
                          <p:cTn id="48" fill="hold">
                            <p:stCondLst>
                              <p:cond delay="5000"/>
                            </p:stCondLst>
                            <p:childTnLst>
                              <p:par>
                                <p:cTn id="49" presetID="22" presetClass="entr" presetSubtype="8" fill="hold" nodeType="afterEffect">
                                  <p:stCondLst>
                                    <p:cond delay="0"/>
                                  </p:stCondLst>
                                  <p:childTnLst>
                                    <p:set>
                                      <p:cBhvr>
                                        <p:cTn id="50" dur="1" fill="hold">
                                          <p:stCondLst>
                                            <p:cond delay="0"/>
                                          </p:stCondLst>
                                        </p:cTn>
                                        <p:tgtEl>
                                          <p:spTgt spid="16">
                                            <p:txEl>
                                              <p:pRg st="9" end="9"/>
                                            </p:txEl>
                                          </p:spTgt>
                                        </p:tgtEl>
                                        <p:attrNameLst>
                                          <p:attrName>style.visibility</p:attrName>
                                        </p:attrNameLst>
                                      </p:cBhvr>
                                      <p:to>
                                        <p:strVal val="visible"/>
                                      </p:to>
                                    </p:set>
                                    <p:animEffect transition="in" filter="wipe(left)">
                                      <p:cBhvr>
                                        <p:cTn id="51" dur="500"/>
                                        <p:tgtEl>
                                          <p:spTgt spid="1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atin typeface="+mn-lt"/>
                <a:ea typeface="Microsoft YaHei" panose="020B0503020204020204" pitchFamily="34" charset="-122"/>
                <a:cs typeface="+mn-lt"/>
                <a:sym typeface="Arial" panose="020B0604020202020204" pitchFamily="34" charset="0"/>
              </a:rPr>
              <a:t>Microsoft Tools</a:t>
            </a:r>
            <a:endParaRPr lang="en-US">
              <a:latin typeface="+mn-lt"/>
              <a:ea typeface="Microsoft YaHei" panose="020B0503020204020204" pitchFamily="34" charset="-122"/>
              <a:cs typeface="+mn-lt"/>
              <a:sym typeface="Arial" panose="020B0604020202020204" pitchFamily="34" charset="0"/>
            </a:endParaRPr>
          </a:p>
        </p:txBody>
      </p:sp>
      <p:sp>
        <p:nvSpPr>
          <p:cNvPr id="4" name="Slide Number Placeholder 3"/>
          <p:cNvSpPr>
            <a:spLocks noGrp="1"/>
          </p:cNvSpPr>
          <p:nvPr>
            <p:ph type="sldNum" sz="quarter" idx="12"/>
          </p:nvPr>
        </p:nvSpPr>
        <p:spPr/>
        <p:txBody>
          <a:bodyPr/>
          <a:lstStyle/>
          <a:p>
            <a:endParaRPr lang="en-US">
              <a:latin typeface="Arial" panose="020B0604020202020204" pitchFamily="34" charset="0"/>
              <a:ea typeface="Microsoft YaHei" panose="020B0503020204020204" pitchFamily="34" charset="-122"/>
              <a:sym typeface="Arial" panose="020B0604020202020204" pitchFamily="34" charset="0"/>
            </a:endParaRPr>
          </a:p>
        </p:txBody>
      </p:sp>
      <p:sp>
        <p:nvSpPr>
          <p:cNvPr id="10" name="Oval 9"/>
          <p:cNvSpPr/>
          <p:nvPr/>
        </p:nvSpPr>
        <p:spPr>
          <a:xfrm>
            <a:off x="6417310" y="4893310"/>
            <a:ext cx="914400" cy="914400"/>
          </a:xfrm>
          <a:prstGeom prst="ellipse">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Microsoft YaHei" panose="020B0503020204020204" pitchFamily="34" charset="-122"/>
              <a:sym typeface="Arial" panose="020B0604020202020204" pitchFamily="34" charset="0"/>
            </a:endParaRPr>
          </a:p>
        </p:txBody>
      </p:sp>
      <p:sp>
        <p:nvSpPr>
          <p:cNvPr id="8" name="Oval 7"/>
          <p:cNvSpPr/>
          <p:nvPr/>
        </p:nvSpPr>
        <p:spPr>
          <a:xfrm>
            <a:off x="6330315" y="2078355"/>
            <a:ext cx="1001395" cy="914400"/>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Microsoft YaHei" panose="020B0503020204020204" pitchFamily="34" charset="-122"/>
              <a:sym typeface="Arial" panose="020B0604020202020204" pitchFamily="34" charset="0"/>
            </a:endParaRPr>
          </a:p>
        </p:txBody>
      </p:sp>
      <p:sp>
        <p:nvSpPr>
          <p:cNvPr id="9" name="Oval 8"/>
          <p:cNvSpPr/>
          <p:nvPr/>
        </p:nvSpPr>
        <p:spPr>
          <a:xfrm>
            <a:off x="6417310" y="3485515"/>
            <a:ext cx="914400" cy="914400"/>
          </a:xfrm>
          <a:prstGeom prst="ellipse">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Microsoft YaHei" panose="020B0503020204020204" pitchFamily="34" charset="-122"/>
              <a:sym typeface="Arial" panose="020B0604020202020204" pitchFamily="34" charset="0"/>
            </a:endParaRPr>
          </a:p>
        </p:txBody>
      </p:sp>
      <p:sp>
        <p:nvSpPr>
          <p:cNvPr id="7" name="Oval 6"/>
          <p:cNvSpPr/>
          <p:nvPr/>
        </p:nvSpPr>
        <p:spPr>
          <a:xfrm>
            <a:off x="4823460" y="4893310"/>
            <a:ext cx="914400" cy="9144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Microsoft YaHei" panose="020B0503020204020204" pitchFamily="34" charset="-122"/>
              <a:sym typeface="Arial" panose="020B0604020202020204" pitchFamily="34" charset="0"/>
            </a:endParaRPr>
          </a:p>
        </p:txBody>
      </p:sp>
      <p:sp>
        <p:nvSpPr>
          <p:cNvPr id="5" name="Oval 4"/>
          <p:cNvSpPr/>
          <p:nvPr/>
        </p:nvSpPr>
        <p:spPr>
          <a:xfrm>
            <a:off x="4823460" y="2078355"/>
            <a:ext cx="914400" cy="9144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Microsoft YaHei" panose="020B0503020204020204" pitchFamily="34" charset="-122"/>
              <a:sym typeface="Arial" panose="020B0604020202020204" pitchFamily="34" charset="0"/>
            </a:endParaRPr>
          </a:p>
        </p:txBody>
      </p:sp>
      <p:sp>
        <p:nvSpPr>
          <p:cNvPr id="6" name="Oval 5"/>
          <p:cNvSpPr/>
          <p:nvPr/>
        </p:nvSpPr>
        <p:spPr>
          <a:xfrm>
            <a:off x="4823460" y="3485515"/>
            <a:ext cx="914400" cy="914400"/>
          </a:xfrm>
          <a:prstGeom prst="ellipse">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Microsoft YaHei" panose="020B0503020204020204" pitchFamily="34" charset="-122"/>
              <a:sym typeface="Arial" panose="020B0604020202020204" pitchFamily="34" charset="0"/>
            </a:endParaRPr>
          </a:p>
        </p:txBody>
      </p:sp>
      <p:grpSp>
        <p:nvGrpSpPr>
          <p:cNvPr id="35" name="Group 34"/>
          <p:cNvGrpSpPr/>
          <p:nvPr/>
        </p:nvGrpSpPr>
        <p:grpSpPr>
          <a:xfrm flipH="1">
            <a:off x="947894" y="1892637"/>
            <a:ext cx="3766820" cy="1335181"/>
            <a:chOff x="2765391" y="2571144"/>
            <a:chExt cx="3766820" cy="1335181"/>
          </a:xfrm>
        </p:grpSpPr>
        <p:sp>
          <p:nvSpPr>
            <p:cNvPr id="36" name="TextBox 35"/>
            <p:cNvSpPr txBox="1"/>
            <p:nvPr/>
          </p:nvSpPr>
          <p:spPr>
            <a:xfrm>
              <a:off x="3768691" y="2571144"/>
              <a:ext cx="2763520" cy="442595"/>
            </a:xfrm>
            <a:prstGeom prst="rect">
              <a:avLst/>
            </a:prstGeom>
            <a:noFill/>
          </p:spPr>
          <p:txBody>
            <a:bodyPr wrap="none" rtlCol="0">
              <a:noAutofit/>
            </a:bodyPr>
            <a:lstStyle/>
            <a:p>
              <a:pPr algn="l"/>
              <a:r>
                <a:rPr lang="en-US" b="1">
                  <a:solidFill>
                    <a:schemeClr val="tx1">
                      <a:lumMod val="75000"/>
                      <a:lumOff val="25000"/>
                    </a:schemeClr>
                  </a:solidFill>
                  <a:latin typeface="Arial" panose="020B0604020202020204" pitchFamily="34" charset="0"/>
                  <a:ea typeface="Microsoft YaHei" panose="020B0503020204020204" pitchFamily="34" charset="-122"/>
                  <a:sym typeface="Arial" panose="020B0604020202020204" pitchFamily="34" charset="0"/>
                </a:rPr>
                <a:t>1. Microsoft Office 365:</a:t>
              </a:r>
              <a:endParaRPr lang="en-US" b="1">
                <a:solidFill>
                  <a:schemeClr val="tx1">
                    <a:lumMod val="75000"/>
                    <a:lumOff val="25000"/>
                  </a:schemeClr>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37" name="Rectangle 36"/>
            <p:cNvSpPr/>
            <p:nvPr/>
          </p:nvSpPr>
          <p:spPr>
            <a:xfrm>
              <a:off x="2765391" y="2953190"/>
              <a:ext cx="3766708" cy="953135"/>
            </a:xfrm>
            <a:prstGeom prst="rect">
              <a:avLst/>
            </a:prstGeom>
          </p:spPr>
          <p:txBody>
            <a:bodyPr wrap="square">
              <a:spAutoFit/>
            </a:bodyPr>
            <a:lstStyle/>
            <a:p>
              <a:pPr algn="l"/>
              <a:r>
                <a:rPr lang="en-US" sz="1400">
                  <a:solidFill>
                    <a:schemeClr val="tx1"/>
                  </a:solidFill>
                  <a:latin typeface="Arial" panose="020B0604020202020204" pitchFamily="34" charset="0"/>
                  <a:ea typeface="Microsoft YaHei" panose="020B0503020204020204" pitchFamily="34" charset="-122"/>
                  <a:sym typeface="Arial" panose="020B0604020202020204" pitchFamily="34" charset="0"/>
                </a:rPr>
                <a:t>Productivity Suite: Office 365 encompasses a range of applications:</a:t>
              </a:r>
              <a:endParaRPr lang="en-US" sz="1400">
                <a:solidFill>
                  <a:schemeClr val="tx1"/>
                </a:solidFill>
                <a:latin typeface="Arial" panose="020B0604020202020204" pitchFamily="34" charset="0"/>
                <a:ea typeface="Microsoft YaHei" panose="020B0503020204020204" pitchFamily="34" charset="-122"/>
                <a:sym typeface="Arial" panose="020B0604020202020204" pitchFamily="34" charset="0"/>
              </a:endParaRPr>
            </a:p>
            <a:p>
              <a:pPr algn="l"/>
              <a:r>
                <a:rPr lang="en-US" sz="1400">
                  <a:solidFill>
                    <a:schemeClr val="tx1">
                      <a:lumMod val="50000"/>
                      <a:lumOff val="50000"/>
                    </a:schemeClr>
                  </a:solidFill>
                  <a:latin typeface="Arial" panose="020B0604020202020204" pitchFamily="34" charset="0"/>
                  <a:ea typeface="Microsoft YaHei" panose="020B0503020204020204" pitchFamily="34" charset="-122"/>
                  <a:sym typeface="Arial" panose="020B0604020202020204" pitchFamily="34" charset="0"/>
                </a:rPr>
                <a:t>Word,Excel,PowerPoint,Outlook,OneNote,Access and Publisher.</a:t>
              </a:r>
              <a:endParaRPr lang="en-US" sz="1400">
                <a:solidFill>
                  <a:schemeClr val="tx1">
                    <a:lumMod val="50000"/>
                    <a:lumOff val="50000"/>
                  </a:schemeClr>
                </a:solidFill>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38" name="Group 37"/>
          <p:cNvGrpSpPr/>
          <p:nvPr/>
        </p:nvGrpSpPr>
        <p:grpSpPr>
          <a:xfrm flipH="1">
            <a:off x="948006" y="3373590"/>
            <a:ext cx="3766708" cy="1045621"/>
            <a:chOff x="2765391" y="2644804"/>
            <a:chExt cx="3766708" cy="1045621"/>
          </a:xfrm>
        </p:grpSpPr>
        <p:sp>
          <p:nvSpPr>
            <p:cNvPr id="39" name="TextBox 38"/>
            <p:cNvSpPr txBox="1"/>
            <p:nvPr/>
          </p:nvSpPr>
          <p:spPr>
            <a:xfrm>
              <a:off x="4155405" y="2644804"/>
              <a:ext cx="2312035" cy="368300"/>
            </a:xfrm>
            <a:prstGeom prst="rect">
              <a:avLst/>
            </a:prstGeom>
            <a:noFill/>
          </p:spPr>
          <p:txBody>
            <a:bodyPr wrap="none" rtlCol="0">
              <a:spAutoFit/>
            </a:bodyPr>
            <a:lstStyle/>
            <a:p>
              <a:pPr algn="l"/>
              <a:r>
                <a:rPr lang="en-US" b="1">
                  <a:solidFill>
                    <a:schemeClr val="tx1">
                      <a:lumMod val="75000"/>
                      <a:lumOff val="25000"/>
                    </a:schemeClr>
                  </a:solidFill>
                  <a:latin typeface="Arial" panose="020B0604020202020204" pitchFamily="34" charset="0"/>
                  <a:ea typeface="Microsoft YaHei" panose="020B0503020204020204" pitchFamily="34" charset="-122"/>
                  <a:sym typeface="Arial" panose="020B0604020202020204" pitchFamily="34" charset="0"/>
                </a:rPr>
                <a:t>2. Microsoft Teams:</a:t>
              </a:r>
              <a:endParaRPr lang="en-US" b="1">
                <a:solidFill>
                  <a:schemeClr val="tx1">
                    <a:lumMod val="75000"/>
                    <a:lumOff val="25000"/>
                  </a:schemeClr>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40" name="Rectangle 39"/>
            <p:cNvSpPr/>
            <p:nvPr/>
          </p:nvSpPr>
          <p:spPr>
            <a:xfrm>
              <a:off x="2765391" y="2953190"/>
              <a:ext cx="3766708" cy="737235"/>
            </a:xfrm>
            <a:prstGeom prst="rect">
              <a:avLst/>
            </a:prstGeom>
          </p:spPr>
          <p:txBody>
            <a:bodyPr wrap="square">
              <a:spAutoFit/>
            </a:bodyPr>
            <a:lstStyle/>
            <a:p>
              <a:pPr algn="l"/>
              <a:r>
                <a:rPr lang="en-US" sz="1400">
                  <a:solidFill>
                    <a:schemeClr val="tx1"/>
                  </a:solidFill>
                  <a:latin typeface="Arial" panose="020B0604020202020204" pitchFamily="34" charset="0"/>
                  <a:ea typeface="Microsoft YaHei" panose="020B0503020204020204" pitchFamily="34" charset="-122"/>
                  <a:sym typeface="Arial" panose="020B0604020202020204" pitchFamily="34" charset="0"/>
                </a:rPr>
                <a:t>Collaboration Platform: Teams is a hub for teamwork, offering features like:</a:t>
              </a:r>
              <a:endParaRPr lang="en-US" sz="1400">
                <a:solidFill>
                  <a:schemeClr val="tx1"/>
                </a:solidFill>
                <a:latin typeface="Arial" panose="020B0604020202020204" pitchFamily="34" charset="0"/>
                <a:ea typeface="Microsoft YaHei" panose="020B0503020204020204" pitchFamily="34" charset="-122"/>
                <a:sym typeface="Arial" panose="020B0604020202020204" pitchFamily="34" charset="0"/>
              </a:endParaRPr>
            </a:p>
            <a:p>
              <a:pPr algn="l"/>
              <a:r>
                <a:rPr lang="en-US" sz="1400">
                  <a:solidFill>
                    <a:schemeClr val="tx1">
                      <a:lumMod val="50000"/>
                      <a:lumOff val="50000"/>
                    </a:schemeClr>
                  </a:solidFill>
                  <a:latin typeface="Arial" panose="020B0604020202020204" pitchFamily="34" charset="0"/>
                  <a:ea typeface="Microsoft YaHei" panose="020B0503020204020204" pitchFamily="34" charset="-122"/>
                  <a:sym typeface="Arial" panose="020B0604020202020204" pitchFamily="34" charset="0"/>
                </a:rPr>
                <a:t>Chat,Meetings,Channels,Integration</a:t>
              </a:r>
              <a:endParaRPr lang="en-US" sz="1400">
                <a:solidFill>
                  <a:schemeClr val="tx1">
                    <a:lumMod val="50000"/>
                    <a:lumOff val="50000"/>
                  </a:schemeClr>
                </a:solidFill>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41" name="Group 40"/>
          <p:cNvGrpSpPr/>
          <p:nvPr/>
        </p:nvGrpSpPr>
        <p:grpSpPr>
          <a:xfrm flipH="1">
            <a:off x="948006" y="4721828"/>
            <a:ext cx="3766708" cy="1566321"/>
            <a:chOff x="2765391" y="2585749"/>
            <a:chExt cx="3766708" cy="1566321"/>
          </a:xfrm>
        </p:grpSpPr>
        <p:sp>
          <p:nvSpPr>
            <p:cNvPr id="42" name="TextBox 41"/>
            <p:cNvSpPr txBox="1"/>
            <p:nvPr/>
          </p:nvSpPr>
          <p:spPr>
            <a:xfrm>
              <a:off x="3998560" y="2585749"/>
              <a:ext cx="2468880" cy="368300"/>
            </a:xfrm>
            <a:prstGeom prst="rect">
              <a:avLst/>
            </a:prstGeom>
            <a:noFill/>
          </p:spPr>
          <p:txBody>
            <a:bodyPr wrap="none" rtlCol="0">
              <a:spAutoFit/>
            </a:bodyPr>
            <a:lstStyle/>
            <a:p>
              <a:pPr algn="l"/>
              <a:r>
                <a:rPr lang="en-US" b="1">
                  <a:solidFill>
                    <a:schemeClr val="tx1">
                      <a:lumMod val="75000"/>
                      <a:lumOff val="25000"/>
                    </a:schemeClr>
                  </a:solidFill>
                  <a:latin typeface="Arial" panose="020B0604020202020204" pitchFamily="34" charset="0"/>
                  <a:ea typeface="Microsoft YaHei" panose="020B0503020204020204" pitchFamily="34" charset="-122"/>
                  <a:sym typeface="Arial" panose="020B0604020202020204" pitchFamily="34" charset="0"/>
                </a:rPr>
                <a:t>3. Microsoft Outlook:</a:t>
              </a:r>
              <a:endParaRPr lang="en-US" b="1">
                <a:solidFill>
                  <a:schemeClr val="tx1">
                    <a:lumMod val="75000"/>
                    <a:lumOff val="25000"/>
                  </a:schemeClr>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43" name="Rectangle 42"/>
            <p:cNvSpPr/>
            <p:nvPr/>
          </p:nvSpPr>
          <p:spPr>
            <a:xfrm>
              <a:off x="2765391" y="2953190"/>
              <a:ext cx="3766708" cy="1198880"/>
            </a:xfrm>
            <a:prstGeom prst="rect">
              <a:avLst/>
            </a:prstGeom>
          </p:spPr>
          <p:txBody>
            <a:bodyPr wrap="square">
              <a:spAutoFit/>
            </a:bodyPr>
            <a:lstStyle/>
            <a:p>
              <a:pPr algn="l"/>
              <a:r>
                <a:rPr lang="en-US" sz="1400">
                  <a:solidFill>
                    <a:schemeClr val="tx1"/>
                  </a:solidFill>
                  <a:latin typeface="Arial" panose="020B0604020202020204" pitchFamily="34" charset="0"/>
                  <a:ea typeface="Microsoft YaHei" panose="020B0503020204020204" pitchFamily="34" charset="-122"/>
                  <a:sym typeface="Arial" panose="020B0604020202020204" pitchFamily="34" charset="0"/>
                </a:rPr>
                <a:t>Email and Calendar</a:t>
              </a:r>
              <a:r>
                <a:rPr lang="en-US" sz="1600">
                  <a:solidFill>
                    <a:schemeClr val="tx1"/>
                  </a:solidFill>
                  <a:latin typeface="Arial" panose="020B0604020202020204" pitchFamily="34" charset="0"/>
                  <a:ea typeface="Microsoft YaHei" panose="020B0503020204020204" pitchFamily="34" charset="-122"/>
                  <a:sym typeface="Arial" panose="020B0604020202020204" pitchFamily="34" charset="0"/>
                </a:rPr>
                <a:t>:</a:t>
              </a:r>
              <a:r>
                <a:rPr lang="en-US" sz="1400">
                  <a:solidFill>
                    <a:schemeClr val="tx1">
                      <a:lumMod val="50000"/>
                      <a:lumOff val="50000"/>
                    </a:schemeClr>
                  </a:solidFill>
                  <a:latin typeface="Arial" panose="020B0604020202020204" pitchFamily="34" charset="0"/>
                  <a:ea typeface="Microsoft YaHei" panose="020B0503020204020204" pitchFamily="34" charset="-122"/>
                  <a:sym typeface="Arial" panose="020B0604020202020204" pitchFamily="34" charset="0"/>
                </a:rPr>
                <a:t> Outlook is a comprehensive email client that includes email organization, calendaring, task management, and contact management features.</a:t>
              </a:r>
              <a:endParaRPr lang="en-US" sz="1400">
                <a:solidFill>
                  <a:schemeClr val="tx1">
                    <a:lumMod val="50000"/>
                    <a:lumOff val="50000"/>
                  </a:schemeClr>
                </a:solidFill>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44" name="Group 43"/>
          <p:cNvGrpSpPr/>
          <p:nvPr/>
        </p:nvGrpSpPr>
        <p:grpSpPr>
          <a:xfrm>
            <a:off x="7477125" y="1818640"/>
            <a:ext cx="3766820" cy="1380710"/>
            <a:chOff x="2765390" y="2644169"/>
            <a:chExt cx="3766709" cy="1271738"/>
          </a:xfrm>
        </p:grpSpPr>
        <p:sp>
          <p:nvSpPr>
            <p:cNvPr id="45" name="TextBox 44"/>
            <p:cNvSpPr txBox="1"/>
            <p:nvPr/>
          </p:nvSpPr>
          <p:spPr>
            <a:xfrm>
              <a:off x="2765390" y="2644169"/>
              <a:ext cx="1529080" cy="339232"/>
            </a:xfrm>
            <a:prstGeom prst="rect">
              <a:avLst/>
            </a:prstGeom>
            <a:noFill/>
          </p:spPr>
          <p:txBody>
            <a:bodyPr wrap="square" rtlCol="0">
              <a:spAutoFit/>
            </a:bodyPr>
            <a:lstStyle/>
            <a:p>
              <a:pPr algn="l"/>
              <a:r>
                <a:rPr lang="en-US" b="1">
                  <a:solidFill>
                    <a:schemeClr val="tx1">
                      <a:lumMod val="75000"/>
                      <a:lumOff val="25000"/>
                    </a:schemeClr>
                  </a:solidFill>
                  <a:latin typeface="Arial" panose="020B0604020202020204" pitchFamily="34" charset="0"/>
                  <a:ea typeface="Microsoft YaHei" panose="020B0503020204020204" pitchFamily="34" charset="-122"/>
                  <a:sym typeface="Arial" panose="020B0604020202020204" pitchFamily="34" charset="0"/>
                </a:rPr>
                <a:t>4. OneDrive:</a:t>
              </a:r>
              <a:endParaRPr lang="en-US" b="1">
                <a:solidFill>
                  <a:schemeClr val="tx1">
                    <a:lumMod val="75000"/>
                    <a:lumOff val="25000"/>
                  </a:schemeClr>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46" name="Rectangle 45"/>
            <p:cNvSpPr/>
            <p:nvPr/>
          </p:nvSpPr>
          <p:spPr>
            <a:xfrm>
              <a:off x="2765391" y="2953190"/>
              <a:ext cx="3766708" cy="962717"/>
            </a:xfrm>
            <a:prstGeom prst="rect">
              <a:avLst/>
            </a:prstGeom>
          </p:spPr>
          <p:txBody>
            <a:bodyPr wrap="square">
              <a:spAutoFit/>
            </a:bodyPr>
            <a:lstStyle/>
            <a:p>
              <a:r>
                <a:rPr lang="en-US" sz="1400">
                  <a:solidFill>
                    <a:schemeClr val="tx1"/>
                  </a:solidFill>
                  <a:latin typeface="Arial" panose="020B0604020202020204" pitchFamily="34" charset="0"/>
                  <a:ea typeface="Microsoft YaHei" panose="020B0503020204020204" pitchFamily="34" charset="-122"/>
                  <a:sym typeface="Arial" panose="020B0604020202020204" pitchFamily="34" charset="0"/>
                </a:rPr>
                <a:t>Cloud Storage</a:t>
              </a:r>
              <a:r>
                <a:rPr lang="en-US" sz="1200">
                  <a:solidFill>
                    <a:schemeClr val="tx1">
                      <a:lumMod val="50000"/>
                      <a:lumOff val="50000"/>
                    </a:schemeClr>
                  </a:solidFill>
                  <a:latin typeface="Arial" panose="020B0604020202020204" pitchFamily="34" charset="0"/>
                  <a:ea typeface="Microsoft YaHei" panose="020B0503020204020204" pitchFamily="34" charset="-122"/>
                  <a:sym typeface="Arial" panose="020B0604020202020204" pitchFamily="34" charset="0"/>
                </a:rPr>
                <a:t>: OneDrive is Microsoft's cloud storage service for files and documents. It allows for easy access, sharing, and synchronization across devices. Integrated with Office apps for seamless editing and collaboration.</a:t>
              </a:r>
              <a:endParaRPr lang="en-US" sz="1200">
                <a:solidFill>
                  <a:schemeClr val="tx1">
                    <a:lumMod val="50000"/>
                    <a:lumOff val="50000"/>
                  </a:schemeClr>
                </a:solidFill>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47" name="Group 46"/>
          <p:cNvGrpSpPr/>
          <p:nvPr/>
        </p:nvGrpSpPr>
        <p:grpSpPr>
          <a:xfrm>
            <a:off x="7477284" y="3372955"/>
            <a:ext cx="3766709" cy="1354231"/>
            <a:chOff x="2765390" y="2644169"/>
            <a:chExt cx="3766709" cy="1354231"/>
          </a:xfrm>
        </p:grpSpPr>
        <p:sp>
          <p:nvSpPr>
            <p:cNvPr id="48" name="TextBox 47"/>
            <p:cNvSpPr txBox="1"/>
            <p:nvPr/>
          </p:nvSpPr>
          <p:spPr>
            <a:xfrm>
              <a:off x="2765390" y="2644169"/>
              <a:ext cx="3281680" cy="368300"/>
            </a:xfrm>
            <a:prstGeom prst="rect">
              <a:avLst/>
            </a:prstGeom>
            <a:noFill/>
          </p:spPr>
          <p:txBody>
            <a:bodyPr wrap="none" rtlCol="0">
              <a:spAutoFit/>
            </a:bodyPr>
            <a:lstStyle/>
            <a:p>
              <a:pPr algn="l"/>
              <a:r>
                <a:rPr lang="en-US" b="1">
                  <a:solidFill>
                    <a:schemeClr val="tx1">
                      <a:lumMod val="75000"/>
                      <a:lumOff val="25000"/>
                    </a:schemeClr>
                  </a:solidFill>
                  <a:latin typeface="Arial" panose="020B0604020202020204" pitchFamily="34" charset="0"/>
                  <a:ea typeface="Microsoft YaHei" panose="020B0503020204020204" pitchFamily="34" charset="-122"/>
                  <a:sym typeface="Arial" panose="020B0604020202020204" pitchFamily="34" charset="0"/>
                </a:rPr>
                <a:t>7. Microsoft Power Platform:</a:t>
              </a:r>
              <a:endParaRPr lang="en-US" b="1">
                <a:solidFill>
                  <a:schemeClr val="tx1">
                    <a:lumMod val="75000"/>
                    <a:lumOff val="25000"/>
                  </a:schemeClr>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49" name="Rectangle 48"/>
            <p:cNvSpPr/>
            <p:nvPr/>
          </p:nvSpPr>
          <p:spPr>
            <a:xfrm>
              <a:off x="2765391" y="2953190"/>
              <a:ext cx="3766708" cy="1045210"/>
            </a:xfrm>
            <a:prstGeom prst="rect">
              <a:avLst/>
            </a:prstGeom>
          </p:spPr>
          <p:txBody>
            <a:bodyPr wrap="square">
              <a:spAutoFit/>
            </a:bodyPr>
            <a:lstStyle/>
            <a:p>
              <a:r>
                <a:rPr lang="en-US" sz="1400">
                  <a:solidFill>
                    <a:schemeClr val="tx1"/>
                  </a:solidFill>
                  <a:latin typeface="Arial" panose="020B0604020202020204" pitchFamily="34" charset="0"/>
                  <a:ea typeface="Microsoft YaHei" panose="020B0503020204020204" pitchFamily="34" charset="-122"/>
                  <a:sym typeface="Arial" panose="020B0604020202020204" pitchFamily="34" charset="0"/>
                </a:rPr>
                <a:t>Low</a:t>
              </a:r>
              <a:r>
                <a:rPr lang="en-US" sz="1200">
                  <a:solidFill>
                    <a:schemeClr val="tx1">
                      <a:lumMod val="50000"/>
                      <a:lumOff val="50000"/>
                    </a:schemeClr>
                  </a:solidFill>
                  <a:latin typeface="Arial" panose="020B0604020202020204" pitchFamily="34" charset="0"/>
                  <a:ea typeface="Microsoft YaHei" panose="020B0503020204020204" pitchFamily="34" charset="-122"/>
                  <a:sym typeface="Arial" panose="020B0604020202020204" pitchFamily="34" charset="0"/>
                </a:rPr>
                <a:t>-</a:t>
              </a:r>
              <a:r>
                <a:rPr lang="en-US" sz="1400">
                  <a:solidFill>
                    <a:schemeClr val="tx1"/>
                  </a:solidFill>
                  <a:latin typeface="Arial" panose="020B0604020202020204" pitchFamily="34" charset="0"/>
                  <a:ea typeface="Microsoft YaHei" panose="020B0503020204020204" pitchFamily="34" charset="-122"/>
                  <a:sym typeface="Arial" panose="020B0604020202020204" pitchFamily="34" charset="0"/>
                </a:rPr>
                <a:t>code Development Platform</a:t>
              </a:r>
              <a:r>
                <a:rPr lang="en-US" sz="1200">
                  <a:solidFill>
                    <a:schemeClr val="tx1">
                      <a:lumMod val="50000"/>
                      <a:lumOff val="50000"/>
                    </a:schemeClr>
                  </a:solidFill>
                  <a:latin typeface="Arial" panose="020B0604020202020204" pitchFamily="34" charset="0"/>
                  <a:ea typeface="Microsoft YaHei" panose="020B0503020204020204" pitchFamily="34" charset="-122"/>
                  <a:sym typeface="Arial" panose="020B0604020202020204" pitchFamily="34" charset="0"/>
                </a:rPr>
                <a:t>: Power Platform comprises Power BI (for data visualization), Power Apps (for app development), Power Automate (for workflow automation), and Power Virtual Agents (for creating chatbots).</a:t>
              </a:r>
              <a:endParaRPr lang="en-US" sz="1200">
                <a:solidFill>
                  <a:schemeClr val="tx1">
                    <a:lumMod val="50000"/>
                    <a:lumOff val="50000"/>
                  </a:schemeClr>
                </a:solidFill>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50" name="Group 49"/>
          <p:cNvGrpSpPr/>
          <p:nvPr/>
        </p:nvGrpSpPr>
        <p:grpSpPr>
          <a:xfrm>
            <a:off x="7477284" y="4780248"/>
            <a:ext cx="3766709" cy="1169446"/>
            <a:chOff x="2765390" y="2644169"/>
            <a:chExt cx="3766709" cy="1169446"/>
          </a:xfrm>
        </p:grpSpPr>
        <p:sp>
          <p:nvSpPr>
            <p:cNvPr id="51" name="TextBox 50"/>
            <p:cNvSpPr txBox="1"/>
            <p:nvPr/>
          </p:nvSpPr>
          <p:spPr>
            <a:xfrm>
              <a:off x="2765390" y="2644169"/>
              <a:ext cx="2164080" cy="368300"/>
            </a:xfrm>
            <a:prstGeom prst="rect">
              <a:avLst/>
            </a:prstGeom>
            <a:noFill/>
          </p:spPr>
          <p:txBody>
            <a:bodyPr wrap="none" rtlCol="0">
              <a:spAutoFit/>
            </a:bodyPr>
            <a:lstStyle/>
            <a:p>
              <a:pPr algn="l"/>
              <a:r>
                <a:rPr lang="en-US" b="1">
                  <a:solidFill>
                    <a:schemeClr val="tx1">
                      <a:lumMod val="75000"/>
                      <a:lumOff val="25000"/>
                    </a:schemeClr>
                  </a:solidFill>
                  <a:latin typeface="Arial" panose="020B0604020202020204" pitchFamily="34" charset="0"/>
                  <a:ea typeface="Microsoft YaHei" panose="020B0503020204020204" pitchFamily="34" charset="-122"/>
                  <a:sym typeface="Arial" panose="020B0604020202020204" pitchFamily="34" charset="0"/>
                </a:rPr>
                <a:t>8. Microsoft Edge:</a:t>
              </a:r>
              <a:endParaRPr lang="en-US" b="1">
                <a:solidFill>
                  <a:schemeClr val="tx1">
                    <a:lumMod val="75000"/>
                    <a:lumOff val="25000"/>
                  </a:schemeClr>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52" name="Rectangle 51"/>
            <p:cNvSpPr/>
            <p:nvPr/>
          </p:nvSpPr>
          <p:spPr>
            <a:xfrm>
              <a:off x="2765391" y="2953190"/>
              <a:ext cx="3766708" cy="860425"/>
            </a:xfrm>
            <a:prstGeom prst="rect">
              <a:avLst/>
            </a:prstGeom>
          </p:spPr>
          <p:txBody>
            <a:bodyPr wrap="square">
              <a:spAutoFit/>
            </a:bodyPr>
            <a:lstStyle/>
            <a:p>
              <a:r>
                <a:rPr lang="en-US" sz="1400">
                  <a:solidFill>
                    <a:schemeClr val="tx1"/>
                  </a:solidFill>
                  <a:latin typeface="Arial" panose="020B0604020202020204" pitchFamily="34" charset="0"/>
                  <a:ea typeface="Microsoft YaHei" panose="020B0503020204020204" pitchFamily="34" charset="-122"/>
                  <a:sym typeface="Arial" panose="020B0604020202020204" pitchFamily="34" charset="0"/>
                </a:rPr>
                <a:t>Web Browser</a:t>
              </a:r>
              <a:r>
                <a:rPr lang="en-US" sz="1200">
                  <a:solidFill>
                    <a:schemeClr val="tx1">
                      <a:lumMod val="50000"/>
                      <a:lumOff val="50000"/>
                    </a:schemeClr>
                  </a:solidFill>
                  <a:latin typeface="Arial" panose="020B0604020202020204" pitchFamily="34" charset="0"/>
                  <a:ea typeface="Microsoft YaHei" panose="020B0503020204020204" pitchFamily="34" charset="-122"/>
                  <a:sym typeface="Arial" panose="020B0604020202020204" pitchFamily="34" charset="0"/>
                </a:rPr>
                <a:t>: Microsoft Edge is a web browser designed for speed, security, and compatibility. It integrates with Microsoft services and offers features like Collections and vertical tabs.</a:t>
              </a:r>
              <a:endParaRPr lang="en-US" sz="1200">
                <a:solidFill>
                  <a:schemeClr val="tx1">
                    <a:lumMod val="50000"/>
                    <a:lumOff val="50000"/>
                  </a:schemeClr>
                </a:solidFill>
                <a:latin typeface="Arial" panose="020B0604020202020204" pitchFamily="34" charset="0"/>
                <a:ea typeface="Microsoft YaHei" panose="020B0503020204020204" pitchFamily="34" charset="-122"/>
                <a:sym typeface="Arial" panose="020B0604020202020204" pitchFamily="34" charset="0"/>
              </a:endParaRPr>
            </a:p>
          </p:txBody>
        </p:sp>
      </p:grpSp>
      <p:pic>
        <p:nvPicPr>
          <p:cNvPr id="61" name="Espace réservé du contenu 60" descr="Microsoft_Office_OneDrive_(2019–present).svg"/>
          <p:cNvPicPr>
            <a:picLocks noChangeAspect="1"/>
          </p:cNvPicPr>
          <p:nvPr>
            <p:ph idx="1"/>
          </p:nvPr>
        </p:nvPicPr>
        <p:blipFill>
          <a:blip r:embed="rId1"/>
          <a:stretch>
            <a:fillRect/>
          </a:stretch>
        </p:blipFill>
        <p:spPr>
          <a:xfrm>
            <a:off x="6417310" y="2196465"/>
            <a:ext cx="807085" cy="553720"/>
          </a:xfrm>
          <a:prstGeom prst="rect">
            <a:avLst/>
          </a:prstGeom>
        </p:spPr>
      </p:pic>
      <p:pic>
        <p:nvPicPr>
          <p:cNvPr id="63" name="Image 62" descr="powerplatform-logos"/>
          <p:cNvPicPr>
            <a:picLocks noChangeAspect="1"/>
          </p:cNvPicPr>
          <p:nvPr/>
        </p:nvPicPr>
        <p:blipFill>
          <a:blip r:embed="rId2"/>
          <a:srcRect r="55473" b="29586"/>
          <a:stretch>
            <a:fillRect/>
          </a:stretch>
        </p:blipFill>
        <p:spPr>
          <a:xfrm flipV="1">
            <a:off x="6330315" y="3747135"/>
            <a:ext cx="964565" cy="392430"/>
          </a:xfrm>
          <a:prstGeom prst="rect">
            <a:avLst/>
          </a:prstGeom>
        </p:spPr>
      </p:pic>
      <p:pic>
        <p:nvPicPr>
          <p:cNvPr id="64" name="Image 63" descr="Microsoft_Office_PowerPoint_(2019–present).svg"/>
          <p:cNvPicPr>
            <a:picLocks noChangeAspect="1"/>
          </p:cNvPicPr>
          <p:nvPr/>
        </p:nvPicPr>
        <p:blipFill>
          <a:blip r:embed="rId3"/>
          <a:stretch>
            <a:fillRect/>
          </a:stretch>
        </p:blipFill>
        <p:spPr>
          <a:xfrm>
            <a:off x="4823460" y="2131060"/>
            <a:ext cx="838835" cy="780415"/>
          </a:xfrm>
          <a:prstGeom prst="rect">
            <a:avLst/>
          </a:prstGeom>
        </p:spPr>
      </p:pic>
      <p:pic>
        <p:nvPicPr>
          <p:cNvPr id="66" name="Image 65" descr="Google-Meet-Logo"/>
          <p:cNvPicPr>
            <a:picLocks noChangeAspect="1"/>
          </p:cNvPicPr>
          <p:nvPr/>
        </p:nvPicPr>
        <p:blipFill>
          <a:blip r:embed="rId4"/>
          <a:stretch>
            <a:fillRect/>
          </a:stretch>
        </p:blipFill>
        <p:spPr>
          <a:xfrm>
            <a:off x="4714875" y="3636645"/>
            <a:ext cx="1089660" cy="612775"/>
          </a:xfrm>
          <a:prstGeom prst="rect">
            <a:avLst/>
          </a:prstGeom>
        </p:spPr>
      </p:pic>
      <p:pic>
        <p:nvPicPr>
          <p:cNvPr id="67" name="Image 66" descr="ou154f186-outlook-logo-file-microsoft-office-outlook-2018-present-svg-wikimedia-commons"/>
          <p:cNvPicPr>
            <a:picLocks noChangeAspect="1"/>
          </p:cNvPicPr>
          <p:nvPr/>
        </p:nvPicPr>
        <p:blipFill>
          <a:blip r:embed="rId5"/>
          <a:stretch>
            <a:fillRect/>
          </a:stretch>
        </p:blipFill>
        <p:spPr>
          <a:xfrm>
            <a:off x="4930775" y="5052060"/>
            <a:ext cx="731520" cy="636270"/>
          </a:xfrm>
          <a:prstGeom prst="rect">
            <a:avLst/>
          </a:prstGeom>
        </p:spPr>
      </p:pic>
      <p:pic>
        <p:nvPicPr>
          <p:cNvPr id="68" name="Image 67" descr="microsoft-edge-logo"/>
          <p:cNvPicPr>
            <a:picLocks noChangeAspect="1"/>
          </p:cNvPicPr>
          <p:nvPr/>
        </p:nvPicPr>
        <p:blipFill>
          <a:blip r:embed="rId6"/>
          <a:srcRect l="26978" t="10322" r="25601" b="11741"/>
          <a:stretch>
            <a:fillRect/>
          </a:stretch>
        </p:blipFill>
        <p:spPr>
          <a:xfrm>
            <a:off x="6511925" y="4960620"/>
            <a:ext cx="782955" cy="763270"/>
          </a:xfrm>
          <a:prstGeom prst="ellipse">
            <a:avLst/>
          </a:prstGeom>
        </p:spPr>
      </p:pic>
    </p:spTree>
  </p:cSld>
  <p:clrMapOvr>
    <a:masterClrMapping/>
  </p:clrMapOvr>
  <mc:AlternateContent xmlns:mc="http://schemas.openxmlformats.org/markup-compatibility/2006">
    <mc:Choice xmlns:p14="http://schemas.microsoft.com/office/powerpoint/2010/main" Requires="p14">
      <p:transition spd="med" p14:dur="750" advClick="0" advTm="13000">
        <p:newsflash/>
      </p:transition>
    </mc:Choice>
    <mc:Fallback>
      <p:transition spd="med" advClick="0" advTm="13000">
        <p:newsfla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par>
                          <p:cTn id="8" fill="hold">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strips(downLeft)">
                                      <p:cBhvr>
                                        <p:cTn id="11" dur="500"/>
                                        <p:tgtEl>
                                          <p:spTgt spid="5"/>
                                        </p:tgtEl>
                                      </p:cBhvr>
                                    </p:animEffect>
                                  </p:childTnLst>
                                </p:cTn>
                              </p:par>
                            </p:childTnLst>
                          </p:cTn>
                        </p:par>
                        <p:par>
                          <p:cTn id="12" fill="hold">
                            <p:stCondLst>
                              <p:cond delay="1000"/>
                            </p:stCondLst>
                            <p:childTnLst>
                              <p:par>
                                <p:cTn id="13" presetID="18" presetClass="entr" presetSubtype="12" fill="hold" nodeType="afterEffect">
                                  <p:stCondLst>
                                    <p:cond delay="0"/>
                                  </p:stCondLst>
                                  <p:childTnLst>
                                    <p:set>
                                      <p:cBhvr>
                                        <p:cTn id="14" dur="1" fill="hold">
                                          <p:stCondLst>
                                            <p:cond delay="0"/>
                                          </p:stCondLst>
                                        </p:cTn>
                                        <p:tgtEl>
                                          <p:spTgt spid="64"/>
                                        </p:tgtEl>
                                        <p:attrNameLst>
                                          <p:attrName>style.visibility</p:attrName>
                                        </p:attrNameLst>
                                      </p:cBhvr>
                                      <p:to>
                                        <p:strVal val="visible"/>
                                      </p:to>
                                    </p:set>
                                    <p:animEffect transition="in" filter="strips(downLeft)">
                                      <p:cBhvr>
                                        <p:cTn id="15" dur="500"/>
                                        <p:tgtEl>
                                          <p:spTgt spid="64"/>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p:tgtEl>
                                          <p:spTgt spid="35"/>
                                        </p:tgtEl>
                                        <p:attrNameLst>
                                          <p:attrName>ppt_x</p:attrName>
                                        </p:attrNameLst>
                                      </p:cBhvr>
                                      <p:tavLst>
                                        <p:tav tm="0">
                                          <p:val>
                                            <p:strVal val="#ppt_x+#ppt_w*1.125000"/>
                                          </p:val>
                                        </p:tav>
                                        <p:tav tm="100000">
                                          <p:val>
                                            <p:strVal val="#ppt_x"/>
                                          </p:val>
                                        </p:tav>
                                      </p:tavLst>
                                    </p:anim>
                                    <p:animEffect transition="in" filter="wipe(left)">
                                      <p:cBhvr>
                                        <p:cTn id="20" dur="500"/>
                                        <p:tgtEl>
                                          <p:spTgt spid="35"/>
                                        </p:tgtEl>
                                      </p:cBhvr>
                                    </p:animEffect>
                                  </p:childTnLst>
                                </p:cTn>
                              </p:par>
                            </p:childTnLst>
                          </p:cTn>
                        </p:par>
                        <p:par>
                          <p:cTn id="21" fill="hold">
                            <p:stCondLst>
                              <p:cond delay="2000"/>
                            </p:stCondLst>
                            <p:childTnLst>
                              <p:par>
                                <p:cTn id="22" presetID="18" presetClass="entr" presetSubtype="12"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strips(downLeft)">
                                      <p:cBhvr>
                                        <p:cTn id="24" dur="500"/>
                                        <p:tgtEl>
                                          <p:spTgt spid="8"/>
                                        </p:tgtEl>
                                      </p:cBhvr>
                                    </p:animEffect>
                                  </p:childTnLst>
                                </p:cTn>
                              </p:par>
                            </p:childTnLst>
                          </p:cTn>
                        </p:par>
                        <p:par>
                          <p:cTn id="25" fill="hold">
                            <p:stCondLst>
                              <p:cond delay="2500"/>
                            </p:stCondLst>
                            <p:childTnLst>
                              <p:par>
                                <p:cTn id="26" presetID="18" presetClass="entr" presetSubtype="12" fill="hold" nodeType="after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strips(downLeft)">
                                      <p:cBhvr>
                                        <p:cTn id="28" dur="500"/>
                                        <p:tgtEl>
                                          <p:spTgt spid="61"/>
                                        </p:tgtEl>
                                      </p:cBhvr>
                                    </p:animEffect>
                                  </p:childTnLst>
                                </p:cTn>
                              </p:par>
                            </p:childTnLst>
                          </p:cTn>
                        </p:par>
                        <p:par>
                          <p:cTn id="29" fill="hold">
                            <p:stCondLst>
                              <p:cond delay="3000"/>
                            </p:stCondLst>
                            <p:childTnLst>
                              <p:par>
                                <p:cTn id="30" presetID="12" presetClass="entr" presetSubtype="8" fill="hold" nodeType="afterEffect">
                                  <p:stCondLst>
                                    <p:cond delay="0"/>
                                  </p:stCondLst>
                                  <p:childTnLst>
                                    <p:set>
                                      <p:cBhvr>
                                        <p:cTn id="31" dur="1" fill="hold">
                                          <p:stCondLst>
                                            <p:cond delay="0"/>
                                          </p:stCondLst>
                                        </p:cTn>
                                        <p:tgtEl>
                                          <p:spTgt spid="44"/>
                                        </p:tgtEl>
                                        <p:attrNameLst>
                                          <p:attrName>style.visibility</p:attrName>
                                        </p:attrNameLst>
                                      </p:cBhvr>
                                      <p:to>
                                        <p:strVal val="visible"/>
                                      </p:to>
                                    </p:set>
                                    <p:anim calcmode="lin" valueType="num">
                                      <p:cBhvr additive="base">
                                        <p:cTn id="32" dur="500"/>
                                        <p:tgtEl>
                                          <p:spTgt spid="44"/>
                                        </p:tgtEl>
                                        <p:attrNameLst>
                                          <p:attrName>ppt_x</p:attrName>
                                        </p:attrNameLst>
                                      </p:cBhvr>
                                      <p:tavLst>
                                        <p:tav tm="0">
                                          <p:val>
                                            <p:strVal val="#ppt_x-#ppt_w*1.125000"/>
                                          </p:val>
                                        </p:tav>
                                        <p:tav tm="100000">
                                          <p:val>
                                            <p:strVal val="#ppt_x"/>
                                          </p:val>
                                        </p:tav>
                                      </p:tavLst>
                                    </p:anim>
                                    <p:animEffect transition="in" filter="wipe(right)">
                                      <p:cBhvr>
                                        <p:cTn id="33" dur="500"/>
                                        <p:tgtEl>
                                          <p:spTgt spid="44"/>
                                        </p:tgtEl>
                                      </p:cBhvr>
                                    </p:animEffect>
                                  </p:childTnLst>
                                </p:cTn>
                              </p:par>
                            </p:childTnLst>
                          </p:cTn>
                        </p:par>
                        <p:par>
                          <p:cTn id="34" fill="hold">
                            <p:stCondLst>
                              <p:cond delay="3500"/>
                            </p:stCondLst>
                            <p:childTnLst>
                              <p:par>
                                <p:cTn id="35" presetID="18" presetClass="entr" presetSubtype="12"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strips(downLeft)">
                                      <p:cBhvr>
                                        <p:cTn id="37" dur="500"/>
                                        <p:tgtEl>
                                          <p:spTgt spid="6"/>
                                        </p:tgtEl>
                                      </p:cBhvr>
                                    </p:animEffect>
                                  </p:childTnLst>
                                </p:cTn>
                              </p:par>
                            </p:childTnLst>
                          </p:cTn>
                        </p:par>
                        <p:par>
                          <p:cTn id="38" fill="hold">
                            <p:stCondLst>
                              <p:cond delay="4000"/>
                            </p:stCondLst>
                            <p:childTnLst>
                              <p:par>
                                <p:cTn id="39" presetID="18" presetClass="entr" presetSubtype="12" fill="hold" nodeType="afterEffect">
                                  <p:stCondLst>
                                    <p:cond delay="0"/>
                                  </p:stCondLst>
                                  <p:childTnLst>
                                    <p:set>
                                      <p:cBhvr>
                                        <p:cTn id="40" dur="1" fill="hold">
                                          <p:stCondLst>
                                            <p:cond delay="0"/>
                                          </p:stCondLst>
                                        </p:cTn>
                                        <p:tgtEl>
                                          <p:spTgt spid="66"/>
                                        </p:tgtEl>
                                        <p:attrNameLst>
                                          <p:attrName>style.visibility</p:attrName>
                                        </p:attrNameLst>
                                      </p:cBhvr>
                                      <p:to>
                                        <p:strVal val="visible"/>
                                      </p:to>
                                    </p:set>
                                    <p:animEffect transition="in" filter="strips(downLeft)">
                                      <p:cBhvr>
                                        <p:cTn id="41" dur="500"/>
                                        <p:tgtEl>
                                          <p:spTgt spid="66"/>
                                        </p:tgtEl>
                                      </p:cBhvr>
                                    </p:animEffect>
                                  </p:childTnLst>
                                </p:cTn>
                              </p:par>
                            </p:childTnLst>
                          </p:cTn>
                        </p:par>
                        <p:par>
                          <p:cTn id="42" fill="hold">
                            <p:stCondLst>
                              <p:cond delay="4500"/>
                            </p:stCondLst>
                            <p:childTnLst>
                              <p:par>
                                <p:cTn id="43" presetID="12" presetClass="entr" presetSubtype="2" fill="hold" nodeType="afterEffect">
                                  <p:stCondLst>
                                    <p:cond delay="0"/>
                                  </p:stCondLst>
                                  <p:childTnLst>
                                    <p:set>
                                      <p:cBhvr>
                                        <p:cTn id="44" dur="1" fill="hold">
                                          <p:stCondLst>
                                            <p:cond delay="0"/>
                                          </p:stCondLst>
                                        </p:cTn>
                                        <p:tgtEl>
                                          <p:spTgt spid="38"/>
                                        </p:tgtEl>
                                        <p:attrNameLst>
                                          <p:attrName>style.visibility</p:attrName>
                                        </p:attrNameLst>
                                      </p:cBhvr>
                                      <p:to>
                                        <p:strVal val="visible"/>
                                      </p:to>
                                    </p:set>
                                    <p:anim calcmode="lin" valueType="num">
                                      <p:cBhvr additive="base">
                                        <p:cTn id="45" dur="500"/>
                                        <p:tgtEl>
                                          <p:spTgt spid="38"/>
                                        </p:tgtEl>
                                        <p:attrNameLst>
                                          <p:attrName>ppt_x</p:attrName>
                                        </p:attrNameLst>
                                      </p:cBhvr>
                                      <p:tavLst>
                                        <p:tav tm="0">
                                          <p:val>
                                            <p:strVal val="#ppt_x+#ppt_w*1.125000"/>
                                          </p:val>
                                        </p:tav>
                                        <p:tav tm="100000">
                                          <p:val>
                                            <p:strVal val="#ppt_x"/>
                                          </p:val>
                                        </p:tav>
                                      </p:tavLst>
                                    </p:anim>
                                    <p:animEffect transition="in" filter="wipe(left)">
                                      <p:cBhvr>
                                        <p:cTn id="46" dur="500"/>
                                        <p:tgtEl>
                                          <p:spTgt spid="38"/>
                                        </p:tgtEl>
                                      </p:cBhvr>
                                    </p:animEffect>
                                  </p:childTnLst>
                                </p:cTn>
                              </p:par>
                            </p:childTnLst>
                          </p:cTn>
                        </p:par>
                        <p:par>
                          <p:cTn id="47" fill="hold">
                            <p:stCondLst>
                              <p:cond delay="5000"/>
                            </p:stCondLst>
                            <p:childTnLst>
                              <p:par>
                                <p:cTn id="48" presetID="18" presetClass="entr" presetSubtype="12" fill="hold" grpId="0" nodeType="after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strips(downLeft)">
                                      <p:cBhvr>
                                        <p:cTn id="50" dur="500"/>
                                        <p:tgtEl>
                                          <p:spTgt spid="9"/>
                                        </p:tgtEl>
                                      </p:cBhvr>
                                    </p:animEffect>
                                  </p:childTnLst>
                                </p:cTn>
                              </p:par>
                            </p:childTnLst>
                          </p:cTn>
                        </p:par>
                        <p:par>
                          <p:cTn id="51" fill="hold">
                            <p:stCondLst>
                              <p:cond delay="5500"/>
                            </p:stCondLst>
                            <p:childTnLst>
                              <p:par>
                                <p:cTn id="52" presetID="18" presetClass="entr" presetSubtype="12" fill="hold" nodeType="afterEffect">
                                  <p:stCondLst>
                                    <p:cond delay="0"/>
                                  </p:stCondLst>
                                  <p:childTnLst>
                                    <p:set>
                                      <p:cBhvr>
                                        <p:cTn id="53" dur="1" fill="hold">
                                          <p:stCondLst>
                                            <p:cond delay="0"/>
                                          </p:stCondLst>
                                        </p:cTn>
                                        <p:tgtEl>
                                          <p:spTgt spid="63"/>
                                        </p:tgtEl>
                                        <p:attrNameLst>
                                          <p:attrName>style.visibility</p:attrName>
                                        </p:attrNameLst>
                                      </p:cBhvr>
                                      <p:to>
                                        <p:strVal val="visible"/>
                                      </p:to>
                                    </p:set>
                                    <p:animEffect transition="in" filter="strips(downLeft)">
                                      <p:cBhvr>
                                        <p:cTn id="54" dur="500"/>
                                        <p:tgtEl>
                                          <p:spTgt spid="63"/>
                                        </p:tgtEl>
                                      </p:cBhvr>
                                    </p:animEffect>
                                  </p:childTnLst>
                                </p:cTn>
                              </p:par>
                            </p:childTnLst>
                          </p:cTn>
                        </p:par>
                        <p:par>
                          <p:cTn id="55" fill="hold">
                            <p:stCondLst>
                              <p:cond delay="6000"/>
                            </p:stCondLst>
                            <p:childTnLst>
                              <p:par>
                                <p:cTn id="56" presetID="12" presetClass="entr" presetSubtype="8" fill="hold" nodeType="afterEffect">
                                  <p:stCondLst>
                                    <p:cond delay="0"/>
                                  </p:stCondLst>
                                  <p:childTnLst>
                                    <p:set>
                                      <p:cBhvr>
                                        <p:cTn id="57" dur="1" fill="hold">
                                          <p:stCondLst>
                                            <p:cond delay="0"/>
                                          </p:stCondLst>
                                        </p:cTn>
                                        <p:tgtEl>
                                          <p:spTgt spid="47"/>
                                        </p:tgtEl>
                                        <p:attrNameLst>
                                          <p:attrName>style.visibility</p:attrName>
                                        </p:attrNameLst>
                                      </p:cBhvr>
                                      <p:to>
                                        <p:strVal val="visible"/>
                                      </p:to>
                                    </p:set>
                                    <p:anim calcmode="lin" valueType="num">
                                      <p:cBhvr additive="base">
                                        <p:cTn id="58" dur="500"/>
                                        <p:tgtEl>
                                          <p:spTgt spid="47"/>
                                        </p:tgtEl>
                                        <p:attrNameLst>
                                          <p:attrName>ppt_x</p:attrName>
                                        </p:attrNameLst>
                                      </p:cBhvr>
                                      <p:tavLst>
                                        <p:tav tm="0">
                                          <p:val>
                                            <p:strVal val="#ppt_x-#ppt_w*1.125000"/>
                                          </p:val>
                                        </p:tav>
                                        <p:tav tm="100000">
                                          <p:val>
                                            <p:strVal val="#ppt_x"/>
                                          </p:val>
                                        </p:tav>
                                      </p:tavLst>
                                    </p:anim>
                                    <p:animEffect transition="in" filter="wipe(right)">
                                      <p:cBhvr>
                                        <p:cTn id="59" dur="500"/>
                                        <p:tgtEl>
                                          <p:spTgt spid="47"/>
                                        </p:tgtEl>
                                      </p:cBhvr>
                                    </p:animEffect>
                                  </p:childTnLst>
                                </p:cTn>
                              </p:par>
                            </p:childTnLst>
                          </p:cTn>
                        </p:par>
                        <p:par>
                          <p:cTn id="60" fill="hold">
                            <p:stCondLst>
                              <p:cond delay="6500"/>
                            </p:stCondLst>
                            <p:childTnLst>
                              <p:par>
                                <p:cTn id="61" presetID="18" presetClass="entr" presetSubtype="12" fill="hold" grpId="0" nodeType="after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strips(downLeft)">
                                      <p:cBhvr>
                                        <p:cTn id="63" dur="500"/>
                                        <p:tgtEl>
                                          <p:spTgt spid="7"/>
                                        </p:tgtEl>
                                      </p:cBhvr>
                                    </p:animEffect>
                                  </p:childTnLst>
                                </p:cTn>
                              </p:par>
                            </p:childTnLst>
                          </p:cTn>
                        </p:par>
                        <p:par>
                          <p:cTn id="64" fill="hold">
                            <p:stCondLst>
                              <p:cond delay="7000"/>
                            </p:stCondLst>
                            <p:childTnLst>
                              <p:par>
                                <p:cTn id="65" presetID="18" presetClass="entr" presetSubtype="12" fill="hold" nodeType="afterEffect">
                                  <p:stCondLst>
                                    <p:cond delay="0"/>
                                  </p:stCondLst>
                                  <p:childTnLst>
                                    <p:set>
                                      <p:cBhvr>
                                        <p:cTn id="66" dur="1" fill="hold">
                                          <p:stCondLst>
                                            <p:cond delay="0"/>
                                          </p:stCondLst>
                                        </p:cTn>
                                        <p:tgtEl>
                                          <p:spTgt spid="67"/>
                                        </p:tgtEl>
                                        <p:attrNameLst>
                                          <p:attrName>style.visibility</p:attrName>
                                        </p:attrNameLst>
                                      </p:cBhvr>
                                      <p:to>
                                        <p:strVal val="visible"/>
                                      </p:to>
                                    </p:set>
                                    <p:animEffect transition="in" filter="strips(downLeft)">
                                      <p:cBhvr>
                                        <p:cTn id="67" dur="500"/>
                                        <p:tgtEl>
                                          <p:spTgt spid="67"/>
                                        </p:tgtEl>
                                      </p:cBhvr>
                                    </p:animEffect>
                                  </p:childTnLst>
                                </p:cTn>
                              </p:par>
                            </p:childTnLst>
                          </p:cTn>
                        </p:par>
                        <p:par>
                          <p:cTn id="68" fill="hold">
                            <p:stCondLst>
                              <p:cond delay="7500"/>
                            </p:stCondLst>
                            <p:childTnLst>
                              <p:par>
                                <p:cTn id="69" presetID="12" presetClass="entr" presetSubtype="2" fill="hold" nodeType="afterEffect">
                                  <p:stCondLst>
                                    <p:cond delay="0"/>
                                  </p:stCondLst>
                                  <p:childTnLst>
                                    <p:set>
                                      <p:cBhvr>
                                        <p:cTn id="70" dur="1" fill="hold">
                                          <p:stCondLst>
                                            <p:cond delay="0"/>
                                          </p:stCondLst>
                                        </p:cTn>
                                        <p:tgtEl>
                                          <p:spTgt spid="41"/>
                                        </p:tgtEl>
                                        <p:attrNameLst>
                                          <p:attrName>style.visibility</p:attrName>
                                        </p:attrNameLst>
                                      </p:cBhvr>
                                      <p:to>
                                        <p:strVal val="visible"/>
                                      </p:to>
                                    </p:set>
                                    <p:anim calcmode="lin" valueType="num">
                                      <p:cBhvr additive="base">
                                        <p:cTn id="71" dur="500"/>
                                        <p:tgtEl>
                                          <p:spTgt spid="41"/>
                                        </p:tgtEl>
                                        <p:attrNameLst>
                                          <p:attrName>ppt_x</p:attrName>
                                        </p:attrNameLst>
                                      </p:cBhvr>
                                      <p:tavLst>
                                        <p:tav tm="0">
                                          <p:val>
                                            <p:strVal val="#ppt_x+#ppt_w*1.125000"/>
                                          </p:val>
                                        </p:tav>
                                        <p:tav tm="100000">
                                          <p:val>
                                            <p:strVal val="#ppt_x"/>
                                          </p:val>
                                        </p:tav>
                                      </p:tavLst>
                                    </p:anim>
                                    <p:animEffect transition="in" filter="wipe(left)">
                                      <p:cBhvr>
                                        <p:cTn id="72" dur="500"/>
                                        <p:tgtEl>
                                          <p:spTgt spid="41"/>
                                        </p:tgtEl>
                                      </p:cBhvr>
                                    </p:animEffect>
                                  </p:childTnLst>
                                </p:cTn>
                              </p:par>
                            </p:childTnLst>
                          </p:cTn>
                        </p:par>
                        <p:par>
                          <p:cTn id="73" fill="hold">
                            <p:stCondLst>
                              <p:cond delay="8000"/>
                            </p:stCondLst>
                            <p:childTnLst>
                              <p:par>
                                <p:cTn id="74" presetID="18" presetClass="entr" presetSubtype="12" fill="hold" grpId="0" nodeType="afterEffect">
                                  <p:stCondLst>
                                    <p:cond delay="0"/>
                                  </p:stCondLst>
                                  <p:childTnLst>
                                    <p:set>
                                      <p:cBhvr>
                                        <p:cTn id="75" dur="1" fill="hold">
                                          <p:stCondLst>
                                            <p:cond delay="0"/>
                                          </p:stCondLst>
                                        </p:cTn>
                                        <p:tgtEl>
                                          <p:spTgt spid="10"/>
                                        </p:tgtEl>
                                        <p:attrNameLst>
                                          <p:attrName>style.visibility</p:attrName>
                                        </p:attrNameLst>
                                      </p:cBhvr>
                                      <p:to>
                                        <p:strVal val="visible"/>
                                      </p:to>
                                    </p:set>
                                    <p:animEffect transition="in" filter="strips(downLeft)">
                                      <p:cBhvr>
                                        <p:cTn id="76" dur="500"/>
                                        <p:tgtEl>
                                          <p:spTgt spid="10"/>
                                        </p:tgtEl>
                                      </p:cBhvr>
                                    </p:animEffect>
                                  </p:childTnLst>
                                </p:cTn>
                              </p:par>
                            </p:childTnLst>
                          </p:cTn>
                        </p:par>
                        <p:par>
                          <p:cTn id="77" fill="hold">
                            <p:stCondLst>
                              <p:cond delay="8500"/>
                            </p:stCondLst>
                            <p:childTnLst>
                              <p:par>
                                <p:cTn id="78" presetID="18" presetClass="entr" presetSubtype="12" fill="hold" nodeType="afterEffect">
                                  <p:stCondLst>
                                    <p:cond delay="0"/>
                                  </p:stCondLst>
                                  <p:childTnLst>
                                    <p:set>
                                      <p:cBhvr>
                                        <p:cTn id="79" dur="1" fill="hold">
                                          <p:stCondLst>
                                            <p:cond delay="0"/>
                                          </p:stCondLst>
                                        </p:cTn>
                                        <p:tgtEl>
                                          <p:spTgt spid="68"/>
                                        </p:tgtEl>
                                        <p:attrNameLst>
                                          <p:attrName>style.visibility</p:attrName>
                                        </p:attrNameLst>
                                      </p:cBhvr>
                                      <p:to>
                                        <p:strVal val="visible"/>
                                      </p:to>
                                    </p:set>
                                    <p:animEffect transition="in" filter="strips(downLeft)">
                                      <p:cBhvr>
                                        <p:cTn id="80" dur="500"/>
                                        <p:tgtEl>
                                          <p:spTgt spid="68"/>
                                        </p:tgtEl>
                                      </p:cBhvr>
                                    </p:animEffect>
                                  </p:childTnLst>
                                </p:cTn>
                              </p:par>
                            </p:childTnLst>
                          </p:cTn>
                        </p:par>
                        <p:par>
                          <p:cTn id="81" fill="hold">
                            <p:stCondLst>
                              <p:cond delay="9000"/>
                            </p:stCondLst>
                            <p:childTnLst>
                              <p:par>
                                <p:cTn id="82" presetID="12" presetClass="entr" presetSubtype="8" fill="hold" nodeType="afterEffect">
                                  <p:stCondLst>
                                    <p:cond delay="0"/>
                                  </p:stCondLst>
                                  <p:childTnLst>
                                    <p:set>
                                      <p:cBhvr>
                                        <p:cTn id="83" dur="1" fill="hold">
                                          <p:stCondLst>
                                            <p:cond delay="0"/>
                                          </p:stCondLst>
                                        </p:cTn>
                                        <p:tgtEl>
                                          <p:spTgt spid="50"/>
                                        </p:tgtEl>
                                        <p:attrNameLst>
                                          <p:attrName>style.visibility</p:attrName>
                                        </p:attrNameLst>
                                      </p:cBhvr>
                                      <p:to>
                                        <p:strVal val="visible"/>
                                      </p:to>
                                    </p:set>
                                    <p:anim calcmode="lin" valueType="num">
                                      <p:cBhvr additive="base">
                                        <p:cTn id="84" dur="500"/>
                                        <p:tgtEl>
                                          <p:spTgt spid="50"/>
                                        </p:tgtEl>
                                        <p:attrNameLst>
                                          <p:attrName>ppt_x</p:attrName>
                                        </p:attrNameLst>
                                      </p:cBhvr>
                                      <p:tavLst>
                                        <p:tav tm="0">
                                          <p:val>
                                            <p:strVal val="#ppt_x-#ppt_w*1.125000"/>
                                          </p:val>
                                        </p:tav>
                                        <p:tav tm="100000">
                                          <p:val>
                                            <p:strVal val="#ppt_x"/>
                                          </p:val>
                                        </p:tav>
                                      </p:tavLst>
                                    </p:anim>
                                    <p:animEffect transition="in" filter="wipe(right)">
                                      <p:cBhvr>
                                        <p:cTn id="85"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7" grpId="0" animBg="1"/>
      <p:bldP spid="2" grpId="0"/>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atin typeface="+mn-lt"/>
                <a:ea typeface="Microsoft YaHei" panose="020B0503020204020204" pitchFamily="34" charset="-122"/>
                <a:cs typeface="+mn-lt"/>
                <a:sym typeface="Arial" panose="020B0604020202020204" pitchFamily="34" charset="0"/>
              </a:rPr>
              <a:t> Introduction to Git and GitHub</a:t>
            </a:r>
            <a:endParaRPr lang="en-US">
              <a:latin typeface="+mn-lt"/>
              <a:ea typeface="Microsoft YaHei" panose="020B0503020204020204" pitchFamily="34" charset="-122"/>
              <a:cs typeface="+mn-lt"/>
              <a:sym typeface="Arial" panose="020B0604020202020204" pitchFamily="34" charset="0"/>
            </a:endParaRPr>
          </a:p>
        </p:txBody>
      </p:sp>
      <p:sp>
        <p:nvSpPr>
          <p:cNvPr id="11" name="Rectangle 10"/>
          <p:cNvSpPr/>
          <p:nvPr/>
        </p:nvSpPr>
        <p:spPr>
          <a:xfrm>
            <a:off x="6096000" y="1897231"/>
            <a:ext cx="5242560" cy="4315450"/>
          </a:xfrm>
          <a:prstGeom prst="rect">
            <a:avLst/>
          </a:prstGeom>
          <a:solidFill>
            <a:srgbClr val="010F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Microsoft YaHei" panose="020B0503020204020204" pitchFamily="34" charset="-122"/>
              <a:sym typeface="Arial" panose="020B0604020202020204" pitchFamily="34" charset="0"/>
            </a:endParaRPr>
          </a:p>
        </p:txBody>
      </p:sp>
      <p:grpSp>
        <p:nvGrpSpPr>
          <p:cNvPr id="14" name="Group 13"/>
          <p:cNvGrpSpPr/>
          <p:nvPr/>
        </p:nvGrpSpPr>
        <p:grpSpPr>
          <a:xfrm>
            <a:off x="7566660" y="3119755"/>
            <a:ext cx="3209290" cy="1270634"/>
            <a:chOff x="8153397" y="2183402"/>
            <a:chExt cx="4150574" cy="801988"/>
          </a:xfrm>
        </p:grpSpPr>
        <p:sp>
          <p:nvSpPr>
            <p:cNvPr id="15" name="TextBox 14"/>
            <p:cNvSpPr txBox="1"/>
            <p:nvPr/>
          </p:nvSpPr>
          <p:spPr>
            <a:xfrm>
              <a:off x="8153398" y="2183402"/>
              <a:ext cx="1512573" cy="232460"/>
            </a:xfrm>
            <a:prstGeom prst="rect">
              <a:avLst/>
            </a:prstGeom>
            <a:noFill/>
          </p:spPr>
          <p:txBody>
            <a:bodyPr wrap="square" rtlCol="0">
              <a:spAutoFit/>
            </a:bodyPr>
            <a:lstStyle/>
            <a:p>
              <a:r>
                <a:rPr lang="en-US" b="1">
                  <a:solidFill>
                    <a:schemeClr val="bg2"/>
                  </a:solidFill>
                  <a:latin typeface="Arial" panose="020B0604020202020204" pitchFamily="34" charset="0"/>
                  <a:ea typeface="Microsoft YaHei" panose="020B0503020204020204" pitchFamily="34" charset="-122"/>
                  <a:sym typeface="Arial" panose="020B0604020202020204" pitchFamily="34" charset="0"/>
                </a:rPr>
                <a:t>Git:</a:t>
              </a:r>
              <a:endParaRPr lang="en-US" b="1">
                <a:solidFill>
                  <a:schemeClr val="bg2"/>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16" name="Rectangle 15"/>
            <p:cNvSpPr/>
            <p:nvPr/>
          </p:nvSpPr>
          <p:spPr>
            <a:xfrm>
              <a:off x="8153397" y="2415862"/>
              <a:ext cx="4150574" cy="569528"/>
            </a:xfrm>
            <a:prstGeom prst="rect">
              <a:avLst/>
            </a:prstGeom>
          </p:spPr>
          <p:txBody>
            <a:bodyPr wrap="square">
              <a:noAutofit/>
            </a:bodyPr>
            <a:lstStyle/>
            <a:p>
              <a:r>
                <a:rPr lang="en-US" sz="1200">
                  <a:solidFill>
                    <a:schemeClr val="bg2"/>
                  </a:solidFill>
                  <a:latin typeface="Arial" panose="020B0604020202020204" pitchFamily="34" charset="0"/>
                  <a:ea typeface="Microsoft YaHei" panose="020B0503020204020204" pitchFamily="34" charset="-122"/>
                  <a:sym typeface="Arial" panose="020B0604020202020204" pitchFamily="34" charset="0"/>
                </a:rPr>
                <a:t> Git is an open-source distributed version control system designed to track changes in source code during software development.</a:t>
              </a:r>
              <a:endParaRPr lang="en-US" sz="1200">
                <a:solidFill>
                  <a:schemeClr val="bg2"/>
                </a:solidFill>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17" name="Group 16"/>
          <p:cNvGrpSpPr/>
          <p:nvPr/>
        </p:nvGrpSpPr>
        <p:grpSpPr>
          <a:xfrm>
            <a:off x="7566660" y="4598670"/>
            <a:ext cx="3209290" cy="1012366"/>
            <a:chOff x="8153397" y="2183402"/>
            <a:chExt cx="4150575" cy="767171"/>
          </a:xfrm>
        </p:grpSpPr>
        <p:sp>
          <p:nvSpPr>
            <p:cNvPr id="18" name="TextBox 17"/>
            <p:cNvSpPr txBox="1"/>
            <p:nvPr/>
          </p:nvSpPr>
          <p:spPr>
            <a:xfrm>
              <a:off x="8153398" y="2183402"/>
              <a:ext cx="2058367" cy="279098"/>
            </a:xfrm>
            <a:prstGeom prst="rect">
              <a:avLst/>
            </a:prstGeom>
            <a:noFill/>
          </p:spPr>
          <p:txBody>
            <a:bodyPr wrap="square" rtlCol="0">
              <a:spAutoFit/>
            </a:bodyPr>
            <a:lstStyle/>
            <a:p>
              <a:r>
                <a:rPr lang="en-US" b="1">
                  <a:solidFill>
                    <a:schemeClr val="bg2"/>
                  </a:solidFill>
                  <a:latin typeface="Arial" panose="020B0604020202020204" pitchFamily="34" charset="0"/>
                  <a:ea typeface="Microsoft YaHei" panose="020B0503020204020204" pitchFamily="34" charset="-122"/>
                  <a:sym typeface="Arial" panose="020B0604020202020204" pitchFamily="34" charset="0"/>
                </a:rPr>
                <a:t>GitHub:</a:t>
              </a:r>
              <a:endParaRPr lang="en-US" b="1">
                <a:solidFill>
                  <a:schemeClr val="bg2"/>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19" name="Rectangle 18"/>
            <p:cNvSpPr/>
            <p:nvPr/>
          </p:nvSpPr>
          <p:spPr>
            <a:xfrm>
              <a:off x="8153397" y="2461671"/>
              <a:ext cx="4150575" cy="488902"/>
            </a:xfrm>
            <a:prstGeom prst="rect">
              <a:avLst/>
            </a:prstGeom>
          </p:spPr>
          <p:txBody>
            <a:bodyPr wrap="square">
              <a:spAutoFit/>
            </a:bodyPr>
            <a:lstStyle/>
            <a:p>
              <a:r>
                <a:rPr lang="en-US" sz="1200">
                  <a:solidFill>
                    <a:schemeClr val="bg2"/>
                  </a:solidFill>
                  <a:latin typeface="Arial" panose="020B0604020202020204" pitchFamily="34" charset="0"/>
                  <a:ea typeface="Microsoft YaHei" panose="020B0503020204020204" pitchFamily="34" charset="-122"/>
                  <a:sym typeface="Arial" panose="020B0604020202020204" pitchFamily="34" charset="0"/>
                </a:rPr>
                <a:t> GitHub is a web-based hosting service for Git repositories, adding a social and collaborative layer to Git.</a:t>
              </a:r>
              <a:endParaRPr lang="en-US" sz="1200">
                <a:solidFill>
                  <a:schemeClr val="bg2"/>
                </a:solidFill>
                <a:latin typeface="Arial" panose="020B0604020202020204" pitchFamily="34" charset="0"/>
                <a:ea typeface="Microsoft YaHei" panose="020B0503020204020204" pitchFamily="34" charset="-122"/>
                <a:sym typeface="Arial" panose="020B0604020202020204" pitchFamily="34" charset="0"/>
              </a:endParaRPr>
            </a:p>
          </p:txBody>
        </p:sp>
      </p:grpSp>
      <p:sp>
        <p:nvSpPr>
          <p:cNvPr id="22" name="Rectangle 21"/>
          <p:cNvSpPr/>
          <p:nvPr/>
        </p:nvSpPr>
        <p:spPr>
          <a:xfrm>
            <a:off x="6553200" y="2281555"/>
            <a:ext cx="4222750" cy="1047750"/>
          </a:xfrm>
          <a:prstGeom prst="rect">
            <a:avLst/>
          </a:prstGeom>
        </p:spPr>
        <p:txBody>
          <a:bodyPr wrap="square">
            <a:noAutofit/>
          </a:bodyPr>
          <a:lstStyle/>
          <a:p>
            <a:r>
              <a:rPr lang="en-US" sz="1400">
                <a:solidFill>
                  <a:schemeClr val="bg2"/>
                </a:solidFill>
                <a:latin typeface="Arial" panose="020B0604020202020204" pitchFamily="34" charset="0"/>
                <a:ea typeface="Microsoft YaHei" panose="020B0503020204020204" pitchFamily="34" charset="-122"/>
                <a:sym typeface="Arial" panose="020B0604020202020204" pitchFamily="34" charset="0"/>
              </a:rPr>
              <a:t>Git and GitHub are fundamental tools in the realm of software development, offering version control and collaborative functionalities.</a:t>
            </a:r>
            <a:endParaRPr lang="en-US" sz="1400">
              <a:solidFill>
                <a:schemeClr val="bg2"/>
              </a:solidFill>
              <a:latin typeface="Arial" panose="020B0604020202020204" pitchFamily="34" charset="0"/>
              <a:ea typeface="Microsoft YaHei" panose="020B0503020204020204" pitchFamily="34" charset="-122"/>
              <a:sym typeface="Arial" panose="020B0604020202020204" pitchFamily="34" charset="0"/>
            </a:endParaRPr>
          </a:p>
        </p:txBody>
      </p:sp>
      <p:pic>
        <p:nvPicPr>
          <p:cNvPr id="7" name="Espace réservé du contenu 6" descr="git"/>
          <p:cNvPicPr>
            <a:picLocks noChangeAspect="1"/>
          </p:cNvPicPr>
          <p:nvPr>
            <p:ph idx="1"/>
          </p:nvPr>
        </p:nvPicPr>
        <p:blipFill>
          <a:blip r:embed="rId1"/>
          <a:stretch>
            <a:fillRect/>
          </a:stretch>
        </p:blipFill>
        <p:spPr>
          <a:xfrm>
            <a:off x="6650990" y="3329305"/>
            <a:ext cx="663575" cy="671830"/>
          </a:xfrm>
          <a:prstGeom prst="rect">
            <a:avLst/>
          </a:prstGeom>
        </p:spPr>
      </p:pic>
      <p:pic>
        <p:nvPicPr>
          <p:cNvPr id="8" name="Image 7" descr="GitHub-Mark-ea2971cee799"/>
          <p:cNvPicPr>
            <a:picLocks noChangeAspect="1"/>
          </p:cNvPicPr>
          <p:nvPr/>
        </p:nvPicPr>
        <p:blipFill>
          <a:blip r:embed="rId2"/>
          <a:srcRect l="12263" t="13286" r="12758" b="11155"/>
          <a:stretch>
            <a:fillRect/>
          </a:stretch>
        </p:blipFill>
        <p:spPr>
          <a:xfrm>
            <a:off x="6753225" y="4832350"/>
            <a:ext cx="669290" cy="668655"/>
          </a:xfrm>
          <a:prstGeom prst="ellipse">
            <a:avLst/>
          </a:prstGeom>
        </p:spPr>
      </p:pic>
      <p:pic>
        <p:nvPicPr>
          <p:cNvPr id="3" name="Image 2" descr="01_MSR_SIGCOMM_Data_Network_1400x788"/>
          <p:cNvPicPr>
            <a:picLocks noChangeAspect="1"/>
          </p:cNvPicPr>
          <p:nvPr/>
        </p:nvPicPr>
        <p:blipFill>
          <a:blip r:embed="rId3"/>
          <a:srcRect l="25274" t="31454" r="35487" b="12265"/>
          <a:stretch>
            <a:fillRect/>
          </a:stretch>
        </p:blipFill>
        <p:spPr>
          <a:xfrm>
            <a:off x="838835" y="1897380"/>
            <a:ext cx="5256530" cy="431609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10000">
        <p15:prstTrans prst="pageCurlDouble"/>
      </p:transition>
    </mc:Choice>
    <mc:Fallback>
      <p:transition spd="slow" advClick="0" advTm="1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par>
                          <p:cTn id="8" fill="hold">
                            <p:stCondLst>
                              <p:cond delay="500"/>
                            </p:stCondLst>
                            <p:childTnLst>
                              <p:par>
                                <p:cTn id="9" presetID="18" presetClass="entr" presetSubtype="12"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strips(downLeft)">
                                      <p:cBhvr>
                                        <p:cTn id="11" dur="500"/>
                                        <p:tgtEl>
                                          <p:spTgt spid="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500"/>
                            </p:stCondLst>
                            <p:childTnLst>
                              <p:par>
                                <p:cTn id="17" presetID="18" presetClass="entr" presetSubtype="12"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strips(downLeft)">
                                      <p:cBhvr>
                                        <p:cTn id="19" dur="500"/>
                                        <p:tgtEl>
                                          <p:spTgt spid="8"/>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atin typeface="+mn-lt"/>
                <a:ea typeface="Microsoft YaHei" panose="020B0503020204020204" pitchFamily="34" charset="-122"/>
                <a:cs typeface="+mn-lt"/>
                <a:sym typeface="Arial" panose="020B0604020202020204" pitchFamily="34" charset="0"/>
              </a:rPr>
              <a:t>Benefits of Git and GitHub</a:t>
            </a:r>
            <a:endParaRPr lang="en-US">
              <a:latin typeface="+mn-lt"/>
              <a:ea typeface="Microsoft YaHei" panose="020B0503020204020204" pitchFamily="34" charset="-122"/>
              <a:cs typeface="+mn-lt"/>
              <a:sym typeface="Arial" panose="020B0604020202020204" pitchFamily="34" charset="0"/>
            </a:endParaRPr>
          </a:p>
        </p:txBody>
      </p:sp>
      <p:sp>
        <p:nvSpPr>
          <p:cNvPr id="10" name="Rectangle 9"/>
          <p:cNvSpPr/>
          <p:nvPr/>
        </p:nvSpPr>
        <p:spPr>
          <a:xfrm>
            <a:off x="875030" y="4925060"/>
            <a:ext cx="687070" cy="687070"/>
          </a:xfrm>
          <a:prstGeom prst="rect">
            <a:avLst/>
          </a:prstGeom>
          <a:gradFill>
            <a:gsLst>
              <a:gs pos="62000">
                <a:schemeClr val="bg2">
                  <a:lumMod val="50000"/>
                </a:schemeClr>
              </a:gs>
              <a:gs pos="100000">
                <a:schemeClr val="bg2">
                  <a:lumMod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rial" panose="020B0604020202020204" pitchFamily="34" charset="0"/>
                <a:ea typeface="Microsoft YaHei" panose="020B0503020204020204" pitchFamily="34" charset="-122"/>
                <a:sym typeface="Arial" panose="020B0604020202020204" pitchFamily="34" charset="0"/>
              </a:rPr>
              <a:t>4</a:t>
            </a:r>
            <a:endParaRPr lang="en-US">
              <a:latin typeface="Arial" panose="020B0604020202020204" pitchFamily="34" charset="0"/>
              <a:ea typeface="Microsoft YaHei" panose="020B0503020204020204" pitchFamily="34" charset="-122"/>
              <a:sym typeface="Arial" panose="020B0604020202020204" pitchFamily="34" charset="0"/>
            </a:endParaRPr>
          </a:p>
        </p:txBody>
      </p:sp>
      <p:sp>
        <p:nvSpPr>
          <p:cNvPr id="7" name="Rectangle 6"/>
          <p:cNvSpPr/>
          <p:nvPr/>
        </p:nvSpPr>
        <p:spPr>
          <a:xfrm>
            <a:off x="875030" y="2012950"/>
            <a:ext cx="687070" cy="687070"/>
          </a:xfrm>
          <a:prstGeom prst="rect">
            <a:avLst/>
          </a:prstGeom>
          <a:gradFill>
            <a:gsLst>
              <a:gs pos="0">
                <a:srgbClr val="007BD3"/>
              </a:gs>
              <a:gs pos="100000">
                <a:srgbClr val="034373"/>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rial" panose="020B0604020202020204" pitchFamily="34" charset="0"/>
                <a:ea typeface="Microsoft YaHei" panose="020B0503020204020204" pitchFamily="34" charset="-122"/>
                <a:sym typeface="Arial" panose="020B0604020202020204" pitchFamily="34" charset="0"/>
              </a:rPr>
              <a:t>1</a:t>
            </a:r>
            <a:endParaRPr lang="en-US">
              <a:latin typeface="Arial" panose="020B0604020202020204" pitchFamily="34" charset="0"/>
              <a:ea typeface="Microsoft YaHei" panose="020B0503020204020204" pitchFamily="34" charset="-122"/>
              <a:sym typeface="Arial" panose="020B0604020202020204" pitchFamily="34" charset="0"/>
            </a:endParaRPr>
          </a:p>
        </p:txBody>
      </p:sp>
      <p:sp>
        <p:nvSpPr>
          <p:cNvPr id="8" name="Rectangle 7"/>
          <p:cNvSpPr/>
          <p:nvPr/>
        </p:nvSpPr>
        <p:spPr>
          <a:xfrm>
            <a:off x="875030" y="2983230"/>
            <a:ext cx="687070" cy="687070"/>
          </a:xfrm>
          <a:prstGeom prst="rect">
            <a:avLst/>
          </a:prstGeom>
          <a:gradFill>
            <a:gsLst>
              <a:gs pos="0">
                <a:srgbClr val="14CD68"/>
              </a:gs>
              <a:gs pos="100000">
                <a:srgbClr val="0B6E38"/>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rial" panose="020B0604020202020204" pitchFamily="34" charset="0"/>
                <a:ea typeface="Microsoft YaHei" panose="020B0503020204020204" pitchFamily="34" charset="-122"/>
                <a:sym typeface="Arial" panose="020B0604020202020204" pitchFamily="34" charset="0"/>
              </a:rPr>
              <a:t>2</a:t>
            </a:r>
            <a:endParaRPr lang="en-US">
              <a:latin typeface="Arial" panose="020B0604020202020204" pitchFamily="34" charset="0"/>
              <a:ea typeface="Microsoft YaHei" panose="020B0503020204020204" pitchFamily="34" charset="-122"/>
              <a:sym typeface="Arial" panose="020B0604020202020204" pitchFamily="34" charset="0"/>
            </a:endParaRPr>
          </a:p>
        </p:txBody>
      </p:sp>
      <p:sp>
        <p:nvSpPr>
          <p:cNvPr id="9" name="Rectangle 8"/>
          <p:cNvSpPr/>
          <p:nvPr/>
        </p:nvSpPr>
        <p:spPr>
          <a:xfrm>
            <a:off x="875030" y="3954145"/>
            <a:ext cx="687070" cy="687070"/>
          </a:xfrm>
          <a:prstGeom prst="rect">
            <a:avLst/>
          </a:prstGeom>
          <a:gradFill>
            <a:gsLst>
              <a:gs pos="0">
                <a:srgbClr val="FECF40"/>
              </a:gs>
              <a:gs pos="100000">
                <a:srgbClr val="846C21"/>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rial" panose="020B0604020202020204" pitchFamily="34" charset="0"/>
                <a:ea typeface="Microsoft YaHei" panose="020B0503020204020204" pitchFamily="34" charset="-122"/>
                <a:sym typeface="Arial" panose="020B0604020202020204" pitchFamily="34" charset="0"/>
              </a:rPr>
              <a:t>3</a:t>
            </a:r>
            <a:endParaRPr lang="en-US">
              <a:latin typeface="Arial" panose="020B0604020202020204" pitchFamily="34" charset="0"/>
              <a:ea typeface="Microsoft YaHei" panose="020B0503020204020204" pitchFamily="34" charset="-122"/>
              <a:sym typeface="Arial" panose="020B0604020202020204" pitchFamily="34" charset="0"/>
            </a:endParaRPr>
          </a:p>
        </p:txBody>
      </p:sp>
      <p:grpSp>
        <p:nvGrpSpPr>
          <p:cNvPr id="16" name="Group 15"/>
          <p:cNvGrpSpPr/>
          <p:nvPr/>
        </p:nvGrpSpPr>
        <p:grpSpPr>
          <a:xfrm>
            <a:off x="1732916" y="1947136"/>
            <a:ext cx="4182840" cy="755556"/>
            <a:chOff x="7855640" y="3619632"/>
            <a:chExt cx="4182840" cy="755556"/>
          </a:xfrm>
        </p:grpSpPr>
        <p:sp>
          <p:nvSpPr>
            <p:cNvPr id="17" name="TextBox 16"/>
            <p:cNvSpPr txBox="1"/>
            <p:nvPr/>
          </p:nvSpPr>
          <p:spPr>
            <a:xfrm>
              <a:off x="7855640" y="3619632"/>
              <a:ext cx="1960880" cy="368300"/>
            </a:xfrm>
            <a:prstGeom prst="rect">
              <a:avLst/>
            </a:prstGeom>
            <a:noFill/>
          </p:spPr>
          <p:txBody>
            <a:bodyPr wrap="none" rtlCol="0">
              <a:spAutoFit/>
            </a:bodyPr>
            <a:lstStyle/>
            <a:p>
              <a:pPr algn="l"/>
              <a:r>
                <a:rPr lang="en-GB" b="1">
                  <a:solidFill>
                    <a:schemeClr val="accent1"/>
                  </a:solidFill>
                  <a:latin typeface="Arial" panose="020B0604020202020204" pitchFamily="34" charset="0"/>
                  <a:ea typeface="Microsoft YaHei" panose="020B0503020204020204" pitchFamily="34" charset="-122"/>
                  <a:sym typeface="Arial" panose="020B0604020202020204" pitchFamily="34" charset="0"/>
                </a:rPr>
                <a:t>Version Control:</a:t>
              </a:r>
              <a:endParaRPr lang="en-GB" b="1">
                <a:solidFill>
                  <a:schemeClr val="accent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18" name="Rectangle 17"/>
            <p:cNvSpPr/>
            <p:nvPr/>
          </p:nvSpPr>
          <p:spPr>
            <a:xfrm>
              <a:off x="7855640" y="3914813"/>
              <a:ext cx="4182840" cy="460375"/>
            </a:xfrm>
            <a:prstGeom prst="rect">
              <a:avLst/>
            </a:prstGeom>
          </p:spPr>
          <p:txBody>
            <a:bodyPr wrap="square">
              <a:spAutoFit/>
            </a:bodyPr>
            <a:lstStyle/>
            <a:p>
              <a:r>
                <a:rPr lang="en-GB" sz="1200">
                  <a:solidFill>
                    <a:schemeClr val="tx1">
                      <a:lumMod val="50000"/>
                      <a:lumOff val="50000"/>
                    </a:schemeClr>
                  </a:solidFill>
                  <a:latin typeface="Arial" panose="020B0604020202020204" pitchFamily="34" charset="0"/>
                  <a:ea typeface="Microsoft YaHei" panose="020B0503020204020204" pitchFamily="34" charset="-122"/>
                  <a:sym typeface="Arial" panose="020B0604020202020204" pitchFamily="34" charset="0"/>
                </a:rPr>
                <a:t>Track changes, collaborate, and revert to previous versions easily, ensuring code integrity.</a:t>
              </a:r>
              <a:endParaRPr lang="en-GB" sz="1200">
                <a:solidFill>
                  <a:schemeClr val="tx1">
                    <a:lumMod val="50000"/>
                    <a:lumOff val="50000"/>
                  </a:schemeClr>
                </a:solidFill>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19" name="Group 18"/>
          <p:cNvGrpSpPr/>
          <p:nvPr/>
        </p:nvGrpSpPr>
        <p:grpSpPr>
          <a:xfrm>
            <a:off x="1732916" y="2917807"/>
            <a:ext cx="4182840" cy="755556"/>
            <a:chOff x="7855640" y="3619632"/>
            <a:chExt cx="4182840" cy="755556"/>
          </a:xfrm>
        </p:grpSpPr>
        <p:sp>
          <p:nvSpPr>
            <p:cNvPr id="20" name="TextBox 19"/>
            <p:cNvSpPr txBox="1"/>
            <p:nvPr/>
          </p:nvSpPr>
          <p:spPr>
            <a:xfrm>
              <a:off x="7855640" y="3619632"/>
              <a:ext cx="1656080" cy="368300"/>
            </a:xfrm>
            <a:prstGeom prst="rect">
              <a:avLst/>
            </a:prstGeom>
            <a:noFill/>
          </p:spPr>
          <p:txBody>
            <a:bodyPr wrap="none" rtlCol="0">
              <a:spAutoFit/>
            </a:bodyPr>
            <a:lstStyle/>
            <a:p>
              <a:pPr algn="l"/>
              <a:r>
                <a:rPr lang="en-GB" b="1">
                  <a:solidFill>
                    <a:schemeClr val="accent2"/>
                  </a:solidFill>
                  <a:latin typeface="Arial" panose="020B0604020202020204" pitchFamily="34" charset="0"/>
                  <a:ea typeface="Microsoft YaHei" panose="020B0503020204020204" pitchFamily="34" charset="-122"/>
                  <a:sym typeface="Arial" panose="020B0604020202020204" pitchFamily="34" charset="0"/>
                </a:rPr>
                <a:t>Collaboration</a:t>
              </a:r>
              <a:endParaRPr lang="en-GB" b="1">
                <a:solidFill>
                  <a:schemeClr val="accent2"/>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21" name="Rectangle 20"/>
            <p:cNvSpPr/>
            <p:nvPr/>
          </p:nvSpPr>
          <p:spPr>
            <a:xfrm>
              <a:off x="7855640" y="3914813"/>
              <a:ext cx="4182840" cy="460375"/>
            </a:xfrm>
            <a:prstGeom prst="rect">
              <a:avLst/>
            </a:prstGeom>
          </p:spPr>
          <p:txBody>
            <a:bodyPr wrap="square">
              <a:spAutoFit/>
            </a:bodyPr>
            <a:lstStyle/>
            <a:p>
              <a:r>
                <a:rPr lang="en-GB" sz="1200">
                  <a:solidFill>
                    <a:schemeClr val="tx1">
                      <a:lumMod val="50000"/>
                      <a:lumOff val="50000"/>
                    </a:schemeClr>
                  </a:solidFill>
                  <a:latin typeface="Arial" panose="020B0604020202020204" pitchFamily="34" charset="0"/>
                  <a:ea typeface="Microsoft YaHei" panose="020B0503020204020204" pitchFamily="34" charset="-122"/>
                  <a:sym typeface="Arial" panose="020B0604020202020204" pitchFamily="34" charset="0"/>
                </a:rPr>
                <a:t> Enable multiple developers to work on the same project simultaneously and manage contributions effectively.</a:t>
              </a:r>
              <a:endParaRPr lang="en-GB" sz="1200">
                <a:solidFill>
                  <a:schemeClr val="tx1">
                    <a:lumMod val="50000"/>
                    <a:lumOff val="50000"/>
                  </a:schemeClr>
                </a:solidFill>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22" name="Group 21"/>
          <p:cNvGrpSpPr/>
          <p:nvPr/>
        </p:nvGrpSpPr>
        <p:grpSpPr>
          <a:xfrm>
            <a:off x="1732916" y="3888477"/>
            <a:ext cx="4182840" cy="940341"/>
            <a:chOff x="7855640" y="3619632"/>
            <a:chExt cx="4182840" cy="940341"/>
          </a:xfrm>
        </p:grpSpPr>
        <p:sp>
          <p:nvSpPr>
            <p:cNvPr id="23" name="TextBox 22"/>
            <p:cNvSpPr txBox="1"/>
            <p:nvPr/>
          </p:nvSpPr>
          <p:spPr>
            <a:xfrm>
              <a:off x="7855640" y="3619632"/>
              <a:ext cx="3472180" cy="368300"/>
            </a:xfrm>
            <a:prstGeom prst="rect">
              <a:avLst/>
            </a:prstGeom>
            <a:noFill/>
          </p:spPr>
          <p:txBody>
            <a:bodyPr wrap="none" rtlCol="0">
              <a:spAutoFit/>
            </a:bodyPr>
            <a:lstStyle/>
            <a:p>
              <a:pPr algn="l"/>
              <a:r>
                <a:rPr lang="en-GB" b="1">
                  <a:solidFill>
                    <a:schemeClr val="accent3"/>
                  </a:solidFill>
                  <a:latin typeface="Arial" panose="020B0604020202020204" pitchFamily="34" charset="0"/>
                  <a:ea typeface="Microsoft YaHei" panose="020B0503020204020204" pitchFamily="34" charset="-122"/>
                  <a:sym typeface="Arial" panose="020B0604020202020204" pitchFamily="34" charset="0"/>
                </a:rPr>
                <a:t>Community and Open Source:</a:t>
              </a:r>
              <a:endParaRPr lang="en-GB" b="1">
                <a:solidFill>
                  <a:schemeClr val="accent3"/>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24" name="Rectangle 23"/>
            <p:cNvSpPr/>
            <p:nvPr/>
          </p:nvSpPr>
          <p:spPr>
            <a:xfrm>
              <a:off x="7855640" y="3914813"/>
              <a:ext cx="4182840" cy="645160"/>
            </a:xfrm>
            <a:prstGeom prst="rect">
              <a:avLst/>
            </a:prstGeom>
          </p:spPr>
          <p:txBody>
            <a:bodyPr wrap="square">
              <a:spAutoFit/>
            </a:bodyPr>
            <a:lstStyle/>
            <a:p>
              <a:r>
                <a:rPr lang="en-GB" sz="1200">
                  <a:solidFill>
                    <a:schemeClr val="tx1">
                      <a:lumMod val="50000"/>
                      <a:lumOff val="50000"/>
                    </a:schemeClr>
                  </a:solidFill>
                  <a:latin typeface="Arial" panose="020B0604020202020204" pitchFamily="34" charset="0"/>
                  <a:ea typeface="Microsoft YaHei" panose="020B0503020204020204" pitchFamily="34" charset="-122"/>
                  <a:sym typeface="Arial" panose="020B0604020202020204" pitchFamily="34" charset="0"/>
                </a:rPr>
                <a:t>GitHub fosters a vibrant community around open-source projects, facilitating contribution and collaboration among developers worldwide.</a:t>
              </a:r>
              <a:endParaRPr lang="en-GB" sz="1200">
                <a:solidFill>
                  <a:schemeClr val="tx1">
                    <a:lumMod val="50000"/>
                    <a:lumOff val="50000"/>
                  </a:schemeClr>
                </a:solidFill>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25" name="Group 24"/>
          <p:cNvGrpSpPr/>
          <p:nvPr/>
        </p:nvGrpSpPr>
        <p:grpSpPr>
          <a:xfrm>
            <a:off x="1732916" y="4859146"/>
            <a:ext cx="4182840" cy="755556"/>
            <a:chOff x="7855640" y="3619632"/>
            <a:chExt cx="4182840" cy="755556"/>
          </a:xfrm>
        </p:grpSpPr>
        <p:sp>
          <p:nvSpPr>
            <p:cNvPr id="26" name="TextBox 25"/>
            <p:cNvSpPr txBox="1"/>
            <p:nvPr/>
          </p:nvSpPr>
          <p:spPr>
            <a:xfrm>
              <a:off x="7855640" y="3619632"/>
              <a:ext cx="2494280" cy="368300"/>
            </a:xfrm>
            <a:prstGeom prst="rect">
              <a:avLst/>
            </a:prstGeom>
            <a:noFill/>
          </p:spPr>
          <p:txBody>
            <a:bodyPr wrap="none" rtlCol="0">
              <a:spAutoFit/>
            </a:bodyPr>
            <a:lstStyle/>
            <a:p>
              <a:pPr algn="l"/>
              <a:r>
                <a:rPr lang="en-GB" b="1">
                  <a:solidFill>
                    <a:schemeClr val="accent4"/>
                  </a:solidFill>
                  <a:latin typeface="Arial" panose="020B0604020202020204" pitchFamily="34" charset="0"/>
                  <a:ea typeface="Microsoft YaHei" panose="020B0503020204020204" pitchFamily="34" charset="-122"/>
                  <a:sym typeface="Arial" panose="020B0604020202020204" pitchFamily="34" charset="0"/>
                </a:rPr>
                <a:t>Project Management:</a:t>
              </a:r>
              <a:endParaRPr lang="en-GB" b="1">
                <a:solidFill>
                  <a:schemeClr val="accent4"/>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27" name="Rectangle 26"/>
            <p:cNvSpPr/>
            <p:nvPr/>
          </p:nvSpPr>
          <p:spPr>
            <a:xfrm>
              <a:off x="7855640" y="3914813"/>
              <a:ext cx="4182840" cy="460375"/>
            </a:xfrm>
            <a:prstGeom prst="rect">
              <a:avLst/>
            </a:prstGeom>
          </p:spPr>
          <p:txBody>
            <a:bodyPr wrap="square">
              <a:spAutoFit/>
            </a:bodyPr>
            <a:lstStyle/>
            <a:p>
              <a:r>
                <a:rPr lang="en-GB" sz="1200">
                  <a:solidFill>
                    <a:schemeClr val="tx1">
                      <a:lumMod val="50000"/>
                      <a:lumOff val="50000"/>
                    </a:schemeClr>
                  </a:solidFill>
                  <a:latin typeface="Arial" panose="020B0604020202020204" pitchFamily="34" charset="0"/>
                  <a:ea typeface="Microsoft YaHei" panose="020B0503020204020204" pitchFamily="34" charset="-122"/>
                  <a:sym typeface="Arial" panose="020B0604020202020204" pitchFamily="34" charset="0"/>
                </a:rPr>
                <a:t>GitHub's features help in organizing tasks, managing workflows, and maintaining project transparency.</a:t>
              </a:r>
              <a:endParaRPr lang="en-GB" sz="1200">
                <a:solidFill>
                  <a:schemeClr val="tx1">
                    <a:lumMod val="50000"/>
                    <a:lumOff val="50000"/>
                  </a:schemeClr>
                </a:solidFill>
                <a:latin typeface="Arial" panose="020B0604020202020204" pitchFamily="34" charset="0"/>
                <a:ea typeface="Microsoft YaHei" panose="020B0503020204020204" pitchFamily="34" charset="-122"/>
                <a:sym typeface="Arial" panose="020B0604020202020204" pitchFamily="34" charset="0"/>
              </a:endParaRPr>
            </a:p>
          </p:txBody>
        </p:sp>
      </p:grpSp>
      <p:pic>
        <p:nvPicPr>
          <p:cNvPr id="3" name="Espace réservé du contenu 2" descr="01_MSR_SIGCOMM_Data_Network_1400x788"/>
          <p:cNvPicPr>
            <a:picLocks noChangeAspect="1"/>
          </p:cNvPicPr>
          <p:nvPr>
            <p:ph idx="1"/>
          </p:nvPr>
        </p:nvPicPr>
        <p:blipFill>
          <a:blip r:embed="rId1"/>
          <a:stretch>
            <a:fillRect/>
          </a:stretch>
        </p:blipFill>
        <p:spPr>
          <a:xfrm>
            <a:off x="5915660" y="2012950"/>
            <a:ext cx="6181090" cy="35312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10000">
        <p:split orient="vert" dir="in"/>
      </p:transition>
    </mc:Choice>
    <mc:Fallback>
      <p:transition spd="slow" advClick="0" advTm="10000">
        <p:split orient="vert" dir="in"/>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blinds(horizontal)">
                                      <p:cBhvr>
                                        <p:cTn id="11" dur="500"/>
                                        <p:tgtEl>
                                          <p:spTgt spid="1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blinds(horizontal)">
                                      <p:cBhvr>
                                        <p:cTn id="19" dur="500"/>
                                        <p:tgtEl>
                                          <p:spTgt spid="19"/>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par>
                          <p:cTn id="24" fill="hold">
                            <p:stCondLst>
                              <p:cond delay="2500"/>
                            </p:stCondLst>
                            <p:childTnLst>
                              <p:par>
                                <p:cTn id="25" presetID="3" presetClass="entr" presetSubtype="10" fill="hold"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blinds(horizontal)">
                                      <p:cBhvr>
                                        <p:cTn id="27" dur="500"/>
                                        <p:tgtEl>
                                          <p:spTgt spid="22"/>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up)">
                                      <p:cBhvr>
                                        <p:cTn id="31" dur="500"/>
                                        <p:tgtEl>
                                          <p:spTgt spid="10"/>
                                        </p:tgtEl>
                                      </p:cBhvr>
                                    </p:animEffect>
                                  </p:childTnLst>
                                </p:cTn>
                              </p:par>
                            </p:childTnLst>
                          </p:cTn>
                        </p:par>
                        <p:par>
                          <p:cTn id="32" fill="hold">
                            <p:stCondLst>
                              <p:cond delay="3500"/>
                            </p:stCondLst>
                            <p:childTnLst>
                              <p:par>
                                <p:cTn id="33" presetID="3" presetClass="entr" presetSubtype="10" fill="hold" nodeType="after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blinds(horizontal)">
                                      <p:cBhvr>
                                        <p:cTn id="3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P spid="10"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atin typeface="+mn-lt"/>
                <a:ea typeface="Microsoft YaHei" panose="020B0503020204020204" pitchFamily="34" charset="-122"/>
                <a:cs typeface="+mn-lt"/>
                <a:sym typeface="Arial" panose="020B0604020202020204" pitchFamily="34" charset="0"/>
              </a:rPr>
              <a:t>Importance of TIC</a:t>
            </a:r>
            <a:endParaRPr lang="en-US">
              <a:latin typeface="+mn-lt"/>
              <a:ea typeface="Microsoft YaHei" panose="020B0503020204020204" pitchFamily="34" charset="-122"/>
              <a:cs typeface="+mn-lt"/>
              <a:sym typeface="Arial" panose="020B0604020202020204" pitchFamily="34" charset="0"/>
            </a:endParaRPr>
          </a:p>
        </p:txBody>
      </p:sp>
      <p:pic>
        <p:nvPicPr>
          <p:cNvPr id="57" name="Espace réservé du contenu 56" descr="what-is-ict"/>
          <p:cNvPicPr>
            <a:picLocks noChangeAspect="1"/>
          </p:cNvPicPr>
          <p:nvPr>
            <p:ph idx="1"/>
          </p:nvPr>
        </p:nvPicPr>
        <p:blipFill>
          <a:blip r:embed="rId1"/>
          <a:stretch>
            <a:fillRect/>
          </a:stretch>
        </p:blipFill>
        <p:spPr>
          <a:xfrm>
            <a:off x="6256020" y="1590040"/>
            <a:ext cx="5087620" cy="4752340"/>
          </a:xfrm>
          <a:prstGeom prst="rect">
            <a:avLst/>
          </a:prstGeom>
        </p:spPr>
      </p:pic>
      <p:sp>
        <p:nvSpPr>
          <p:cNvPr id="58" name="Zone de texte 57"/>
          <p:cNvSpPr txBox="1"/>
          <p:nvPr/>
        </p:nvSpPr>
        <p:spPr>
          <a:xfrm>
            <a:off x="696595" y="1691005"/>
            <a:ext cx="4588510" cy="4840605"/>
          </a:xfrm>
          <a:prstGeom prst="rect">
            <a:avLst/>
          </a:prstGeom>
          <a:gradFill>
            <a:gsLst>
              <a:gs pos="23000">
                <a:schemeClr val="tx2">
                  <a:lumMod val="60000"/>
                  <a:lumOff val="40000"/>
                </a:schemeClr>
              </a:gs>
              <a:gs pos="100000">
                <a:schemeClr val="accent1">
                  <a:lumMod val="50000"/>
                </a:schemeClr>
              </a:gs>
            </a:gsLst>
            <a:lin ang="0" scaled="0"/>
          </a:gradFill>
        </p:spPr>
        <p:txBody>
          <a:bodyPr wrap="square" rtlCol="0">
            <a:noAutofit/>
          </a:bodyPr>
          <a:p>
            <a:r>
              <a:rPr lang="en-US" altLang="fr-FR">
                <a:gradFill>
                  <a:gsLst>
                    <a:gs pos="0">
                      <a:srgbClr val="7B32B2"/>
                    </a:gs>
                    <a:gs pos="100000">
                      <a:srgbClr val="401A5D"/>
                    </a:gs>
                  </a:gsLst>
                  <a:lin scaled="0"/>
                </a:gradFill>
              </a:rPr>
              <a:t>Information and Communication Technologies </a:t>
            </a:r>
            <a:r>
              <a:rPr lang="en-US" altLang="fr-FR">
                <a:solidFill>
                  <a:srgbClr val="011422"/>
                </a:solidFill>
              </a:rPr>
              <a:t>(</a:t>
            </a:r>
            <a:r>
              <a:rPr lang="en-US" altLang="fr-FR">
                <a:gradFill>
                  <a:gsLst>
                    <a:gs pos="0">
                      <a:srgbClr val="7B32B2"/>
                    </a:gs>
                    <a:gs pos="100000">
                      <a:srgbClr val="401A5D"/>
                    </a:gs>
                  </a:gsLst>
                  <a:lin scaled="0"/>
                </a:gradFill>
              </a:rPr>
              <a:t>TIC</a:t>
            </a:r>
            <a:r>
              <a:rPr lang="en-US" altLang="fr-FR">
                <a:solidFill>
                  <a:srgbClr val="011422"/>
                </a:solidFill>
              </a:rPr>
              <a:t>) continue to reshape our world by playing a pivotal role in fostering global connectivity. Technologies such as the internet, mobile networks, and social media have transformed the way individuals and businesses communicate and share information. In addition to that fostering connectivity, innovation by emerging technologies like artificial intelligence, blockchain, and the Internet of Things (IoT) are driving advancements across industries, leading to improved efficiency and new possibilities.</a:t>
            </a:r>
            <a:endParaRPr lang="en-US" altLang="fr-FR">
              <a:solidFill>
                <a:srgbClr val="011422"/>
              </a:solidFill>
            </a:endParaRPr>
          </a:p>
        </p:txBody>
      </p:sp>
    </p:spTree>
  </p:cSld>
  <p:clrMapOvr>
    <a:masterClrMapping/>
  </p:clrMapOvr>
  <mc:AlternateContent xmlns:mc="http://schemas.openxmlformats.org/markup-compatibility/2006">
    <mc:Choice xmlns:p14="http://schemas.microsoft.com/office/powerpoint/2010/main" Requires="p14">
      <p:transition spd="slow" p14:dur="1200" advClick="0" advTm="10000">
        <p:dissolve/>
      </p:transition>
    </mc:Choice>
    <mc:Fallback>
      <p:transition spd="slow" advClick="0" advTm="1000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42" presetClass="entr" presetSubtype="0" fill="hold" grpId="1"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fade">
                                      <p:cBhvr>
                                        <p:cTn id="11" dur="1000"/>
                                        <p:tgtEl>
                                          <p:spTgt spid="58"/>
                                        </p:tgtEl>
                                      </p:cBhvr>
                                    </p:animEffect>
                                    <p:anim calcmode="lin" valueType="num">
                                      <p:cBhvr>
                                        <p:cTn id="12" dur="1000" fill="hold"/>
                                        <p:tgtEl>
                                          <p:spTgt spid="58"/>
                                        </p:tgtEl>
                                        <p:attrNameLst>
                                          <p:attrName>ppt_x</p:attrName>
                                        </p:attrNameLst>
                                      </p:cBhvr>
                                      <p:tavLst>
                                        <p:tav tm="0">
                                          <p:val>
                                            <p:strVal val="#ppt_x"/>
                                          </p:val>
                                        </p:tav>
                                        <p:tav tm="100000">
                                          <p:val>
                                            <p:strVal val="#ppt_x"/>
                                          </p:val>
                                        </p:tav>
                                      </p:tavLst>
                                    </p:anim>
                                    <p:anim calcmode="lin" valueType="num">
                                      <p:cBhvr>
                                        <p:cTn id="13" dur="1000" fill="hold"/>
                                        <p:tgtEl>
                                          <p:spTgt spid="58"/>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9" presetClass="entr" presetSubtype="0" decel="100000" fill="hold" nodeType="afterEffect">
                                  <p:stCondLst>
                                    <p:cond delay="0"/>
                                  </p:stCondLst>
                                  <p:childTnLst>
                                    <p:set>
                                      <p:cBhvr>
                                        <p:cTn id="16" dur="1" fill="hold">
                                          <p:stCondLst>
                                            <p:cond delay="0"/>
                                          </p:stCondLst>
                                        </p:cTn>
                                        <p:tgtEl>
                                          <p:spTgt spid="57"/>
                                        </p:tgtEl>
                                        <p:attrNameLst>
                                          <p:attrName>style.visibility</p:attrName>
                                        </p:attrNameLst>
                                      </p:cBhvr>
                                      <p:to>
                                        <p:strVal val="visible"/>
                                      </p:to>
                                    </p:set>
                                    <p:anim calcmode="lin" valueType="num">
                                      <p:cBhvr>
                                        <p:cTn id="17" dur="500" fill="hold"/>
                                        <p:tgtEl>
                                          <p:spTgt spid="57"/>
                                        </p:tgtEl>
                                        <p:attrNameLst>
                                          <p:attrName>ppt_w</p:attrName>
                                        </p:attrNameLst>
                                      </p:cBhvr>
                                      <p:tavLst>
                                        <p:tav tm="0">
                                          <p:val>
                                            <p:fltVal val="0"/>
                                          </p:val>
                                        </p:tav>
                                        <p:tav tm="100000">
                                          <p:val>
                                            <p:strVal val="#ppt_w"/>
                                          </p:val>
                                        </p:tav>
                                      </p:tavLst>
                                    </p:anim>
                                    <p:anim calcmode="lin" valueType="num">
                                      <p:cBhvr>
                                        <p:cTn id="18" dur="500" fill="hold"/>
                                        <p:tgtEl>
                                          <p:spTgt spid="57"/>
                                        </p:tgtEl>
                                        <p:attrNameLst>
                                          <p:attrName>ppt_h</p:attrName>
                                        </p:attrNameLst>
                                      </p:cBhvr>
                                      <p:tavLst>
                                        <p:tav tm="0">
                                          <p:val>
                                            <p:fltVal val="0"/>
                                          </p:val>
                                        </p:tav>
                                        <p:tav tm="100000">
                                          <p:val>
                                            <p:strVal val="#ppt_h"/>
                                          </p:val>
                                        </p:tav>
                                      </p:tavLst>
                                    </p:anim>
                                    <p:anim calcmode="lin" valueType="num">
                                      <p:cBhvr>
                                        <p:cTn id="19" dur="500" fill="hold"/>
                                        <p:tgtEl>
                                          <p:spTgt spid="57"/>
                                        </p:tgtEl>
                                        <p:attrNameLst>
                                          <p:attrName>style.rotation</p:attrName>
                                        </p:attrNameLst>
                                      </p:cBhvr>
                                      <p:tavLst>
                                        <p:tav tm="0">
                                          <p:val>
                                            <p:fltVal val="360"/>
                                          </p:val>
                                        </p:tav>
                                        <p:tav tm="100000">
                                          <p:val>
                                            <p:fltVal val="0"/>
                                          </p:val>
                                        </p:tav>
                                      </p:tavLst>
                                    </p:anim>
                                    <p:animEffect transition="in" filter="fade">
                                      <p:cBhvr>
                                        <p:cTn id="20"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8" grpId="1" bldLvl="0" animBg="1"/>
    </p:bldLst>
  </p:timing>
</p:sld>
</file>

<file path=ppt/theme/theme1.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ustom 3">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5593</Words>
  <Application>WPS Presentation</Application>
  <PresentationFormat>宽屏</PresentationFormat>
  <Paragraphs>145</Paragraphs>
  <Slides>10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SimSun</vt:lpstr>
      <vt:lpstr>Wingdings</vt:lpstr>
      <vt:lpstr>Microsoft YaHei</vt:lpstr>
      <vt:lpstr>Bahnschrift Light</vt:lpstr>
      <vt:lpstr>Lato</vt:lpstr>
      <vt:lpstr>Segoe Print</vt:lpstr>
      <vt:lpstr>Lato Light</vt:lpstr>
      <vt:lpstr>Arial Unicode MS</vt:lpstr>
      <vt:lpstr>Calibri</vt:lpstr>
      <vt:lpstr>Office Theme</vt:lpstr>
      <vt:lpstr>Presentation (ICT) </vt:lpstr>
      <vt:lpstr>Information and Communication Technology: Empowering Connectivity</vt:lpstr>
      <vt:lpstr>Information and Communication Technology key components:</vt:lpstr>
      <vt:lpstr>PowerPoint 演示文稿</vt:lpstr>
      <vt:lpstr>Google Services</vt:lpstr>
      <vt:lpstr>Microsoft Tools</vt:lpstr>
      <vt:lpstr> Introduction to Git and GitHub</vt:lpstr>
      <vt:lpstr>Benefits of Git and GitHub</vt:lpstr>
      <vt:lpstr>Components of ICT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Hoàng Thanh Bình</dc:creator>
  <cp:lastModifiedBy>Lina Settar</cp:lastModifiedBy>
  <cp:revision>219</cp:revision>
  <dcterms:created xsi:type="dcterms:W3CDTF">2015-08-01T04:11:00Z</dcterms:created>
  <dcterms:modified xsi:type="dcterms:W3CDTF">2024-01-04T01:08:37Z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1036-12.2.0.13359</vt:lpwstr>
  </property>
  <property fmtid="{D5CDD505-2E9C-101B-9397-08002B2CF9AE}" pid="3" name="ICV">
    <vt:lpwstr>1FFFC9851AD74DC081B76946BE6BD366_13</vt:lpwstr>
  </property>
</Properties>
</file>