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52" autoAdjust="0"/>
  </p:normalViewPr>
  <p:slideViewPr>
    <p:cSldViewPr snapToGrid="0" snapToObjects="1">
      <p:cViewPr varScale="1">
        <p:scale>
          <a:sx n="103" d="100"/>
          <a:sy n="103" d="100"/>
        </p:scale>
        <p:origin x="-18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2DF66AD8-BC4A-4004-9882-414398D930CA}" type="datetimeFigureOut">
              <a:rPr lang="en-US" smtClean="0"/>
              <a:t>1/22/12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DF66AD8-BC4A-4004-9882-414398D930CA}" type="datetimeFigureOut">
              <a:rPr lang="en-US" smtClean="0"/>
              <a:t>1/22/12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WVBU Staff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theme seemed fancy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8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 Meetings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Sunday of every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0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Bucknell Today!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Director: Christine Perry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8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Broadcasts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 Technician: Aaron </a:t>
            </a:r>
            <a:r>
              <a:rPr lang="en-US" dirty="0" err="1" smtClean="0"/>
              <a:t>Vockley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7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4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 err="1" smtClean="0"/>
              <a:t>Showpicks</a:t>
            </a:r>
            <a:r>
              <a:rPr lang="en-US" dirty="0"/>
              <a:t>/</a:t>
            </a:r>
            <a:r>
              <a:rPr lang="en-US" dirty="0" smtClean="0"/>
              <a:t>Merit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Director of Programming: Duke Wellington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5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Transmitter 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7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PICK SHIFTS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1374580"/>
          </a:xfrm>
        </p:spPr>
        <p:txBody>
          <a:bodyPr>
            <a:normAutofit/>
          </a:bodyPr>
          <a:lstStyle/>
          <a:p>
            <a:r>
              <a:rPr lang="en-US" dirty="0" smtClean="0"/>
              <a:t>Also sign DJ Contracts and the Roster</a:t>
            </a:r>
          </a:p>
        </p:txBody>
      </p:sp>
    </p:spTree>
    <p:extLst>
      <p:ext uri="{BB962C8B-B14F-4D97-AF65-F5344CB8AC3E}">
        <p14:creationId xmlns:p14="http://schemas.microsoft.com/office/powerpoint/2010/main" val="269092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i="1" dirty="0" smtClean="0"/>
              <a:t>FIN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25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Couture.thmx</Template>
  <TotalTime>10</TotalTime>
  <Words>56</Words>
  <Application>Microsoft Macintosh PowerPoint</Application>
  <PresentationFormat>On-screen Show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Couture</vt:lpstr>
      <vt:lpstr>WVBU Staff Meeting</vt:lpstr>
      <vt:lpstr>Staff Meetings </vt:lpstr>
      <vt:lpstr>Bucknell Today!</vt:lpstr>
      <vt:lpstr>External Broadcasts</vt:lpstr>
      <vt:lpstr>Quick Break</vt:lpstr>
      <vt:lpstr>Future Showpicks/Merit Points</vt:lpstr>
      <vt:lpstr>Transmitter Logs</vt:lpstr>
      <vt:lpstr>LET’S PICK SHIFTS</vt:lpstr>
      <vt:lpstr>-FIN-</vt:lpstr>
    </vt:vector>
  </TitlesOfParts>
  <Company>Bucknell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WVBU Staff Meeting</dc:title>
  <dc:creator>Alex Alam</dc:creator>
  <cp:lastModifiedBy>Alex Alam</cp:lastModifiedBy>
  <cp:revision>1</cp:revision>
  <dcterms:created xsi:type="dcterms:W3CDTF">2012-01-22T23:41:52Z</dcterms:created>
  <dcterms:modified xsi:type="dcterms:W3CDTF">2012-01-22T23:52:19Z</dcterms:modified>
</cp:coreProperties>
</file>