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D16FC5-4218-C04C-ABAA-A19D5E967B77}" type="datetimeFigureOut">
              <a:rPr lang="en-US" smtClean="0"/>
              <a:t>3/4/12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D22D319-1F2E-0A42-B668-6108E3C007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VBU Staff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3-4-12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VBU   Central PA s Real Alternative Music Station    Bucknell Univers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8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 of the Month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</a:t>
            </a:r>
            <a:r>
              <a:rPr lang="en-US" dirty="0" err="1" smtClean="0"/>
              <a:t>Vockley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Updates?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6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HOME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“Bucknell Today!” Update</a:t>
            </a:r>
          </a:p>
          <a:p>
            <a:r>
              <a:rPr lang="en-US" dirty="0" smtClean="0"/>
              <a:t>Music Blocks</a:t>
            </a:r>
          </a:p>
          <a:p>
            <a:r>
              <a:rPr lang="en-US" dirty="0" smtClean="0"/>
              <a:t>Double Take</a:t>
            </a:r>
          </a:p>
          <a:p>
            <a:r>
              <a:rPr lang="en-US" dirty="0" smtClean="0"/>
              <a:t>Peer Criticism</a:t>
            </a:r>
          </a:p>
          <a:p>
            <a:r>
              <a:rPr lang="en-US" dirty="0" smtClean="0"/>
              <a:t>Upcoming Outside Calls</a:t>
            </a:r>
          </a:p>
          <a:p>
            <a:r>
              <a:rPr lang="en-US" dirty="0" smtClean="0"/>
              <a:t>Website</a:t>
            </a:r>
          </a:p>
          <a:p>
            <a:r>
              <a:rPr lang="en-US" dirty="0" smtClean="0"/>
              <a:t>Tip of the Month</a:t>
            </a:r>
          </a:p>
          <a:p>
            <a:r>
              <a:rPr lang="en-US" dirty="0" smtClean="0"/>
              <a:t>Go Home</a:t>
            </a:r>
          </a:p>
        </p:txBody>
      </p:sp>
    </p:spTree>
    <p:extLst>
      <p:ext uri="{BB962C8B-B14F-4D97-AF65-F5344CB8AC3E}">
        <p14:creationId xmlns:p14="http://schemas.microsoft.com/office/powerpoint/2010/main" val="379060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“Bucknell Today!” Update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Past and Upcoming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8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Blocks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Charlie </a:t>
            </a:r>
            <a:r>
              <a:rPr lang="en-US" dirty="0" err="1" smtClean="0"/>
              <a:t>Geitz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4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04 at 7.28.47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6" y="168453"/>
            <a:ext cx="5429865" cy="6534051"/>
          </a:xfrm>
          <a:prstGeom prst="rect">
            <a:avLst/>
          </a:prstGeom>
        </p:spPr>
      </p:pic>
      <p:pic>
        <p:nvPicPr>
          <p:cNvPr id="5" name="Picture 4" descr="Screen Shot 2012-03-04 at 7.29.24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52" y="1744819"/>
            <a:ext cx="1790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8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Take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Story of the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0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Now: Find the Host(s)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09" y="1373544"/>
            <a:ext cx="8832991" cy="5105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"Genetically Modified </a:t>
            </a:r>
            <a:r>
              <a:rPr lang="en-US" dirty="0" smtClean="0"/>
              <a:t>Beats” </a:t>
            </a:r>
            <a:r>
              <a:rPr lang="en-US" dirty="0"/>
              <a:t>= "Midnight Gathering</a:t>
            </a:r>
          </a:p>
          <a:p>
            <a:r>
              <a:rPr lang="en-US" dirty="0"/>
              <a:t>"World of Zion" = "</a:t>
            </a:r>
            <a:r>
              <a:rPr lang="en-US" dirty="0" err="1"/>
              <a:t>Balderrama</a:t>
            </a:r>
            <a:r>
              <a:rPr lang="en-US" dirty="0"/>
              <a:t>"</a:t>
            </a:r>
          </a:p>
          <a:p>
            <a:r>
              <a:rPr lang="en-US" dirty="0"/>
              <a:t>"Simple Living With David R-K" = "The Rock Underground"</a:t>
            </a:r>
          </a:p>
          <a:p>
            <a:r>
              <a:rPr lang="sv-SE" dirty="0"/>
              <a:t>"In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Gear</a:t>
            </a:r>
            <a:r>
              <a:rPr lang="sv-SE" dirty="0"/>
              <a:t>" = "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Damn</a:t>
            </a:r>
            <a:r>
              <a:rPr lang="sv-SE" dirty="0"/>
              <a:t> </a:t>
            </a:r>
            <a:r>
              <a:rPr lang="sv-SE" dirty="0" err="1"/>
              <a:t>Jackolopes</a:t>
            </a:r>
            <a:r>
              <a:rPr lang="sv-SE" dirty="0"/>
              <a:t>"</a:t>
            </a:r>
          </a:p>
          <a:p>
            <a:r>
              <a:rPr lang="nl-NL" dirty="0"/>
              <a:t>"</a:t>
            </a:r>
            <a:r>
              <a:rPr lang="nl-NL" dirty="0" err="1"/>
              <a:t>Hustlin</a:t>
            </a:r>
            <a:r>
              <a:rPr lang="nl-NL" dirty="0"/>
              <a:t>' </a:t>
            </a:r>
            <a:r>
              <a:rPr lang="nl-NL" dirty="0" err="1"/>
              <a:t>Backwards</a:t>
            </a:r>
            <a:r>
              <a:rPr lang="nl-NL" dirty="0"/>
              <a:t>" = "Split Second"</a:t>
            </a:r>
          </a:p>
          <a:p>
            <a:r>
              <a:rPr lang="en-US" dirty="0"/>
              <a:t>"Show Without Honor Or Humanity" = "Bacterial Culture"</a:t>
            </a:r>
          </a:p>
          <a:p>
            <a:r>
              <a:rPr lang="en-US" dirty="0"/>
              <a:t>"You Can't Handle This" = "The Raff Underground"</a:t>
            </a:r>
          </a:p>
          <a:p>
            <a:r>
              <a:rPr lang="nl-NL" dirty="0"/>
              <a:t>"Culture Shock" = "Weekend </a:t>
            </a:r>
            <a:r>
              <a:rPr lang="nl-NL" dirty="0" err="1"/>
              <a:t>Kickoff</a:t>
            </a:r>
            <a:r>
              <a:rPr lang="nl-NL" dirty="0"/>
              <a:t>"</a:t>
            </a:r>
          </a:p>
          <a:p>
            <a:r>
              <a:rPr lang="en-US" dirty="0"/>
              <a:t>"Pregame With Miller" = </a:t>
            </a:r>
            <a:r>
              <a:rPr lang="en-US" dirty="0" smtClean="0"/>
              <a:t>“Pete </a:t>
            </a:r>
            <a:r>
              <a:rPr lang="en-US" dirty="0"/>
              <a:t>And </a:t>
            </a:r>
            <a:r>
              <a:rPr lang="en-US" dirty="0" err="1"/>
              <a:t>Prez's</a:t>
            </a:r>
            <a:r>
              <a:rPr lang="en-US" dirty="0"/>
              <a:t> Country </a:t>
            </a:r>
            <a:r>
              <a:rPr lang="en-US" dirty="0" smtClean="0"/>
              <a:t>Corner”</a:t>
            </a:r>
            <a:endParaRPr lang="en-US" dirty="0"/>
          </a:p>
          <a:p>
            <a:r>
              <a:rPr lang="es-ES_tradnl" dirty="0"/>
              <a:t>"Prime Time </a:t>
            </a:r>
            <a:r>
              <a:rPr lang="es-ES_tradnl" dirty="0" err="1"/>
              <a:t>Warm</a:t>
            </a:r>
            <a:r>
              <a:rPr lang="es-ES_tradnl" dirty="0"/>
              <a:t>-Up" = "</a:t>
            </a:r>
            <a:r>
              <a:rPr lang="es-ES_tradnl" dirty="0" err="1"/>
              <a:t>Senioritis</a:t>
            </a:r>
            <a:r>
              <a:rPr lang="es-ES_tradnl" dirty="0"/>
              <a:t>"</a:t>
            </a:r>
          </a:p>
          <a:p>
            <a:r>
              <a:rPr lang="en-US" dirty="0"/>
              <a:t>"</a:t>
            </a:r>
            <a:r>
              <a:rPr lang="en-US" dirty="0" err="1"/>
              <a:t>Arcosanti</a:t>
            </a:r>
            <a:r>
              <a:rPr lang="en-US" dirty="0"/>
              <a:t>" = "Semiotic Anthems"</a:t>
            </a:r>
          </a:p>
        </p:txBody>
      </p:sp>
    </p:spTree>
    <p:extLst>
      <p:ext uri="{BB962C8B-B14F-4D97-AF65-F5344CB8AC3E}">
        <p14:creationId xmlns:p14="http://schemas.microsoft.com/office/powerpoint/2010/main" val="405534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Peer Critics!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Charlie </a:t>
            </a:r>
            <a:r>
              <a:rPr lang="en-US" dirty="0" err="1" smtClean="0"/>
              <a:t>Geitz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4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Outside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BIG ones</a:t>
            </a:r>
          </a:p>
          <a:p>
            <a:r>
              <a:rPr lang="en-US" dirty="0" smtClean="0"/>
              <a:t>April 7</a:t>
            </a:r>
            <a:r>
              <a:rPr lang="en-US" baseline="30000" dirty="0" smtClean="0"/>
              <a:t>th</a:t>
            </a:r>
            <a:r>
              <a:rPr lang="en-US" dirty="0" smtClean="0"/>
              <a:t>: Festival on the Quad</a:t>
            </a:r>
          </a:p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: Relay for Life</a:t>
            </a:r>
          </a:p>
          <a:p>
            <a:endParaRPr lang="en-US" dirty="0"/>
          </a:p>
          <a:p>
            <a:r>
              <a:rPr lang="en-US" dirty="0" smtClean="0"/>
              <a:t>Possibility of being paid</a:t>
            </a:r>
          </a:p>
          <a:p>
            <a:r>
              <a:rPr lang="en-US" dirty="0" smtClean="0"/>
              <a:t>MAJOR Merit points</a:t>
            </a:r>
          </a:p>
          <a:p>
            <a:r>
              <a:rPr lang="en-US" dirty="0" smtClean="0"/>
              <a:t>Chance to learn about live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4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35</TotalTime>
  <Words>227</Words>
  <Application>Microsoft Macintosh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VBU Staff Meeting</vt:lpstr>
      <vt:lpstr>Agenda</vt:lpstr>
      <vt:lpstr>“Bucknell Today!” Update</vt:lpstr>
      <vt:lpstr>Music Blocks</vt:lpstr>
      <vt:lpstr>PowerPoint Presentation</vt:lpstr>
      <vt:lpstr>Double Take</vt:lpstr>
      <vt:lpstr>Now: Find the Host(s)</vt:lpstr>
      <vt:lpstr>Peer Critics!</vt:lpstr>
      <vt:lpstr>Upcoming Outside Calls</vt:lpstr>
      <vt:lpstr>PowerPoint Presentation</vt:lpstr>
      <vt:lpstr>Tip of the Month</vt:lpstr>
      <vt:lpstr>Other Updates?</vt:lpstr>
      <vt:lpstr>GO HOME</vt:lpstr>
    </vt:vector>
  </TitlesOfParts>
  <Company>Bucknell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VBU Staff Meeting</dc:title>
  <dc:creator>Alex Alam</dc:creator>
  <cp:lastModifiedBy>Alex Alam</cp:lastModifiedBy>
  <cp:revision>7</cp:revision>
  <dcterms:created xsi:type="dcterms:W3CDTF">2012-03-05T00:02:43Z</dcterms:created>
  <dcterms:modified xsi:type="dcterms:W3CDTF">2012-03-05T00:38:11Z</dcterms:modified>
</cp:coreProperties>
</file>