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8/26/12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8/26/12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8/26/12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8/26/12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WVBU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I‘m</a:t>
            </a:r>
            <a:r>
              <a:rPr lang="de-DE" dirty="0" smtClean="0"/>
              <a:t> </a:t>
            </a:r>
            <a:r>
              <a:rPr lang="de-DE" dirty="0" err="1" smtClean="0"/>
              <a:t>sideways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7223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TIME</a:t>
            </a:r>
            <a:endParaRPr lang="en-US" dirty="0"/>
          </a:p>
        </p:txBody>
      </p:sp>
      <p:pic>
        <p:nvPicPr>
          <p:cNvPr id="4" name="Content Placeholder 3" descr="Macintosh HD:Users:alexalam:Desktop:puppy.png"/>
          <p:cNvPicPr>
            <a:picLocks noGrp="1"/>
          </p:cNvPicPr>
          <p:nvPr>
            <p:ph idx="1"/>
          </p:nvPr>
        </p:nvPicPr>
        <p:blipFill>
          <a:blip r:embed="rId2"/>
          <a:srcRect t="-4499" b="-4499"/>
          <a:stretch>
            <a:fillRect/>
          </a:stretch>
        </p:blipFill>
        <p:spPr bwMode="auto">
          <a:xfrm rot="900000">
            <a:off x="3479800" y="960438"/>
            <a:ext cx="46577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6125454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I‘m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sideways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making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dizzy</a:t>
            </a:r>
            <a:endParaRPr lang="de-DE" dirty="0" smtClean="0"/>
          </a:p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stop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</a:t>
            </a:r>
            <a:r>
              <a:rPr lang="en-US" dirty="0" smtClean="0"/>
              <a:t>e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just </a:t>
            </a:r>
            <a:r>
              <a:rPr lang="de-DE" dirty="0" err="1" smtClean="0"/>
              <a:t>did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372905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SHOWPICKS	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de-DE" dirty="0" err="1" smtClean="0"/>
              <a:t>heeeee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8778055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Bucknell Today!</a:t>
            </a:r>
            <a:endParaRPr lang="de-DE" dirty="0"/>
          </a:p>
        </p:txBody>
      </p:sp>
      <p:pic>
        <p:nvPicPr>
          <p:cNvPr id="6" name="Content Placeholder 5" descr="BT!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09" r="-18709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to</a:t>
            </a:r>
            <a:r>
              <a:rPr lang="de-DE" dirty="0" smtClean="0"/>
              <a:t> pick </a:t>
            </a:r>
            <a:r>
              <a:rPr lang="de-DE" dirty="0" err="1" smtClean="0"/>
              <a:t>weekends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009463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GO FORTH	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AND CLAIM THE AIRWAVES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85750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12</TotalTime>
  <Words>39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Kilter</vt:lpstr>
      <vt:lpstr>WVBU</vt:lpstr>
      <vt:lpstr>EXAM TIME</vt:lpstr>
      <vt:lpstr>I‘m more sideways!</vt:lpstr>
      <vt:lpstr>SHOWPICKS </vt:lpstr>
      <vt:lpstr>Bucknell Today!</vt:lpstr>
      <vt:lpstr>GO FORTH </vt:lpstr>
    </vt:vector>
  </TitlesOfParts>
  <Company>Bucknell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WVBU</dc:title>
  <dc:creator>Alex Alam</dc:creator>
  <cp:lastModifiedBy>Alex Alam</cp:lastModifiedBy>
  <cp:revision>2</cp:revision>
  <dcterms:created xsi:type="dcterms:W3CDTF">2012-08-26T21:39:41Z</dcterms:created>
  <dcterms:modified xsi:type="dcterms:W3CDTF">2012-08-26T21:52:21Z</dcterms:modified>
</cp:coreProperties>
</file>