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7D0-6E32-F749-8768-C5747C7475D2}" type="datetimeFigureOut">
              <a:rPr lang="en-US" smtClean="0"/>
              <a:t>10/14/12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7D0-6E32-F749-8768-C5747C7475D2}" type="datetimeFigureOut">
              <a:rPr lang="en-US" smtClean="0"/>
              <a:t>10/14/12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DC6B-A166-0E4D-91A9-8A811408258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804B37D0-6E32-F749-8768-C5747C7475D2}" type="datetimeFigureOut">
              <a:rPr lang="en-US" smtClean="0"/>
              <a:t>10/14/12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A5DC6B-A166-0E4D-91A9-8A811408258A}" type="slidenum">
              <a:rPr lang="de-DE" smtClean="0"/>
              <a:t>‹#›</a:t>
            </a:fld>
            <a:endParaRPr lang="de-DE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7D0-6E32-F749-8768-C5747C7475D2}" type="datetimeFigureOut">
              <a:rPr lang="en-US" smtClean="0"/>
              <a:t>10/14/12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DC6B-A166-0E4D-91A9-8A811408258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7D0-6E32-F749-8768-C5747C7475D2}" type="datetimeFigureOut">
              <a:rPr lang="en-US" smtClean="0"/>
              <a:t>10/14/12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DC6B-A166-0E4D-91A9-8A811408258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7D0-6E32-F749-8768-C5747C7475D2}" type="datetimeFigureOut">
              <a:rPr lang="en-US" smtClean="0"/>
              <a:t>10/14/12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DC6B-A166-0E4D-91A9-8A811408258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7D0-6E32-F749-8768-C5747C7475D2}" type="datetimeFigureOut">
              <a:rPr lang="en-US" smtClean="0"/>
              <a:t>10/14/12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7D0-6E32-F749-8768-C5747C7475D2}" type="datetimeFigureOut">
              <a:rPr lang="en-US" smtClean="0"/>
              <a:t>10/14/12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DC6B-A166-0E4D-91A9-8A811408258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7D0-6E32-F749-8768-C5747C7475D2}" type="datetimeFigureOut">
              <a:rPr lang="en-US" smtClean="0"/>
              <a:t>10/14/12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DC6B-A166-0E4D-91A9-8A811408258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7D0-6E32-F749-8768-C5747C7475D2}" type="datetimeFigureOut">
              <a:rPr lang="en-US" smtClean="0"/>
              <a:t>10/14/12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DC6B-A166-0E4D-91A9-8A811408258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7D0-6E32-F749-8768-C5747C7475D2}" type="datetimeFigureOut">
              <a:rPr lang="en-US" smtClean="0"/>
              <a:t>10/14/12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DC6B-A166-0E4D-91A9-8A811408258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B37D0-6E32-F749-8768-C5747C7475D2}" type="datetimeFigureOut">
              <a:rPr lang="en-US" smtClean="0"/>
              <a:t>10/14/12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DC6B-A166-0E4D-91A9-8A811408258A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804B37D0-6E32-F749-8768-C5747C7475D2}" type="datetimeFigureOut">
              <a:rPr lang="en-US" smtClean="0"/>
              <a:t>10/14/12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A5DC6B-A166-0E4D-91A9-8A811408258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04B37D0-6E32-F749-8768-C5747C7475D2}" type="datetimeFigureOut">
              <a:rPr lang="en-US" smtClean="0"/>
              <a:t>10/14/12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EA5DC6B-A166-0E4D-91A9-8A811408258A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WVBU </a:t>
            </a:r>
            <a:r>
              <a:rPr lang="de-DE" dirty="0" err="1" smtClean="0"/>
              <a:t>staff</a:t>
            </a:r>
            <a:r>
              <a:rPr lang="de-DE" dirty="0" smtClean="0"/>
              <a:t> </a:t>
            </a:r>
            <a:r>
              <a:rPr lang="de-DE" dirty="0" err="1" smtClean="0"/>
              <a:t>meeting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de-DE" dirty="0" err="1" smtClean="0"/>
              <a:t>ow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trees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170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END</a:t>
            </a:r>
            <a:endParaRPr lang="de-DE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71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know?</a:t>
            </a:r>
            <a:endParaRPr lang="en-US" dirty="0"/>
          </a:p>
        </p:txBody>
      </p:sp>
      <p:pic>
        <p:nvPicPr>
          <p:cNvPr id="7" name="Picture Placeholder 6" descr="America-united-states-of-america-868291_1024_768.jpe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1" b="5941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...that Ohio is the only state in the U.S. that doesn‘t have any letters in common with the word “mackerel”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6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PSAs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Courtesy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Federal </a:t>
            </a:r>
            <a:r>
              <a:rPr lang="de-DE" dirty="0" err="1" smtClean="0"/>
              <a:t>Government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244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10-14 at 7.29.14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" y="0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2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0-14 at 7.29.36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5275"/>
            <a:ext cx="9144000" cy="291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0-14 at 7.30.48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284"/>
            <a:ext cx="9144000" cy="314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8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PROMOS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89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Promos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weeks</a:t>
            </a:r>
            <a:endParaRPr lang="de-DE" dirty="0" smtClean="0"/>
          </a:p>
          <a:p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semester</a:t>
            </a:r>
            <a:r>
              <a:rPr lang="de-DE" dirty="0" smtClean="0"/>
              <a:t>,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last </a:t>
            </a:r>
            <a:r>
              <a:rPr lang="de-DE" dirty="0" err="1" smtClean="0"/>
              <a:t>semester</a:t>
            </a:r>
            <a:endParaRPr lang="de-DE" dirty="0"/>
          </a:p>
          <a:p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partner</a:t>
            </a:r>
            <a:endParaRPr lang="de-DE" dirty="0"/>
          </a:p>
          <a:p>
            <a:r>
              <a:rPr lang="de-DE" dirty="0" err="1" smtClean="0"/>
              <a:t>We‘ll</a:t>
            </a:r>
            <a:r>
              <a:rPr lang="de-DE" dirty="0" smtClean="0"/>
              <a:t> send an email out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schedule</a:t>
            </a:r>
            <a:endParaRPr lang="de-DE" dirty="0"/>
          </a:p>
          <a:p>
            <a:r>
              <a:rPr lang="de-DE" dirty="0" smtClean="0"/>
              <a:t>THIS IS IMPORTANT</a:t>
            </a:r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5595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Peer </a:t>
            </a:r>
            <a:r>
              <a:rPr lang="de-DE" dirty="0" err="1" smtClean="0"/>
              <a:t>Critics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Find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partner</a:t>
            </a:r>
            <a:endParaRPr lang="de-DE" dirty="0" smtClean="0"/>
          </a:p>
          <a:p>
            <a:r>
              <a:rPr lang="de-DE" dirty="0" err="1" smtClean="0"/>
              <a:t>Again</a:t>
            </a:r>
            <a:r>
              <a:rPr lang="de-DE" dirty="0" smtClean="0"/>
              <a:t>,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endParaRPr lang="de-DE" dirty="0" smtClean="0"/>
          </a:p>
          <a:p>
            <a:r>
              <a:rPr lang="de-DE" dirty="0" smtClean="0"/>
              <a:t>DUE: Next </a:t>
            </a:r>
            <a:r>
              <a:rPr lang="de-DE" dirty="0" err="1" smtClean="0"/>
              <a:t>Staff</a:t>
            </a:r>
            <a:r>
              <a:rPr lang="de-DE" dirty="0" smtClean="0"/>
              <a:t> Meeting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9283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33</TotalTime>
  <Words>95</Words>
  <Application>Microsoft Macintosh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Habitat</vt:lpstr>
      <vt:lpstr>WVBU staff meeting</vt:lpstr>
      <vt:lpstr>Did you know?</vt:lpstr>
      <vt:lpstr>PSAs</vt:lpstr>
      <vt:lpstr>PowerPoint Presentation</vt:lpstr>
      <vt:lpstr>PowerPoint Presentation</vt:lpstr>
      <vt:lpstr>PowerPoint Presentation</vt:lpstr>
      <vt:lpstr>PROMOS</vt:lpstr>
      <vt:lpstr>Promos</vt:lpstr>
      <vt:lpstr>Peer Critics!</vt:lpstr>
      <vt:lpstr>THE END</vt:lpstr>
    </vt:vector>
  </TitlesOfParts>
  <Company>Bucknell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WVBU staff meeting</dc:title>
  <dc:creator>Alex Alam</dc:creator>
  <cp:lastModifiedBy>Alex Alam</cp:lastModifiedBy>
  <cp:revision>4</cp:revision>
  <dcterms:created xsi:type="dcterms:W3CDTF">2012-10-14T22:58:56Z</dcterms:created>
  <dcterms:modified xsi:type="dcterms:W3CDTF">2012-10-14T23:31:58Z</dcterms:modified>
</cp:coreProperties>
</file>