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104050" cy="102346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0_1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0_24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0e1a43b78_1_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0e1a43b78_1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eddf6d0f4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ddf6d0f4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eddf6d0f4_0_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ddff19bc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66687"/>
            <a:ext cx="8896350" cy="6519862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fowester.com/ti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500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631950"/>
            <a:ext cx="62991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92100"/>
            <a:ext cx="1828800" cy="1871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914525"/>
            <a:ext cx="48228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955800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2074862"/>
            <a:ext cx="122100" cy="1191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492375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551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3059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3497262"/>
            <a:ext cx="908100" cy="4176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4025808"/>
            <a:ext cx="927064" cy="1460559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4615000"/>
            <a:ext cx="26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735087"/>
            <a:ext cx="49848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3198000"/>
            <a:ext cx="119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749463"/>
            <a:ext cx="3337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2191075"/>
            <a:ext cx="14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2000250"/>
            <a:ext cx="82804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10334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455227"/>
            <a:ext cx="2307600" cy="1379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2000250"/>
            <a:ext cx="76962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2000250"/>
            <a:ext cx="76962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676400"/>
            <a:ext cx="8114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19:10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599950"/>
            <a:ext cx="1413300" cy="15447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901700"/>
            <a:ext cx="6675437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1099842"/>
            <a:ext cx="2054937" cy="3675456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Vá a 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508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953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484312"/>
            <a:ext cx="84550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4362450"/>
            <a:ext cx="8008937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921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1168400"/>
            <a:ext cx="5395912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35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484312"/>
            <a:ext cx="3028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826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295400"/>
            <a:ext cx="82423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Messager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 Facebook, instagram, twitter, outros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006325" y="1888900"/>
            <a:ext cx="3881100" cy="3759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Escolha 3 ! </a:t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429150"/>
            <a:ext cx="3042528" cy="22818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295400"/>
            <a:ext cx="8242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Faixas salariais… (2016) </a:t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5" y="171750"/>
            <a:ext cx="8383250" cy="6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357450"/>
            <a:ext cx="7772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2209800"/>
            <a:ext cx="833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uggentobler@ulbra.inf.br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1143250"/>
            <a:ext cx="1491000" cy="1782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00" y="995350"/>
            <a:ext cx="8293400" cy="5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00" y="395275"/>
            <a:ext cx="8293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981200"/>
            <a:ext cx="7361001" cy="36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290625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433625"/>
            <a:ext cx="7772400" cy="46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6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636725" y="1944375"/>
            <a:ext cx="7772400" cy="30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403" name="Google Shape;403;p5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608700" y="300325"/>
            <a:ext cx="7926600" cy="8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228600" y="1295250"/>
            <a:ext cx="8767500" cy="20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3375150"/>
            <a:ext cx="6705599" cy="29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685800" y="3003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806700" y="1564350"/>
            <a:ext cx="7651500" cy="42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Como o nome sugere, o desenvolvedor back-end trabalha na parte de “trás” da aplicação. Ele é o responsável, em termos gerais, pela implementação da regra de negócio.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Envolve várias linguagens de programação como Go, Clojure, C#, PHP, Java, Python, Ruby, entre outras</a:t>
            </a:r>
            <a:endParaRPr/>
          </a:p>
        </p:txBody>
      </p:sp>
      <p:sp>
        <p:nvSpPr>
          <p:cNvPr id="428" name="Google Shape;428;p5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488950" y="460375"/>
            <a:ext cx="6972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4978400" y="1482725"/>
            <a:ext cx="38496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488950" y="4562475"/>
            <a:ext cx="82518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323850" y="2665412"/>
            <a:ext cx="55911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757475"/>
            <a:ext cx="3418770" cy="25640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676400"/>
            <a:ext cx="782320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67750"/>
            <a:ext cx="1905000" cy="1369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sites para acompanhar</a:t>
            </a:r>
            <a:endParaRPr/>
          </a:p>
        </p:txBody>
      </p:sp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https://hipsters.tech/</a:t>
            </a:r>
            <a:br>
              <a:rPr lang="en-US" sz="1800"/>
            </a:br>
            <a:r>
              <a:rPr lang="en-US" sz="1800"/>
              <a:t>https://www.infowester.com/</a:t>
            </a:r>
            <a:r>
              <a:rPr lang="en-US" sz="1800"/>
              <a:t>  leia o artigo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https://www.infowester.com/ti.php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http://www.profissionaisti.com.br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http://olhardigital.uol.com.br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http://info.abril.com.br/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http://www.techtudo.com.br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http://uoltecnologia.blogosfera.uol.com.br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http://gizmodo.uol.com.br</a:t>
            </a:r>
            <a:endParaRPr sz="1800"/>
          </a:p>
        </p:txBody>
      </p:sp>
      <p:sp>
        <p:nvSpPr>
          <p:cNvPr id="446" name="Google Shape;446;p5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911350"/>
            <a:ext cx="8458200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949450"/>
            <a:ext cx="82677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543050"/>
            <a:ext cx="76962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8175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1136650"/>
            <a:ext cx="6064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2025650"/>
            <a:ext cx="80010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479550"/>
            <a:ext cx="76962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6.0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7667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93712"/>
            <a:ext cx="1444625" cy="1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