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slide" Target="slides/slide20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7f34a613d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7f34a613d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7185014978_0_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7185014978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7185014978_0_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7185014978_0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7185014978_0_2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7185014978_0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7f34a613d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7f34a613d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185014978_0_2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7185014978_0_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7185014978_0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7185014978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7f34a613d6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7f34a613d6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7f34a613d6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7f34a613d6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f34a613d6_5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7f34a613d6_5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7f34a613d6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7f34a613d6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7f34a613d6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7f34a613d6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7185014978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7185014978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7185014978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718501497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7185014978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7185014978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7185014978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7185014978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185014978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7185014978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7185014978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7185014978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7185014978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7185014978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git-scm.com/about/small-and-fast" TargetMode="External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git-scm.com/" TargetMode="Externa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Aula IAC -Remota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 aula começará em breve :)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19:12hs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Como instalar o git. Cont.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atente para deixar marcado o git bash here. No mais deixar padrão.</a:t>
            </a:r>
            <a:endParaRPr/>
          </a:p>
        </p:txBody>
      </p:sp>
      <p:pic>
        <p:nvPicPr>
          <p:cNvPr id="115" name="Google Shape;11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8375" y="1713400"/>
            <a:ext cx="4218600" cy="332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Como instalar o git. Cont.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Na próxima tela, eu escolho a opção: “Use Git from the Windows Command Prompt”.</a:t>
            </a:r>
            <a:endParaRPr/>
          </a:p>
        </p:txBody>
      </p:sp>
      <p:pic>
        <p:nvPicPr>
          <p:cNvPr id="122" name="Google Shape;12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71022" y="1922575"/>
            <a:ext cx="3556949" cy="274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Como instalar o git. Cont.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9" name="Google Shape;12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8875" y="1823850"/>
            <a:ext cx="3448625" cy="269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Como instalar o git. Cont.</a:t>
            </a:r>
            <a:endParaRPr/>
          </a:p>
        </p:txBody>
      </p:sp>
      <p:sp>
        <p:nvSpPr>
          <p:cNvPr id="135" name="Google Shape;135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quando pedir o editor de texto padrão, selecione o VIM.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Git Hub </a:t>
            </a:r>
            <a:endParaRPr/>
          </a:p>
        </p:txBody>
      </p:sp>
      <p:sp>
        <p:nvSpPr>
          <p:cNvPr id="141" name="Google Shape;141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Gerenciador do repositório REMOTO.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ter uma conta no github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1 - criar o meu primeiro repositório lá.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2 - fazer um clone do repositório remoto para o </a:t>
            </a:r>
            <a:r>
              <a:rPr lang="pt-BR"/>
              <a:t>repositório</a:t>
            </a:r>
            <a:r>
              <a:rPr lang="pt-BR"/>
              <a:t> local (já tenho que estar com o git instalado na minha máquina)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comando: git clone &lt;https:// url do repositório?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Criando um </a:t>
            </a:r>
            <a:r>
              <a:rPr lang="pt-BR"/>
              <a:t>repositório</a:t>
            </a:r>
            <a:r>
              <a:rPr lang="pt-BR"/>
              <a:t> no git hub</a:t>
            </a:r>
            <a:endParaRPr/>
          </a:p>
        </p:txBody>
      </p:sp>
      <p:sp>
        <p:nvSpPr>
          <p:cNvPr id="147" name="Google Shape;147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/>
              <a:t>acessar a sua conta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/>
              <a:t>ícone</a:t>
            </a:r>
            <a:r>
              <a:rPr lang="pt-BR"/>
              <a:t> +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/>
              <a:t>new repository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/>
              <a:t>dar o nome do </a:t>
            </a:r>
            <a:r>
              <a:rPr lang="pt-BR"/>
              <a:t>repositório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/>
              <a:t>marcar como </a:t>
            </a:r>
            <a:r>
              <a:rPr lang="pt-BR"/>
              <a:t>público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/>
              <a:t>marcar para criar o arquivo readme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Antes do primeiro commit	(rodar no gitbash)</a:t>
            </a:r>
            <a:endParaRPr/>
          </a:p>
        </p:txBody>
      </p:sp>
      <p:sp>
        <p:nvSpPr>
          <p:cNvPr id="153" name="Google Shape;153;p28"/>
          <p:cNvSpPr txBox="1"/>
          <p:nvPr>
            <p:ph idx="1" type="body"/>
          </p:nvPr>
        </p:nvSpPr>
        <p:spPr>
          <a:xfrm>
            <a:off x="0" y="1152475"/>
            <a:ext cx="914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400">
                <a:latin typeface="Courier New"/>
                <a:ea typeface="Courier New"/>
                <a:cs typeface="Courier New"/>
                <a:sym typeface="Courier New"/>
              </a:rPr>
              <a:t>git config --global user.name “cassiocosta”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ENTER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400">
                <a:latin typeface="Courier New"/>
                <a:ea typeface="Courier New"/>
                <a:cs typeface="Courier New"/>
                <a:sym typeface="Courier New"/>
              </a:rPr>
              <a:t>git config --global user.email </a:t>
            </a:r>
            <a:r>
              <a:rPr lang="pt-BR" sz="1400"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pt-BR" sz="1400">
                <a:latin typeface="Courier New"/>
                <a:ea typeface="Courier New"/>
                <a:cs typeface="Courier New"/>
                <a:sym typeface="Courier New"/>
              </a:rPr>
              <a:t>cassio.huggentobler@rede.ulbra.br"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/>
              <a:t>ENTER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Subir Alterações do repo local para o remoto</a:t>
            </a:r>
            <a:endParaRPr/>
          </a:p>
        </p:txBody>
      </p:sp>
      <p:sp>
        <p:nvSpPr>
          <p:cNvPr id="159" name="Google Shape;159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Git status -</a:t>
            </a:r>
            <a:r>
              <a:rPr lang="pt-BR"/>
              <a:t> me mostra quais arquivos foram alterados e também situação atual do repo local.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pt-BR">
                <a:latin typeface="Courier New"/>
                <a:ea typeface="Courier New"/>
                <a:cs typeface="Courier New"/>
                <a:sym typeface="Courier New"/>
              </a:rPr>
              <a:t>git add</a:t>
            </a:r>
            <a:r>
              <a:rPr lang="pt-BR"/>
              <a:t> nome do arquivo (enter) ou git add . (para varios arquivos)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pt-BR">
                <a:latin typeface="Courier New"/>
                <a:ea typeface="Courier New"/>
                <a:cs typeface="Courier New"/>
                <a:sym typeface="Courier New"/>
              </a:rPr>
              <a:t>git commit -m</a:t>
            </a: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/>
              <a:t>“a mensagem do que está sendo enviado” (Enter)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pt-BR">
                <a:latin typeface="Courier New"/>
                <a:ea typeface="Courier New"/>
                <a:cs typeface="Courier New"/>
                <a:sym typeface="Courier New"/>
              </a:rPr>
              <a:t>git push </a:t>
            </a:r>
            <a:r>
              <a:rPr lang="pt-BR"/>
              <a:t>- envia as alterações (commit) para o repositório remoto. (enter)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 </a:t>
            </a:r>
            <a:r>
              <a:rPr lang="pt-BR"/>
              <a:t>parábola</a:t>
            </a:r>
            <a:r>
              <a:rPr lang="pt-BR"/>
              <a:t> da Sacola</a:t>
            </a:r>
            <a:endParaRPr/>
          </a:p>
        </p:txBody>
      </p:sp>
      <p:sp>
        <p:nvSpPr>
          <p:cNvPr id="165" name="Google Shape;165;p30"/>
          <p:cNvSpPr txBox="1"/>
          <p:nvPr>
            <p:ph idx="1" type="body"/>
          </p:nvPr>
        </p:nvSpPr>
        <p:spPr>
          <a:xfrm>
            <a:off x="311700" y="1152475"/>
            <a:ext cx="8520600" cy="392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Para entender melhor os comandos do slide anterior.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Você</a:t>
            </a:r>
            <a:r>
              <a:rPr lang="pt-BR"/>
              <a:t> tem objetos na sua mesa que precisa enviar para outra cidade. V</a:t>
            </a:r>
            <a:r>
              <a:rPr lang="pt-BR"/>
              <a:t>ocê</a:t>
            </a:r>
            <a:r>
              <a:rPr lang="pt-BR"/>
              <a:t> vai colocar estes objetos dentro de uma sacola.</a:t>
            </a:r>
            <a:br>
              <a:rPr lang="pt-BR"/>
            </a:br>
            <a:r>
              <a:rPr lang="pt-BR"/>
              <a:t>(</a:t>
            </a:r>
            <a:r>
              <a:rPr b="1" lang="pt-BR"/>
              <a:t>git add .</a:t>
            </a:r>
            <a:r>
              <a:rPr lang="pt-BR"/>
              <a:t>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Você vai preparar a sacola para ser enviada, então pega um presilha de plástico e amarra a sacola e cola uma etiqueta, nela, escreve o que está indo ali dentro.</a:t>
            </a:r>
            <a:br>
              <a:rPr lang="pt-BR"/>
            </a:br>
            <a:r>
              <a:rPr b="1" lang="pt-BR"/>
              <a:t>(git commit -m “o que está indo na sacola.”)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/>
              <a:t>Você chama o pessoal do transporte para enviar para a outra cidade.</a:t>
            </a:r>
            <a:br>
              <a:rPr lang="pt-BR"/>
            </a:br>
            <a:r>
              <a:rPr b="1" lang="pt-BR"/>
              <a:t>(git push)</a:t>
            </a:r>
            <a:endParaRPr b="1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Mais comandos para pesquisar</a:t>
            </a:r>
            <a:endParaRPr/>
          </a:p>
        </p:txBody>
      </p:sp>
      <p:sp>
        <p:nvSpPr>
          <p:cNvPr id="171" name="Google Shape;171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git pull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git merge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274500" y="36376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Por Cássio H Costa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7375" y="1965763"/>
            <a:ext cx="2900381" cy="121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Tarefa para a próxima	</a:t>
            </a:r>
            <a:endParaRPr/>
          </a:p>
        </p:txBody>
      </p:sp>
      <p:sp>
        <p:nvSpPr>
          <p:cNvPr id="177" name="Google Shape;177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/>
              <a:t>criar um </a:t>
            </a:r>
            <a:r>
              <a:rPr lang="pt-BR"/>
              <a:t>repositório</a:t>
            </a:r>
            <a:r>
              <a:rPr lang="pt-BR"/>
              <a:t> chamado </a:t>
            </a:r>
            <a:r>
              <a:rPr b="1" lang="pt-BR"/>
              <a:t>Ulbra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/>
              <a:t>pegar as disciplinas onde tem código e incluir neste repositório.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pt-BR"/>
              <a:t>ex. de estrutura no github</a:t>
            </a:r>
            <a:endParaRPr b="1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Ulbra (repositório)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AP1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pt-BR"/>
              <a:t>aula1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pt-BR"/>
              <a:t>exercícios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pt-BR"/>
              <a:t>aula02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IDW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pt-BR"/>
              <a:t>Aula1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pt-BR"/>
              <a:t>Aula2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pt-BR"/>
              <a:t>Currículo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que é?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Git é um sistema distribuído de controle de versão desenvolvido para pequenos e grandes projetos 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Tem foco na velocidade e eficiência</a:t>
            </a:r>
            <a:r>
              <a:rPr lang="pt-BR"/>
              <a:t>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Velocidade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3806075"/>
            <a:ext cx="8520600" cy="48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Fonte: </a:t>
            </a:r>
            <a:r>
              <a:rPr lang="pt-BR" u="sng">
                <a:solidFill>
                  <a:schemeClr val="hlink"/>
                </a:solidFill>
                <a:hlinkClick r:id="rId3"/>
              </a:rPr>
              <a:t>http://git-scm.com/about/small-and-fast</a:t>
            </a:r>
            <a:r>
              <a:rPr lang="pt-BR"/>
              <a:t>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4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5875" y="1649875"/>
            <a:ext cx="6703626" cy="215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Eficiência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Simples de Instalar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Simples de usar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Poderoso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Por quê usar? </a:t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gerenciar as versões do seu projeto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é o software mais usado pelas empresas de softwares.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tem integração com o github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Quem Usa?</a:t>
            </a:r>
            <a:endParaRPr/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4" name="Google Shape;9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475" y="1762700"/>
            <a:ext cx="8935674" cy="161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Criador</a:t>
            </a:r>
            <a:endParaRPr/>
          </a:p>
        </p:txBody>
      </p:sp>
      <p:sp>
        <p:nvSpPr>
          <p:cNvPr id="100" name="Google Shape;100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1" name="Google Shape;10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5625" y="1117002"/>
            <a:ext cx="7217001" cy="3487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Como instalar?</a:t>
            </a:r>
            <a:endParaRPr/>
          </a:p>
        </p:txBody>
      </p:sp>
      <p:sp>
        <p:nvSpPr>
          <p:cNvPr id="107" name="Google Shape;107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No site oficial do Git (</a:t>
            </a:r>
            <a:r>
              <a:rPr lang="pt-BR" u="sng">
                <a:solidFill>
                  <a:schemeClr val="hlink"/>
                </a:solidFill>
                <a:hlinkClick r:id="rId3"/>
              </a:rPr>
              <a:t>http://git-scm.com/</a:t>
            </a:r>
            <a:r>
              <a:rPr lang="pt-BR"/>
              <a:t>) clique em “Downloads for Windows”.</a:t>
            </a:r>
            <a:br>
              <a:rPr lang="pt-BR"/>
            </a:br>
            <a:endParaRPr/>
          </a:p>
        </p:txBody>
      </p:sp>
      <p:pic>
        <p:nvPicPr>
          <p:cNvPr id="108" name="Google Shape;10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00350" y="1995663"/>
            <a:ext cx="3543300" cy="271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