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Open Sans SemiBold"/>
      <p:regular r:id="rId25"/>
      <p:bold r:id="rId26"/>
      <p:italic r:id="rId27"/>
      <p:boldItalic r:id="rId28"/>
    </p:embeddedFont>
    <p:embeddedFont>
      <p:font typeface="Open Sans Ligh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88">
          <p15:clr>
            <a:srgbClr val="A4A3A4"/>
          </p15:clr>
        </p15:guide>
        <p15:guide id="2" pos="10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116722-1219-4E19-AE0B-E1A435096EE6}">
  <a:tblStyle styleId="{8A116722-1219-4E19-AE0B-E1A435096EE6}" styleName="Table_0">
    <a:wholeTbl>
      <a:tcTxStyle b="off" i="off">
        <a:font>
          <a:latin typeface="Calibri"/>
          <a:ea typeface="Calibri"/>
          <a:cs typeface="Calibri"/>
        </a:font>
        <a:srgbClr val="404040"/>
      </a:tcTxStyle>
      <a:tcStyle>
        <a:tcBdr>
          <a:left>
            <a:ln cap="flat" cmpd="sng" w="9525">
              <a:solidFill>
                <a:srgbClr val="B9C5C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B9C5C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B9C5C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B9C5C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B9C5C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B9C5C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F2F2F2"/>
          </a:solidFill>
        </a:fill>
      </a:tcStyle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88" orient="horz"/>
        <p:guide pos="10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SemiBold-bold.fntdata"/><Relationship Id="rId25" Type="http://schemas.openxmlformats.org/officeDocument/2006/relationships/font" Target="fonts/OpenSansSemiBold-regular.fntdata"/><Relationship Id="rId28" Type="http://schemas.openxmlformats.org/officeDocument/2006/relationships/font" Target="fonts/OpenSansSemiBold-boldItalic.fntdata"/><Relationship Id="rId27" Type="http://schemas.openxmlformats.org/officeDocument/2006/relationships/font" Target="fonts/OpenSans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Light-italic.fntdata"/><Relationship Id="rId30" Type="http://schemas.openxmlformats.org/officeDocument/2006/relationships/font" Target="fonts/OpenSansLight-bold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OpenSans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pen Sans Light"/>
                <a:ea typeface="Open Sans Light"/>
                <a:cs typeface="Open Sans Light"/>
                <a:sym typeface="Open Sans Light"/>
              </a:rPr>
              <a:t>&lt;div&gt;Icons made by &lt;a href="https://www.flaticon.com/authors/dinosoftlabs" title="DinosoftLabs"&gt;DinosoftLabs&lt;/a&gt; from &lt;a href="https://www.flaticon.com/" title="Flaticon"&gt;www.flaticon.com&lt;/a&gt;&lt;/div&gt;</a:t>
            </a:r>
            <a:endParaRPr/>
          </a:p>
        </p:txBody>
      </p:sp>
      <p:sp>
        <p:nvSpPr>
          <p:cNvPr id="246" name="Google Shape;24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463556" y="2010793"/>
            <a:ext cx="555006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Open Sans Light"/>
              <a:buNone/>
              <a:defRPr b="0" i="0" sz="4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63556" y="4598223"/>
            <a:ext cx="9144000" cy="1171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i="0" sz="2000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9397" y="698631"/>
            <a:ext cx="4090806" cy="184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Py theme">
  <p:cSld name="3_Custom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702453" y="-1"/>
            <a:ext cx="11489546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701675" y="1471613"/>
            <a:ext cx="7745413" cy="471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67915" y="3333750"/>
            <a:ext cx="539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mage Container">
  <p:cSld name="Blank Image Contain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02453" y="-1"/>
            <a:ext cx="11489546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01675" y="1471613"/>
            <a:ext cx="7745413" cy="471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800"/>
              <a:buChar char="–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6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6467915" y="6455301"/>
            <a:ext cx="1492208" cy="40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2910" y="1930674"/>
            <a:ext cx="2303462" cy="4464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52910" y="2375078"/>
            <a:ext cx="2306165" cy="12305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2857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900"/>
              <a:buChar char="▪"/>
              <a:defRPr sz="900"/>
            </a:lvl1pPr>
            <a:lvl2pPr indent="-3111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Char char="–"/>
              <a:defRPr sz="1500"/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–"/>
              <a:defRPr sz="1300"/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–"/>
              <a:defRPr sz="1100"/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–"/>
              <a:defRPr sz="1100"/>
            </a:lvl5pPr>
            <a:lvl6pPr indent="-3111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indent="-3111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indent="-3111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indent="-3111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/>
        </p:txBody>
      </p:sp>
      <p:sp>
        <p:nvSpPr>
          <p:cNvPr id="95" name="Google Shape;95;p14"/>
          <p:cNvSpPr txBox="1"/>
          <p:nvPr>
            <p:ph idx="3" type="body"/>
          </p:nvPr>
        </p:nvSpPr>
        <p:spPr>
          <a:xfrm>
            <a:off x="2914509" y="1930674"/>
            <a:ext cx="2303462" cy="4464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4" type="body"/>
          </p:nvPr>
        </p:nvSpPr>
        <p:spPr>
          <a:xfrm>
            <a:off x="2914509" y="2375078"/>
            <a:ext cx="2306165" cy="12305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1400"/>
              <a:buChar char="▪"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5" type="body"/>
          </p:nvPr>
        </p:nvSpPr>
        <p:spPr>
          <a:xfrm>
            <a:off x="5375832" y="1930674"/>
            <a:ext cx="2303462" cy="4464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6" type="body"/>
          </p:nvPr>
        </p:nvSpPr>
        <p:spPr>
          <a:xfrm>
            <a:off x="5373129" y="2375078"/>
            <a:ext cx="2306165" cy="12305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1400"/>
              <a:buChar char="▪"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7" type="body"/>
          </p:nvPr>
        </p:nvSpPr>
        <p:spPr>
          <a:xfrm>
            <a:off x="459222" y="3846689"/>
            <a:ext cx="3518071" cy="4464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8" type="body"/>
          </p:nvPr>
        </p:nvSpPr>
        <p:spPr>
          <a:xfrm>
            <a:off x="456520" y="4291093"/>
            <a:ext cx="3520773" cy="13862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1400"/>
              <a:buChar char="▪"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9" type="body"/>
          </p:nvPr>
        </p:nvSpPr>
        <p:spPr>
          <a:xfrm>
            <a:off x="4161147" y="3846689"/>
            <a:ext cx="3518071" cy="4464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3" type="body"/>
          </p:nvPr>
        </p:nvSpPr>
        <p:spPr>
          <a:xfrm>
            <a:off x="4161147" y="4291093"/>
            <a:ext cx="3520773" cy="13862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1400"/>
              <a:buChar char="▪"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60123" y="2532945"/>
            <a:ext cx="3471461" cy="260359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82704" y="1639911"/>
            <a:ext cx="4229100" cy="40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>
            <a:off x="7334818" y="1639911"/>
            <a:ext cx="4124872" cy="4124872"/>
          </a:xfrm>
          <a:prstGeom prst="ellipse">
            <a:avLst/>
          </a:prstGeom>
          <a:solidFill>
            <a:schemeClr val="lt1"/>
          </a:solidFill>
          <a:ln cap="flat" cmpd="sng" w="60325">
            <a:solidFill>
              <a:srgbClr val="2F58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7548576" y="1853669"/>
            <a:ext cx="3697357" cy="3697357"/>
          </a:xfrm>
          <a:prstGeom prst="ellipse">
            <a:avLst/>
          </a:prstGeom>
          <a:solidFill>
            <a:srgbClr val="FFC553">
              <a:alpha val="68627"/>
            </a:srgbClr>
          </a:solidFill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7548576" y="1853670"/>
            <a:ext cx="3697357" cy="3697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2" type="body"/>
          </p:nvPr>
        </p:nvSpPr>
        <p:spPr>
          <a:xfrm>
            <a:off x="470321" y="1390185"/>
            <a:ext cx="6209153" cy="4786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0" y="0"/>
            <a:ext cx="12191999" cy="1326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70321" y="1390185"/>
            <a:ext cx="11251359" cy="4786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5190309" y="2699656"/>
            <a:ext cx="5878285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ABCF"/>
              </a:buClr>
              <a:buSzPts val="5000"/>
              <a:buFont typeface="Open Sans Light"/>
              <a:buNone/>
              <a:defRPr sz="5000">
                <a:solidFill>
                  <a:srgbClr val="4DABC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6547" y="1580376"/>
            <a:ext cx="3251200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Open Sans Ligh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showMasterSp="0">
  <p:cSld name="3_Title Slide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1137" y="1"/>
            <a:ext cx="87108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4DABCF">
              <a:alpha val="49800"/>
            </a:srgbClr>
          </a:solidFill>
          <a:ln cap="flat" cmpd="sng" w="12700">
            <a:solidFill>
              <a:srgbClr val="4588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0" y="1"/>
            <a:ext cx="12192000" cy="181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>
            <p:ph type="ctrTitle"/>
          </p:nvPr>
        </p:nvSpPr>
        <p:spPr>
          <a:xfrm>
            <a:off x="463556" y="2977022"/>
            <a:ext cx="5550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 Light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463556" y="5364627"/>
            <a:ext cx="91440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2">
            <a:alphaModFix amt="23000"/>
          </a:blip>
          <a:srcRect b="73567" l="0" r="0" t="0"/>
          <a:stretch/>
        </p:blipFill>
        <p:spPr>
          <a:xfrm>
            <a:off x="3481136" y="0"/>
            <a:ext cx="8710863" cy="1812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925"/>
            <a:ext cx="1676900" cy="1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6329725"/>
            <a:ext cx="12192000" cy="530400"/>
          </a:xfrm>
          <a:prstGeom prst="rect">
            <a:avLst/>
          </a:prstGeom>
          <a:solidFill>
            <a:srgbClr val="D5DA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70321" y="1390185"/>
            <a:ext cx="11251359" cy="4786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2">
            <a:alphaModFix/>
          </a:blip>
          <a:srcRect b="5993" l="0" r="0" t="6001"/>
          <a:stretch/>
        </p:blipFill>
        <p:spPr>
          <a:xfrm>
            <a:off x="10980409" y="6352600"/>
            <a:ext cx="1211578" cy="4846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0" y="0"/>
            <a:ext cx="12191999" cy="9389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70321" y="1653871"/>
            <a:ext cx="11251359" cy="4523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0" y="938945"/>
            <a:ext cx="12192000" cy="37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4DABCF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52910" y="1802676"/>
            <a:ext cx="2564446" cy="40673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ABCF"/>
              </a:buClr>
              <a:buSzPts val="2400"/>
              <a:buChar char="▪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2" type="body"/>
          </p:nvPr>
        </p:nvSpPr>
        <p:spPr>
          <a:xfrm>
            <a:off x="3360176" y="1802676"/>
            <a:ext cx="2564446" cy="40673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ABCF"/>
              </a:buClr>
              <a:buSzPts val="2400"/>
              <a:buChar char="▪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3" type="body"/>
          </p:nvPr>
        </p:nvSpPr>
        <p:spPr>
          <a:xfrm>
            <a:off x="6267442" y="1802676"/>
            <a:ext cx="2564446" cy="40673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ABCF"/>
              </a:buClr>
              <a:buSzPts val="2400"/>
              <a:buChar char="▪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4" type="body"/>
          </p:nvPr>
        </p:nvSpPr>
        <p:spPr>
          <a:xfrm>
            <a:off x="9174709" y="1802676"/>
            <a:ext cx="2564446" cy="40673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ABCF"/>
              </a:buClr>
              <a:buSzPts val="2400"/>
              <a:buChar char="▪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23"/>
          <p:cNvGrpSpPr/>
          <p:nvPr/>
        </p:nvGrpSpPr>
        <p:grpSpPr>
          <a:xfrm>
            <a:off x="603855" y="1743950"/>
            <a:ext cx="10995021" cy="4293693"/>
            <a:chOff x="603855" y="1382713"/>
            <a:chExt cx="13236192" cy="4293693"/>
          </a:xfrm>
        </p:grpSpPr>
        <p:sp>
          <p:nvSpPr>
            <p:cNvPr id="155" name="Google Shape;155;p23"/>
            <p:cNvSpPr/>
            <p:nvPr/>
          </p:nvSpPr>
          <p:spPr>
            <a:xfrm>
              <a:off x="8633598" y="1382713"/>
              <a:ext cx="2529868" cy="429369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182875" spcFirstLastPara="1" rIns="182875" wrap="square" tIns="2011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4D77CF"/>
                  </a:solidFill>
                  <a:latin typeface="Calibri"/>
                  <a:ea typeface="Calibri"/>
                  <a:cs typeface="Calibri"/>
                  <a:sym typeface="Calibri"/>
                </a:rPr>
                <a:t>Some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4D77CF"/>
                  </a:solidFill>
                  <a:latin typeface="Calibri"/>
                  <a:ea typeface="Calibri"/>
                  <a:cs typeface="Calibri"/>
                  <a:sym typeface="Calibri"/>
                </a:rPr>
                <a:t>Text</a:t>
              </a:r>
              <a:endParaRPr/>
            </a:p>
            <a:p>
              <a:pPr indent="-698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5FBB46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rgbClr val="4D77C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About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Slide</a:t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5957017" y="1382713"/>
              <a:ext cx="2529868" cy="429369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182875" spcFirstLastPara="1" rIns="182875" wrap="square" tIns="2011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4D77CF"/>
                  </a:solidFill>
                  <a:latin typeface="Calibri"/>
                  <a:ea typeface="Calibri"/>
                  <a:cs typeface="Calibri"/>
                  <a:sym typeface="Calibri"/>
                </a:rPr>
                <a:t>5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4D77CF"/>
                  </a:solidFill>
                  <a:latin typeface="Calibri"/>
                  <a:ea typeface="Calibri"/>
                  <a:cs typeface="Calibri"/>
                  <a:sym typeface="Calibri"/>
                </a:rPr>
                <a:t>Tiles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4D77CF"/>
                  </a:solidFill>
                  <a:latin typeface="Calibri"/>
                  <a:ea typeface="Calibri"/>
                  <a:cs typeface="Calibri"/>
                  <a:sym typeface="Calibri"/>
                </a:rPr>
                <a:t>Slide</a:t>
              </a:r>
              <a:endParaRPr sz="1600">
                <a:solidFill>
                  <a:srgbClr val="4D77C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3280436" y="1382713"/>
              <a:ext cx="2529868" cy="429369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182875" spcFirstLastPara="1" rIns="182875" wrap="square" tIns="2011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4D77CF"/>
                  </a:solidFill>
                  <a:latin typeface="Calibri"/>
                  <a:ea typeface="Calibri"/>
                  <a:cs typeface="Calibri"/>
                  <a:sym typeface="Calibri"/>
                </a:rPr>
                <a:t>Pulse Policy Secure</a:t>
              </a:r>
              <a:endParaRPr/>
            </a:p>
            <a:p>
              <a:pPr indent="-698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5FBB46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rgbClr val="4D77C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4D77CF"/>
                  </a:solidFill>
                  <a:latin typeface="Calibri"/>
                  <a:ea typeface="Calibri"/>
                  <a:cs typeface="Calibri"/>
                  <a:sym typeface="Calibri"/>
                </a:rPr>
                <a:t>Visibility, </a:t>
              </a:r>
              <a:br>
                <a:rPr lang="en-US" sz="1600">
                  <a:solidFill>
                    <a:srgbClr val="4D77C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600">
                  <a:solidFill>
                    <a:srgbClr val="4D77CF"/>
                  </a:solidFill>
                  <a:latin typeface="Calibri"/>
                  <a:ea typeface="Calibri"/>
                  <a:cs typeface="Calibri"/>
                  <a:sym typeface="Calibri"/>
                </a:rPr>
                <a:t>NAC</a:t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603855" y="1382713"/>
              <a:ext cx="2529868" cy="429369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182875" spcFirstLastPara="1" rIns="182875" wrap="square" tIns="2011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4D77CF"/>
                  </a:solidFill>
                  <a:latin typeface="Calibri"/>
                  <a:ea typeface="Calibri"/>
                  <a:cs typeface="Calibri"/>
                  <a:sym typeface="Calibri"/>
                </a:rPr>
                <a:t>Pulse Connect Secure</a:t>
              </a:r>
              <a:endParaRPr/>
            </a:p>
            <a:p>
              <a:pPr indent="-698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5FBB46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rgbClr val="4D77C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4D77CF"/>
                  </a:solidFill>
                  <a:latin typeface="Calibri"/>
                  <a:ea typeface="Calibri"/>
                  <a:cs typeface="Calibri"/>
                  <a:sym typeface="Calibri"/>
                </a:rPr>
                <a:t>VPN, Endpoint</a:t>
              </a:r>
              <a:br>
                <a:rPr lang="en-US" sz="1600">
                  <a:solidFill>
                    <a:srgbClr val="4D77C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600">
                  <a:solidFill>
                    <a:srgbClr val="4D77CF"/>
                  </a:solidFill>
                  <a:latin typeface="Calibri"/>
                  <a:ea typeface="Calibri"/>
                  <a:cs typeface="Calibri"/>
                  <a:sym typeface="Calibri"/>
                </a:rPr>
                <a:t>Compliance</a:t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1310179" y="1382713"/>
              <a:ext cx="2529868" cy="429369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182875" spcFirstLastPara="1" rIns="182875" wrap="square" tIns="2011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4D77CF"/>
                  </a:solidFill>
                  <a:latin typeface="Calibri"/>
                  <a:ea typeface="Calibri"/>
                  <a:cs typeface="Calibri"/>
                  <a:sym typeface="Calibri"/>
                </a:rPr>
                <a:t>More Text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4D77C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4D77C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603855" y="1743948"/>
            <a:ext cx="2101506" cy="42976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21031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4D77C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2" type="body"/>
          </p:nvPr>
        </p:nvSpPr>
        <p:spPr>
          <a:xfrm>
            <a:off x="2827234" y="1741956"/>
            <a:ext cx="2101506" cy="42976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21031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4D77C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D77CF"/>
                </a:solidFill>
              </a:defRPr>
            </a:lvl1pPr>
            <a:lvl2pPr lvl="1">
              <a:buNone/>
              <a:defRPr>
                <a:solidFill>
                  <a:srgbClr val="4D77CF"/>
                </a:solidFill>
              </a:defRPr>
            </a:lvl2pPr>
            <a:lvl3pPr lvl="2">
              <a:buNone/>
              <a:defRPr>
                <a:solidFill>
                  <a:srgbClr val="4D77CF"/>
                </a:solidFill>
              </a:defRPr>
            </a:lvl3pPr>
            <a:lvl4pPr lvl="3">
              <a:buNone/>
              <a:defRPr>
                <a:solidFill>
                  <a:srgbClr val="4D77CF"/>
                </a:solidFill>
              </a:defRPr>
            </a:lvl4pPr>
            <a:lvl5pPr lvl="4">
              <a:buNone/>
              <a:defRPr>
                <a:solidFill>
                  <a:srgbClr val="4D77CF"/>
                </a:solidFill>
              </a:defRPr>
            </a:lvl5pPr>
            <a:lvl6pPr lvl="5">
              <a:buNone/>
              <a:defRPr>
                <a:solidFill>
                  <a:srgbClr val="4D77CF"/>
                </a:solidFill>
              </a:defRPr>
            </a:lvl6pPr>
            <a:lvl7pPr lvl="6">
              <a:buNone/>
              <a:defRPr>
                <a:solidFill>
                  <a:srgbClr val="4D77CF"/>
                </a:solidFill>
              </a:defRPr>
            </a:lvl7pPr>
            <a:lvl8pPr lvl="7">
              <a:buNone/>
              <a:defRPr>
                <a:solidFill>
                  <a:srgbClr val="4D77CF"/>
                </a:solidFill>
              </a:defRPr>
            </a:lvl8pPr>
            <a:lvl9pPr lvl="8">
              <a:buNone/>
              <a:defRPr>
                <a:solidFill>
                  <a:srgbClr val="4D77C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 type="twoObj">
  <p:cSld name="TWO_OBJECT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592394" y="1382714"/>
            <a:ext cx="5181600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800"/>
              <a:buChar char="–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6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2" type="body"/>
          </p:nvPr>
        </p:nvSpPr>
        <p:spPr>
          <a:xfrm>
            <a:off x="6425526" y="1382714"/>
            <a:ext cx="5181600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800"/>
              <a:buChar char="–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6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592394" y="1382714"/>
            <a:ext cx="5181600" cy="47942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800"/>
              <a:buChar char="–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6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2" type="body"/>
          </p:nvPr>
        </p:nvSpPr>
        <p:spPr>
          <a:xfrm>
            <a:off x="6425526" y="1382714"/>
            <a:ext cx="5181600" cy="47942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800"/>
              <a:buChar char="–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6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wo Content">
  <p:cSld name="3_Two Conte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592394" y="1382714"/>
            <a:ext cx="5181600" cy="4794250"/>
          </a:xfrm>
          <a:prstGeom prst="rect">
            <a:avLst/>
          </a:prstGeom>
          <a:solidFill>
            <a:srgbClr val="FF9153"/>
          </a:solidFill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ABCF"/>
              </a:buClr>
              <a:buSzPts val="2400"/>
              <a:buChar char="▪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ABCF"/>
              </a:buClr>
              <a:buSzPts val="2000"/>
              <a:buChar char="–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ABCF"/>
              </a:buClr>
              <a:buSzPts val="1800"/>
              <a:buChar char="–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ABCF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ABCF"/>
              </a:buClr>
              <a:buSzPts val="1600"/>
              <a:buChar char="–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2" type="body"/>
          </p:nvPr>
        </p:nvSpPr>
        <p:spPr>
          <a:xfrm>
            <a:off x="6425526" y="1382714"/>
            <a:ext cx="5181600" cy="4794250"/>
          </a:xfrm>
          <a:prstGeom prst="rect">
            <a:avLst/>
          </a:prstGeom>
          <a:solidFill>
            <a:srgbClr val="FFC553"/>
          </a:solidFill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ABCF"/>
              </a:buClr>
              <a:buSzPts val="2400"/>
              <a:buChar char="▪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ABCF"/>
              </a:buClr>
              <a:buSzPts val="2000"/>
              <a:buChar char="–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ABCF"/>
              </a:buClr>
              <a:buSzPts val="1800"/>
              <a:buChar char="–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ABCF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ABCF"/>
              </a:buClr>
              <a:buSzPts val="1600"/>
              <a:buChar char="–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0" y="0"/>
            <a:ext cx="12191999" cy="9389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470322" y="1653871"/>
            <a:ext cx="5429034" cy="4523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800"/>
              <a:buChar char="–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6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2" type="body"/>
          </p:nvPr>
        </p:nvSpPr>
        <p:spPr>
          <a:xfrm>
            <a:off x="0" y="938945"/>
            <a:ext cx="12192000" cy="37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4D77CF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7"/>
          <p:cNvSpPr txBox="1"/>
          <p:nvPr>
            <p:ph idx="3" type="body"/>
          </p:nvPr>
        </p:nvSpPr>
        <p:spPr>
          <a:xfrm>
            <a:off x="6291019" y="1641475"/>
            <a:ext cx="5429034" cy="454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800"/>
              <a:buChar char="–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77CF"/>
              </a:buClr>
              <a:buSzPts val="16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9933" l="0" r="41342" t="0"/>
          <a:stretch/>
        </p:blipFill>
        <p:spPr>
          <a:xfrm>
            <a:off x="6056849" y="105028"/>
            <a:ext cx="6135151" cy="6280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ABC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0" y="1"/>
            <a:ext cx="12192000" cy="18127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>
            <p:ph type="ctrTitle"/>
          </p:nvPr>
        </p:nvSpPr>
        <p:spPr>
          <a:xfrm>
            <a:off x="463556" y="2862022"/>
            <a:ext cx="5550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 Light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463556" y="5366327"/>
            <a:ext cx="91440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34613"/>
            <a:ext cx="1743524" cy="17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01675" y="1382713"/>
            <a:ext cx="3082800" cy="2249400"/>
          </a:xfrm>
          <a:prstGeom prst="rect">
            <a:avLst/>
          </a:prstGeom>
          <a:solidFill>
            <a:srgbClr val="FFC553"/>
          </a:solidFill>
          <a:ln>
            <a:noFill/>
          </a:ln>
        </p:spPr>
        <p:txBody>
          <a:bodyPr anchorCtr="0" anchor="b" bIns="274300" lIns="274300" spcFirstLastPara="1" rIns="274300" wrap="square" tIns="2743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3971744" y="1382713"/>
            <a:ext cx="3082925" cy="2249487"/>
          </a:xfrm>
          <a:prstGeom prst="rect">
            <a:avLst/>
          </a:prstGeom>
          <a:solidFill>
            <a:srgbClr val="4DABCF"/>
          </a:solidFill>
          <a:ln>
            <a:noFill/>
          </a:ln>
        </p:spPr>
        <p:txBody>
          <a:bodyPr anchorCtr="0" anchor="b" bIns="274300" lIns="274300" spcFirstLastPara="1" rIns="274300" wrap="square" tIns="2743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701675" y="3842474"/>
            <a:ext cx="3082800" cy="2249400"/>
          </a:xfrm>
          <a:prstGeom prst="rect">
            <a:avLst/>
          </a:prstGeom>
          <a:solidFill>
            <a:srgbClr val="FF9153"/>
          </a:solidFill>
          <a:ln>
            <a:noFill/>
          </a:ln>
        </p:spPr>
        <p:txBody>
          <a:bodyPr anchorCtr="0" anchor="b" bIns="274300" lIns="274300" spcFirstLastPara="1" rIns="274300" wrap="square" tIns="2743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3971744" y="3842474"/>
            <a:ext cx="3082925" cy="2249487"/>
          </a:xfrm>
          <a:prstGeom prst="rect">
            <a:avLst/>
          </a:prstGeom>
          <a:solidFill>
            <a:srgbClr val="4D77CF"/>
          </a:solidFill>
          <a:ln>
            <a:noFill/>
          </a:ln>
        </p:spPr>
        <p:txBody>
          <a:bodyPr anchorCtr="0" anchor="b" bIns="274300" lIns="274300" spcFirstLastPara="1" rIns="274300" wrap="square" tIns="2743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5993" l="0" r="0" t="6001"/>
          <a:stretch/>
        </p:blipFill>
        <p:spPr>
          <a:xfrm>
            <a:off x="7481648" y="2777283"/>
            <a:ext cx="4319188" cy="170983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2910" y="1802676"/>
            <a:ext cx="2564446" cy="40673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463025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ABCF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3360176" y="1802676"/>
            <a:ext cx="2564446" cy="40673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463025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ABCF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267442" y="1802676"/>
            <a:ext cx="2564446" cy="40673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463025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ABCF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9174709" y="1802676"/>
            <a:ext cx="2564446" cy="40673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463025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ABCF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2910" y="1802676"/>
            <a:ext cx="2564446" cy="40673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360176" y="1802676"/>
            <a:ext cx="2564446" cy="40673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267442" y="1802676"/>
            <a:ext cx="2564446" cy="40673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9174709" y="1802676"/>
            <a:ext cx="2564446" cy="40673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985553" y="1382713"/>
            <a:ext cx="3953725" cy="2254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1994197" y="3936977"/>
            <a:ext cx="3953725" cy="2254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7858285" y="1382712"/>
            <a:ext cx="3953725" cy="2254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7858285" y="3936977"/>
            <a:ext cx="3953725" cy="2254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8" name="Google Shape;58;p8"/>
          <p:cNvCxnSpPr/>
          <p:nvPr/>
        </p:nvCxnSpPr>
        <p:spPr>
          <a:xfrm>
            <a:off x="6096000" y="1228474"/>
            <a:ext cx="0" cy="4982856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" name="Google Shape;59;p8"/>
          <p:cNvCxnSpPr/>
          <p:nvPr/>
        </p:nvCxnSpPr>
        <p:spPr>
          <a:xfrm>
            <a:off x="409367" y="3777155"/>
            <a:ext cx="11402644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8"/>
          <p:cNvSpPr txBox="1"/>
          <p:nvPr>
            <p:ph idx="5" type="body"/>
          </p:nvPr>
        </p:nvSpPr>
        <p:spPr>
          <a:xfrm>
            <a:off x="418350" y="1895757"/>
            <a:ext cx="1227138" cy="1228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6" type="body"/>
          </p:nvPr>
        </p:nvSpPr>
        <p:spPr>
          <a:xfrm>
            <a:off x="418350" y="4450022"/>
            <a:ext cx="1227138" cy="1228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7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7" type="body"/>
          </p:nvPr>
        </p:nvSpPr>
        <p:spPr>
          <a:xfrm>
            <a:off x="6296762" y="1895757"/>
            <a:ext cx="1227138" cy="1228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8" type="body"/>
          </p:nvPr>
        </p:nvSpPr>
        <p:spPr>
          <a:xfrm>
            <a:off x="6296762" y="4450022"/>
            <a:ext cx="1227138" cy="1228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7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7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09367" y="1382714"/>
            <a:ext cx="5529912" cy="2254817"/>
          </a:xfrm>
          <a:prstGeom prst="rect">
            <a:avLst/>
          </a:prstGeom>
          <a:solidFill>
            <a:srgbClr val="FFC553">
              <a:alpha val="49803"/>
            </a:srgbClr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18011" y="3936978"/>
            <a:ext cx="5529912" cy="2254817"/>
          </a:xfrm>
          <a:prstGeom prst="rect">
            <a:avLst/>
          </a:prstGeom>
          <a:solidFill>
            <a:srgbClr val="FF9153">
              <a:alpha val="49803"/>
            </a:srgbClr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6282099" y="1382713"/>
            <a:ext cx="5529912" cy="2254817"/>
          </a:xfrm>
          <a:prstGeom prst="rect">
            <a:avLst/>
          </a:prstGeom>
          <a:solidFill>
            <a:srgbClr val="4DABCF">
              <a:alpha val="49803"/>
            </a:srgbClr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4" type="body"/>
          </p:nvPr>
        </p:nvSpPr>
        <p:spPr>
          <a:xfrm>
            <a:off x="6282099" y="3936978"/>
            <a:ext cx="5529912" cy="2254817"/>
          </a:xfrm>
          <a:prstGeom prst="rect">
            <a:avLst/>
          </a:prstGeom>
          <a:solidFill>
            <a:srgbClr val="4D77CF">
              <a:alpha val="49803"/>
            </a:srgbClr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409367" y="1382714"/>
            <a:ext cx="5529912" cy="225481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418011" y="3936978"/>
            <a:ext cx="5529912" cy="225481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3" type="body"/>
          </p:nvPr>
        </p:nvSpPr>
        <p:spPr>
          <a:xfrm>
            <a:off x="6282099" y="1382713"/>
            <a:ext cx="5529912" cy="225481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4" type="body"/>
          </p:nvPr>
        </p:nvSpPr>
        <p:spPr>
          <a:xfrm>
            <a:off x="6282099" y="3936978"/>
            <a:ext cx="5529912" cy="225481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331575"/>
            <a:ext cx="12192000" cy="52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 Light"/>
              <a:buNone/>
              <a:defRPr b="0" i="0" sz="3600" u="none" cap="none" strike="noStrike"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70321" y="1396977"/>
            <a:ext cx="11251500" cy="47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Font typeface="Open Sans"/>
              <a:buChar char="▪"/>
              <a:defRPr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Char char="–"/>
              <a:defRPr i="0" sz="20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pen Sans"/>
              <a:buChar char="–"/>
              <a:defRPr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pen Sans"/>
              <a:buChar char="–"/>
              <a:defRPr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pen Sans"/>
              <a:buChar char="–"/>
              <a:defRPr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016850" y="6331825"/>
            <a:ext cx="1175146" cy="52618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871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laticon.com/authors/dinosoftlabs" TargetMode="External"/><Relationship Id="rId4" Type="http://schemas.openxmlformats.org/officeDocument/2006/relationships/hyperlink" Target="http://www.flaticon.com/" TargetMode="External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ctrTitle"/>
          </p:nvPr>
        </p:nvSpPr>
        <p:spPr>
          <a:xfrm>
            <a:off x="463556" y="2403186"/>
            <a:ext cx="671274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320"/>
              <a:buFont typeface="Open Sans Light"/>
              <a:buNone/>
            </a:pPr>
            <a:r>
              <a:rPr lang="en-US" sz="4320"/>
              <a:t>Insert title of NumPy talk here</a:t>
            </a:r>
            <a:br>
              <a:rPr lang="en-US" sz="4320"/>
            </a:br>
            <a:br>
              <a:rPr lang="en-US" sz="4320"/>
            </a:br>
            <a:endParaRPr sz="4320"/>
          </a:p>
        </p:txBody>
      </p:sp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463556" y="5130659"/>
            <a:ext cx="9144000" cy="1171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[February 20, 2020]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&lt;Speaker Name&gt;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 Light"/>
              <a:buNone/>
            </a:pPr>
            <a:r>
              <a:rPr lang="en-US"/>
              <a:t>Quadrant Color Layout</a:t>
            </a:r>
            <a:endParaRPr/>
          </a:p>
        </p:txBody>
      </p:sp>
      <p:sp>
        <p:nvSpPr>
          <p:cNvPr id="300" name="Google Shape;300;p39"/>
          <p:cNvSpPr txBox="1"/>
          <p:nvPr>
            <p:ph idx="11" type="ftr"/>
          </p:nvPr>
        </p:nvSpPr>
        <p:spPr>
          <a:xfrm>
            <a:off x="744842" y="6455301"/>
            <a:ext cx="5680684" cy="40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&amp; Confidential</a:t>
            </a:r>
            <a:endParaRPr/>
          </a:p>
        </p:txBody>
      </p:sp>
      <p:sp>
        <p:nvSpPr>
          <p:cNvPr id="301" name="Google Shape;301;p39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409367" y="1382714"/>
            <a:ext cx="5529912" cy="2254817"/>
          </a:xfrm>
          <a:prstGeom prst="rect">
            <a:avLst/>
          </a:prstGeom>
          <a:solidFill>
            <a:srgbClr val="FFC553">
              <a:alpha val="49803"/>
            </a:srgbClr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Insert Text</a:t>
            </a:r>
            <a:endParaRPr/>
          </a:p>
        </p:txBody>
      </p:sp>
      <p:sp>
        <p:nvSpPr>
          <p:cNvPr id="303" name="Google Shape;303;p39"/>
          <p:cNvSpPr txBox="1"/>
          <p:nvPr>
            <p:ph idx="2" type="body"/>
          </p:nvPr>
        </p:nvSpPr>
        <p:spPr>
          <a:xfrm>
            <a:off x="418011" y="3936978"/>
            <a:ext cx="5529912" cy="2254817"/>
          </a:xfrm>
          <a:prstGeom prst="rect">
            <a:avLst/>
          </a:prstGeom>
          <a:solidFill>
            <a:srgbClr val="FF9153">
              <a:alpha val="49803"/>
            </a:srgbClr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Insert Text</a:t>
            </a:r>
            <a:endParaRPr/>
          </a:p>
        </p:txBody>
      </p:sp>
      <p:sp>
        <p:nvSpPr>
          <p:cNvPr id="304" name="Google Shape;304;p39"/>
          <p:cNvSpPr txBox="1"/>
          <p:nvPr>
            <p:ph idx="3" type="body"/>
          </p:nvPr>
        </p:nvSpPr>
        <p:spPr>
          <a:xfrm>
            <a:off x="6282099" y="1382713"/>
            <a:ext cx="5529912" cy="2254817"/>
          </a:xfrm>
          <a:prstGeom prst="rect">
            <a:avLst/>
          </a:prstGeom>
          <a:solidFill>
            <a:srgbClr val="4DABCF">
              <a:alpha val="49803"/>
            </a:srgbClr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Insert Text</a:t>
            </a:r>
            <a:endParaRPr/>
          </a:p>
        </p:txBody>
      </p:sp>
      <p:sp>
        <p:nvSpPr>
          <p:cNvPr id="305" name="Google Shape;305;p39"/>
          <p:cNvSpPr txBox="1"/>
          <p:nvPr>
            <p:ph idx="4" type="body"/>
          </p:nvPr>
        </p:nvSpPr>
        <p:spPr>
          <a:xfrm>
            <a:off x="6282099" y="3936978"/>
            <a:ext cx="5529912" cy="2254817"/>
          </a:xfrm>
          <a:prstGeom prst="rect">
            <a:avLst/>
          </a:prstGeom>
          <a:solidFill>
            <a:srgbClr val="4D77CF">
              <a:alpha val="49803"/>
            </a:srgbClr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Insert Text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 Light"/>
              <a:buNone/>
            </a:pPr>
            <a:r>
              <a:rPr lang="en-US"/>
              <a:t>Quadrant Gray Layout</a:t>
            </a:r>
            <a:endParaRPr/>
          </a:p>
        </p:txBody>
      </p:sp>
      <p:sp>
        <p:nvSpPr>
          <p:cNvPr id="311" name="Google Shape;311;p40"/>
          <p:cNvSpPr txBox="1"/>
          <p:nvPr>
            <p:ph idx="11" type="ftr"/>
          </p:nvPr>
        </p:nvSpPr>
        <p:spPr>
          <a:xfrm>
            <a:off x="744842" y="6455301"/>
            <a:ext cx="5680684" cy="40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&amp; Confidential</a:t>
            </a:r>
            <a:endParaRPr/>
          </a:p>
        </p:txBody>
      </p:sp>
      <p:sp>
        <p:nvSpPr>
          <p:cNvPr id="312" name="Google Shape;312;p40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409367" y="1382714"/>
            <a:ext cx="5529912" cy="225481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</a:pPr>
            <a:r>
              <a:rPr lang="en-US"/>
              <a:t>Insert Text</a:t>
            </a:r>
            <a:endParaRPr/>
          </a:p>
        </p:txBody>
      </p:sp>
      <p:sp>
        <p:nvSpPr>
          <p:cNvPr id="314" name="Google Shape;314;p40"/>
          <p:cNvSpPr txBox="1"/>
          <p:nvPr>
            <p:ph idx="2" type="body"/>
          </p:nvPr>
        </p:nvSpPr>
        <p:spPr>
          <a:xfrm>
            <a:off x="418011" y="3936978"/>
            <a:ext cx="5529912" cy="225481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</a:pPr>
            <a:r>
              <a:rPr lang="en-US"/>
              <a:t>Insert Text</a:t>
            </a:r>
            <a:endParaRPr/>
          </a:p>
        </p:txBody>
      </p:sp>
      <p:sp>
        <p:nvSpPr>
          <p:cNvPr id="315" name="Google Shape;315;p40"/>
          <p:cNvSpPr txBox="1"/>
          <p:nvPr>
            <p:ph idx="3" type="body"/>
          </p:nvPr>
        </p:nvSpPr>
        <p:spPr>
          <a:xfrm>
            <a:off x="6282099" y="1382713"/>
            <a:ext cx="5529912" cy="225481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</a:pPr>
            <a:r>
              <a:rPr lang="en-US"/>
              <a:t>Insert Text</a:t>
            </a:r>
            <a:endParaRPr/>
          </a:p>
        </p:txBody>
      </p:sp>
      <p:sp>
        <p:nvSpPr>
          <p:cNvPr id="316" name="Google Shape;316;p40"/>
          <p:cNvSpPr txBox="1"/>
          <p:nvPr>
            <p:ph idx="4" type="body"/>
          </p:nvPr>
        </p:nvSpPr>
        <p:spPr>
          <a:xfrm>
            <a:off x="6282099" y="3936978"/>
            <a:ext cx="5529912" cy="225481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</a:pPr>
            <a:r>
              <a:rPr lang="en-US"/>
              <a:t>Insert Text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idx="4294967295" type="title"/>
          </p:nvPr>
        </p:nvSpPr>
        <p:spPr>
          <a:xfrm>
            <a:off x="671762" y="1505641"/>
            <a:ext cx="3716216" cy="298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Open Sans Light"/>
              <a:buNone/>
            </a:pPr>
            <a:r>
              <a:rPr lang="en-US">
                <a:solidFill>
                  <a:schemeClr val="dk2"/>
                </a:solidFill>
              </a:rPr>
              <a:t>2 Column Image Layout</a:t>
            </a:r>
            <a:endParaRPr/>
          </a:p>
        </p:txBody>
      </p:sp>
      <p:sp>
        <p:nvSpPr>
          <p:cNvPr id="322" name="Google Shape;322;p41"/>
          <p:cNvSpPr txBox="1"/>
          <p:nvPr>
            <p:ph idx="11" type="ftr"/>
          </p:nvPr>
        </p:nvSpPr>
        <p:spPr>
          <a:xfrm>
            <a:off x="744842" y="6455301"/>
            <a:ext cx="5680684" cy="40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&amp; Confidential</a:t>
            </a:r>
            <a:endParaRPr/>
          </a:p>
        </p:txBody>
      </p:sp>
      <p:sp>
        <p:nvSpPr>
          <p:cNvPr id="323" name="Google Shape;323;p41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41"/>
          <p:cNvSpPr txBox="1"/>
          <p:nvPr>
            <p:ph idx="4294967295" type="body"/>
          </p:nvPr>
        </p:nvSpPr>
        <p:spPr>
          <a:xfrm>
            <a:off x="671762" y="4836055"/>
            <a:ext cx="3643312" cy="1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Subtitle for section</a:t>
            </a:r>
            <a:endParaRPr/>
          </a:p>
        </p:txBody>
      </p:sp>
      <p:sp>
        <p:nvSpPr>
          <p:cNvPr id="325" name="Google Shape;325;p41"/>
          <p:cNvSpPr txBox="1"/>
          <p:nvPr>
            <p:ph idx="4294967295" type="body"/>
          </p:nvPr>
        </p:nvSpPr>
        <p:spPr>
          <a:xfrm>
            <a:off x="6958148" y="0"/>
            <a:ext cx="4676639" cy="6455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</a:pPr>
            <a:r>
              <a:rPr b="1" lang="en-US">
                <a:solidFill>
                  <a:srgbClr val="4DABCF"/>
                </a:solidFill>
              </a:rPr>
              <a:t>Some Heading Text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</a:pPr>
            <a:r>
              <a:rPr lang="en-US"/>
              <a:t>Content for that heading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</a:pPr>
            <a:r>
              <a:rPr b="1" lang="en-US">
                <a:solidFill>
                  <a:srgbClr val="4DABCF"/>
                </a:solidFill>
              </a:rPr>
              <a:t>More Headings</a:t>
            </a:r>
            <a:br>
              <a:rPr lang="en-US"/>
            </a:br>
            <a:r>
              <a:rPr lang="en-US"/>
              <a:t>Content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</a:pPr>
            <a:r>
              <a:rPr b="1" lang="en-US">
                <a:solidFill>
                  <a:srgbClr val="4DABCF"/>
                </a:solidFill>
              </a:rPr>
              <a:t>Yet another one</a:t>
            </a:r>
            <a:br>
              <a:rPr lang="en-US"/>
            </a:br>
            <a:r>
              <a:rPr lang="en-US"/>
              <a:t>Content</a:t>
            </a:r>
            <a:endParaRPr/>
          </a:p>
        </p:txBody>
      </p:sp>
      <p:pic>
        <p:nvPicPr>
          <p:cNvPr id="326" name="Google Shape;32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0764" y="2932079"/>
            <a:ext cx="459631" cy="612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8124" y="1001574"/>
            <a:ext cx="557128" cy="55712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1"/>
          <p:cNvSpPr/>
          <p:nvPr/>
        </p:nvSpPr>
        <p:spPr>
          <a:xfrm>
            <a:off x="6124218" y="4291551"/>
            <a:ext cx="52290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4DABCF"/>
                </a:solidFill>
                <a:latin typeface="Calibri"/>
                <a:ea typeface="Calibri"/>
                <a:cs typeface="Calibri"/>
                <a:sym typeface="Calibri"/>
              </a:rPr>
              <a:t>€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702453" y="-1"/>
            <a:ext cx="11489546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 Light"/>
              <a:buNone/>
            </a:pPr>
            <a:r>
              <a:rPr lang="en-US"/>
              <a:t>Implementing ANDNDND</a:t>
            </a:r>
            <a:endParaRPr/>
          </a:p>
        </p:txBody>
      </p:sp>
      <p:sp>
        <p:nvSpPr>
          <p:cNvPr id="335" name="Google Shape;335;p42"/>
          <p:cNvSpPr txBox="1"/>
          <p:nvPr>
            <p:ph idx="11" type="ftr"/>
          </p:nvPr>
        </p:nvSpPr>
        <p:spPr>
          <a:xfrm>
            <a:off x="744842" y="6455301"/>
            <a:ext cx="5680684" cy="40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&amp; Confidential</a:t>
            </a:r>
            <a:endParaRPr/>
          </a:p>
        </p:txBody>
      </p:sp>
      <p:sp>
        <p:nvSpPr>
          <p:cNvPr id="336" name="Google Shape;336;p42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p42"/>
          <p:cNvSpPr txBox="1"/>
          <p:nvPr>
            <p:ph idx="1" type="body"/>
          </p:nvPr>
        </p:nvSpPr>
        <p:spPr>
          <a:xfrm>
            <a:off x="701675" y="1471613"/>
            <a:ext cx="7745413" cy="471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</a:pPr>
            <a:r>
              <a:rPr lang="en-US"/>
              <a:t>Lorem Ipsum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</a:pPr>
            <a:r>
              <a:rPr lang="en-US"/>
              <a:t>Lorem Ipsum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</a:pPr>
            <a:r>
              <a:rPr lang="en-US"/>
              <a:t>Lorem Ipsum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</a:pPr>
            <a:r>
              <a:rPr lang="en-US"/>
              <a:t>Lorem Ipsum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</a:pPr>
            <a:r>
              <a:rPr lang="en-US"/>
              <a:t>Lorem Ipsum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</a:pPr>
            <a:r>
              <a:rPr lang="en-US"/>
              <a:t>Lorem Ipsum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</a:pPr>
            <a:r>
              <a:rPr lang="en-US"/>
              <a:t>Lorem Ipsum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</a:pPr>
            <a:r>
              <a:rPr lang="en-US"/>
              <a:t>Lorem Ipsum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</a:pPr>
            <a:r>
              <a:rPr lang="en-US"/>
              <a:t>An active….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title"/>
          </p:nvPr>
        </p:nvSpPr>
        <p:spPr>
          <a:xfrm>
            <a:off x="702453" y="-1"/>
            <a:ext cx="11489546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 Light"/>
              <a:buNone/>
            </a:pPr>
            <a:r>
              <a:rPr lang="en-US"/>
              <a:t>Blank Image Container</a:t>
            </a:r>
            <a:endParaRPr/>
          </a:p>
        </p:txBody>
      </p:sp>
      <p:sp>
        <p:nvSpPr>
          <p:cNvPr id="344" name="Google Shape;344;p43"/>
          <p:cNvSpPr txBox="1"/>
          <p:nvPr>
            <p:ph idx="11" type="ftr"/>
          </p:nvPr>
        </p:nvSpPr>
        <p:spPr>
          <a:xfrm>
            <a:off x="744842" y="6455301"/>
            <a:ext cx="5680684" cy="40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&amp; Confidential</a:t>
            </a:r>
            <a:endParaRPr/>
          </a:p>
        </p:txBody>
      </p:sp>
      <p:sp>
        <p:nvSpPr>
          <p:cNvPr id="345" name="Google Shape;345;p43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701675" y="1471613"/>
            <a:ext cx="7745413" cy="471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</a:pPr>
            <a:r>
              <a:rPr lang="en-US"/>
              <a:t>Insert Text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 Light"/>
              <a:buNone/>
            </a:pPr>
            <a:r>
              <a:rPr lang="en-US"/>
              <a:t>5 Grid Layout with Image</a:t>
            </a:r>
            <a:endParaRPr/>
          </a:p>
        </p:txBody>
      </p:sp>
      <p:sp>
        <p:nvSpPr>
          <p:cNvPr id="353" name="Google Shape;353;p44"/>
          <p:cNvSpPr txBox="1"/>
          <p:nvPr>
            <p:ph idx="11" type="ftr"/>
          </p:nvPr>
        </p:nvSpPr>
        <p:spPr>
          <a:xfrm>
            <a:off x="744842" y="6455301"/>
            <a:ext cx="5680684" cy="40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&amp; Confidential</a:t>
            </a:r>
            <a:endParaRPr/>
          </a:p>
        </p:txBody>
      </p:sp>
      <p:sp>
        <p:nvSpPr>
          <p:cNvPr id="354" name="Google Shape;354;p44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44"/>
          <p:cNvSpPr txBox="1"/>
          <p:nvPr>
            <p:ph idx="1" type="body"/>
          </p:nvPr>
        </p:nvSpPr>
        <p:spPr>
          <a:xfrm>
            <a:off x="452910" y="1930674"/>
            <a:ext cx="2303462" cy="4464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title</a:t>
            </a:r>
            <a:endParaRPr/>
          </a:p>
        </p:txBody>
      </p:sp>
      <p:sp>
        <p:nvSpPr>
          <p:cNvPr id="356" name="Google Shape;356;p44"/>
          <p:cNvSpPr txBox="1"/>
          <p:nvPr>
            <p:ph idx="2" type="body"/>
          </p:nvPr>
        </p:nvSpPr>
        <p:spPr>
          <a:xfrm>
            <a:off x="452910" y="2375078"/>
            <a:ext cx="2306165" cy="12305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173038" lvl="0" marL="1730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1400"/>
              <a:buChar char="▪"/>
            </a:pPr>
            <a:r>
              <a:rPr lang="en-US"/>
              <a:t>Insert Text</a:t>
            </a:r>
            <a:endParaRPr/>
          </a:p>
        </p:txBody>
      </p:sp>
      <p:sp>
        <p:nvSpPr>
          <p:cNvPr id="357" name="Google Shape;357;p44"/>
          <p:cNvSpPr txBox="1"/>
          <p:nvPr>
            <p:ph idx="3" type="body"/>
          </p:nvPr>
        </p:nvSpPr>
        <p:spPr>
          <a:xfrm>
            <a:off x="2914509" y="1930674"/>
            <a:ext cx="2303462" cy="4464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title</a:t>
            </a:r>
            <a:endParaRPr/>
          </a:p>
        </p:txBody>
      </p:sp>
      <p:sp>
        <p:nvSpPr>
          <p:cNvPr id="358" name="Google Shape;358;p44"/>
          <p:cNvSpPr txBox="1"/>
          <p:nvPr>
            <p:ph idx="4" type="body"/>
          </p:nvPr>
        </p:nvSpPr>
        <p:spPr>
          <a:xfrm>
            <a:off x="2914509" y="2375078"/>
            <a:ext cx="2306165" cy="12305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173038" lvl="0" marL="1730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1400"/>
              <a:buChar char="▪"/>
            </a:pPr>
            <a:r>
              <a:rPr lang="en-US"/>
              <a:t>Insert Text</a:t>
            </a:r>
            <a:endParaRPr/>
          </a:p>
        </p:txBody>
      </p:sp>
      <p:sp>
        <p:nvSpPr>
          <p:cNvPr id="359" name="Google Shape;359;p44"/>
          <p:cNvSpPr txBox="1"/>
          <p:nvPr>
            <p:ph idx="5" type="body"/>
          </p:nvPr>
        </p:nvSpPr>
        <p:spPr>
          <a:xfrm>
            <a:off x="5375832" y="1930674"/>
            <a:ext cx="2303462" cy="4464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title</a:t>
            </a:r>
            <a:endParaRPr/>
          </a:p>
        </p:txBody>
      </p:sp>
      <p:sp>
        <p:nvSpPr>
          <p:cNvPr id="360" name="Google Shape;360;p44"/>
          <p:cNvSpPr txBox="1"/>
          <p:nvPr>
            <p:ph idx="6" type="body"/>
          </p:nvPr>
        </p:nvSpPr>
        <p:spPr>
          <a:xfrm>
            <a:off x="5373129" y="2375078"/>
            <a:ext cx="2306165" cy="12305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173038" lvl="0" marL="1730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1400"/>
              <a:buChar char="▪"/>
            </a:pPr>
            <a:r>
              <a:rPr lang="en-US"/>
              <a:t>Insert Text</a:t>
            </a:r>
            <a:endParaRPr/>
          </a:p>
        </p:txBody>
      </p:sp>
      <p:sp>
        <p:nvSpPr>
          <p:cNvPr id="361" name="Google Shape;361;p44"/>
          <p:cNvSpPr txBox="1"/>
          <p:nvPr>
            <p:ph idx="7" type="body"/>
          </p:nvPr>
        </p:nvSpPr>
        <p:spPr>
          <a:xfrm>
            <a:off x="459222" y="3846689"/>
            <a:ext cx="3518071" cy="4464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title</a:t>
            </a:r>
            <a:endParaRPr/>
          </a:p>
        </p:txBody>
      </p:sp>
      <p:sp>
        <p:nvSpPr>
          <p:cNvPr id="362" name="Google Shape;362;p44"/>
          <p:cNvSpPr txBox="1"/>
          <p:nvPr>
            <p:ph idx="8" type="body"/>
          </p:nvPr>
        </p:nvSpPr>
        <p:spPr>
          <a:xfrm>
            <a:off x="456520" y="4291093"/>
            <a:ext cx="3520773" cy="13862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173038" lvl="0" marL="1730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1400"/>
              <a:buChar char="▪"/>
            </a:pPr>
            <a:r>
              <a:rPr lang="en-US"/>
              <a:t>Insert Text</a:t>
            </a:r>
            <a:endParaRPr/>
          </a:p>
        </p:txBody>
      </p:sp>
      <p:sp>
        <p:nvSpPr>
          <p:cNvPr id="363" name="Google Shape;363;p44"/>
          <p:cNvSpPr txBox="1"/>
          <p:nvPr>
            <p:ph idx="9" type="body"/>
          </p:nvPr>
        </p:nvSpPr>
        <p:spPr>
          <a:xfrm>
            <a:off x="4161147" y="3846689"/>
            <a:ext cx="3518071" cy="4464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title</a:t>
            </a:r>
            <a:endParaRPr/>
          </a:p>
        </p:txBody>
      </p:sp>
      <p:sp>
        <p:nvSpPr>
          <p:cNvPr id="364" name="Google Shape;364;p44"/>
          <p:cNvSpPr txBox="1"/>
          <p:nvPr>
            <p:ph idx="13" type="body"/>
          </p:nvPr>
        </p:nvSpPr>
        <p:spPr>
          <a:xfrm>
            <a:off x="4161147" y="4291093"/>
            <a:ext cx="3520773" cy="13862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173038" lvl="0" marL="1730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1400"/>
              <a:buChar char="▪"/>
            </a:pPr>
            <a:r>
              <a:rPr lang="en-US"/>
              <a:t>Insert Text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 Light"/>
              <a:buNone/>
            </a:pPr>
            <a:r>
              <a:rPr lang="en-US"/>
              <a:t>Large Point Slide</a:t>
            </a:r>
            <a:endParaRPr/>
          </a:p>
        </p:txBody>
      </p:sp>
      <p:sp>
        <p:nvSpPr>
          <p:cNvPr id="371" name="Google Shape;371;p45"/>
          <p:cNvSpPr txBox="1"/>
          <p:nvPr>
            <p:ph idx="11" type="ftr"/>
          </p:nvPr>
        </p:nvSpPr>
        <p:spPr>
          <a:xfrm>
            <a:off x="744842" y="6455301"/>
            <a:ext cx="5680684" cy="40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NumPy.org</a:t>
            </a:r>
            <a:endParaRPr/>
          </a:p>
        </p:txBody>
      </p:sp>
      <p:sp>
        <p:nvSpPr>
          <p:cNvPr id="372" name="Google Shape;372;p45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45"/>
          <p:cNvSpPr txBox="1"/>
          <p:nvPr>
            <p:ph idx="1" type="body"/>
          </p:nvPr>
        </p:nvSpPr>
        <p:spPr>
          <a:xfrm>
            <a:off x="7548576" y="1853670"/>
            <a:ext cx="3697357" cy="3697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74" name="Google Shape;374;p45"/>
          <p:cNvSpPr txBox="1"/>
          <p:nvPr>
            <p:ph idx="2" type="body"/>
          </p:nvPr>
        </p:nvSpPr>
        <p:spPr>
          <a:xfrm>
            <a:off x="470321" y="1390185"/>
            <a:ext cx="6209153" cy="4786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</a:pPr>
            <a:r>
              <a:rPr lang="en-US"/>
              <a:t>Insert Text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type="title"/>
          </p:nvPr>
        </p:nvSpPr>
        <p:spPr>
          <a:xfrm>
            <a:off x="0" y="0"/>
            <a:ext cx="12191999" cy="1326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 Light"/>
              <a:buNone/>
            </a:pPr>
            <a:r>
              <a:rPr lang="en-US"/>
              <a:t>Grid Layouts</a:t>
            </a:r>
            <a:endParaRPr/>
          </a:p>
        </p:txBody>
      </p:sp>
      <p:grpSp>
        <p:nvGrpSpPr>
          <p:cNvPr id="381" name="Google Shape;381;p46"/>
          <p:cNvGrpSpPr/>
          <p:nvPr/>
        </p:nvGrpSpPr>
        <p:grpSpPr>
          <a:xfrm>
            <a:off x="597613" y="1240398"/>
            <a:ext cx="10835978" cy="4751329"/>
            <a:chOff x="631065" y="1275839"/>
            <a:chExt cx="10835978" cy="6599617"/>
          </a:xfrm>
        </p:grpSpPr>
        <p:grpSp>
          <p:nvGrpSpPr>
            <p:cNvPr id="382" name="Google Shape;382;p46"/>
            <p:cNvGrpSpPr/>
            <p:nvPr/>
          </p:nvGrpSpPr>
          <p:grpSpPr>
            <a:xfrm>
              <a:off x="639954" y="1275839"/>
              <a:ext cx="10827089" cy="1585521"/>
              <a:chOff x="639954" y="1275839"/>
              <a:chExt cx="10827089" cy="1585521"/>
            </a:xfrm>
          </p:grpSpPr>
          <p:sp>
            <p:nvSpPr>
              <p:cNvPr id="383" name="Google Shape;383;p46"/>
              <p:cNvSpPr/>
              <p:nvPr/>
            </p:nvSpPr>
            <p:spPr>
              <a:xfrm>
                <a:off x="639954" y="1275839"/>
                <a:ext cx="2061006" cy="1585521"/>
              </a:xfrm>
              <a:prstGeom prst="rect">
                <a:avLst/>
              </a:prstGeom>
              <a:solidFill>
                <a:srgbClr val="9866CF">
                  <a:alpha val="2431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46"/>
              <p:cNvSpPr/>
              <p:nvPr/>
            </p:nvSpPr>
            <p:spPr>
              <a:xfrm>
                <a:off x="2831474" y="1275839"/>
                <a:ext cx="2061006" cy="1585521"/>
              </a:xfrm>
              <a:prstGeom prst="rect">
                <a:avLst/>
              </a:prstGeom>
              <a:solidFill>
                <a:srgbClr val="FFC553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46"/>
              <p:cNvSpPr/>
              <p:nvPr/>
            </p:nvSpPr>
            <p:spPr>
              <a:xfrm>
                <a:off x="5022995" y="1275839"/>
                <a:ext cx="2061006" cy="1585521"/>
              </a:xfrm>
              <a:prstGeom prst="rect">
                <a:avLst/>
              </a:prstGeom>
              <a:solidFill>
                <a:srgbClr val="4D77CF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46"/>
              <p:cNvSpPr/>
              <p:nvPr/>
            </p:nvSpPr>
            <p:spPr>
              <a:xfrm>
                <a:off x="7214515" y="1275839"/>
                <a:ext cx="2061006" cy="1585521"/>
              </a:xfrm>
              <a:prstGeom prst="rect">
                <a:avLst/>
              </a:prstGeom>
              <a:solidFill>
                <a:srgbClr val="4DABCF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46"/>
              <p:cNvSpPr/>
              <p:nvPr/>
            </p:nvSpPr>
            <p:spPr>
              <a:xfrm>
                <a:off x="9406037" y="1275839"/>
                <a:ext cx="2061006" cy="1585521"/>
              </a:xfrm>
              <a:prstGeom prst="rect">
                <a:avLst/>
              </a:prstGeom>
              <a:solidFill>
                <a:srgbClr val="9866CF">
                  <a:alpha val="2431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8" name="Google Shape;388;p46"/>
            <p:cNvGrpSpPr/>
            <p:nvPr/>
          </p:nvGrpSpPr>
          <p:grpSpPr>
            <a:xfrm>
              <a:off x="634827" y="2947204"/>
              <a:ext cx="10827089" cy="1585521"/>
              <a:chOff x="639954" y="1275839"/>
              <a:chExt cx="10827089" cy="1585521"/>
            </a:xfrm>
          </p:grpSpPr>
          <p:sp>
            <p:nvSpPr>
              <p:cNvPr id="389" name="Google Shape;389;p46"/>
              <p:cNvSpPr/>
              <p:nvPr/>
            </p:nvSpPr>
            <p:spPr>
              <a:xfrm>
                <a:off x="639954" y="1275839"/>
                <a:ext cx="2061006" cy="1585521"/>
              </a:xfrm>
              <a:prstGeom prst="rect">
                <a:avLst/>
              </a:prstGeom>
              <a:solidFill>
                <a:srgbClr val="4D77CF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46"/>
              <p:cNvSpPr/>
              <p:nvPr/>
            </p:nvSpPr>
            <p:spPr>
              <a:xfrm>
                <a:off x="2831474" y="1275839"/>
                <a:ext cx="2061006" cy="1585521"/>
              </a:xfrm>
              <a:prstGeom prst="rect">
                <a:avLst/>
              </a:prstGeom>
              <a:solidFill>
                <a:srgbClr val="4DABCF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46"/>
              <p:cNvSpPr/>
              <p:nvPr/>
            </p:nvSpPr>
            <p:spPr>
              <a:xfrm>
                <a:off x="5022995" y="1275839"/>
                <a:ext cx="2061006" cy="1585521"/>
              </a:xfrm>
              <a:prstGeom prst="rect">
                <a:avLst/>
              </a:prstGeom>
              <a:solidFill>
                <a:srgbClr val="9866CF">
                  <a:alpha val="2431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46"/>
              <p:cNvSpPr/>
              <p:nvPr/>
            </p:nvSpPr>
            <p:spPr>
              <a:xfrm>
                <a:off x="7214515" y="1275839"/>
                <a:ext cx="2061006" cy="1585521"/>
              </a:xfrm>
              <a:prstGeom prst="rect">
                <a:avLst/>
              </a:prstGeom>
              <a:solidFill>
                <a:srgbClr val="FFC553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46"/>
              <p:cNvSpPr/>
              <p:nvPr/>
            </p:nvSpPr>
            <p:spPr>
              <a:xfrm>
                <a:off x="9406037" y="1275839"/>
                <a:ext cx="2061006" cy="1585521"/>
              </a:xfrm>
              <a:prstGeom prst="rect">
                <a:avLst/>
              </a:prstGeom>
              <a:solidFill>
                <a:srgbClr val="4D77CF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" name="Google Shape;394;p46"/>
            <p:cNvGrpSpPr/>
            <p:nvPr/>
          </p:nvGrpSpPr>
          <p:grpSpPr>
            <a:xfrm>
              <a:off x="631066" y="4618569"/>
              <a:ext cx="10827089" cy="1585521"/>
              <a:chOff x="639954" y="1275839"/>
              <a:chExt cx="10827089" cy="1585521"/>
            </a:xfrm>
          </p:grpSpPr>
          <p:sp>
            <p:nvSpPr>
              <p:cNvPr id="395" name="Google Shape;395;p46"/>
              <p:cNvSpPr/>
              <p:nvPr/>
            </p:nvSpPr>
            <p:spPr>
              <a:xfrm>
                <a:off x="639954" y="1275839"/>
                <a:ext cx="2061006" cy="1585521"/>
              </a:xfrm>
              <a:prstGeom prst="rect">
                <a:avLst/>
              </a:prstGeom>
              <a:solidFill>
                <a:srgbClr val="FFC553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46"/>
              <p:cNvSpPr/>
              <p:nvPr/>
            </p:nvSpPr>
            <p:spPr>
              <a:xfrm>
                <a:off x="2831474" y="1275839"/>
                <a:ext cx="2061006" cy="1585521"/>
              </a:xfrm>
              <a:prstGeom prst="rect">
                <a:avLst/>
              </a:prstGeom>
              <a:solidFill>
                <a:srgbClr val="4D77CF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46"/>
              <p:cNvSpPr/>
              <p:nvPr/>
            </p:nvSpPr>
            <p:spPr>
              <a:xfrm>
                <a:off x="5022995" y="1275839"/>
                <a:ext cx="2061006" cy="1585521"/>
              </a:xfrm>
              <a:prstGeom prst="rect">
                <a:avLst/>
              </a:prstGeom>
              <a:solidFill>
                <a:srgbClr val="4DABCF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46"/>
              <p:cNvSpPr/>
              <p:nvPr/>
            </p:nvSpPr>
            <p:spPr>
              <a:xfrm>
                <a:off x="7214515" y="1275839"/>
                <a:ext cx="2061006" cy="1585521"/>
              </a:xfrm>
              <a:prstGeom prst="rect">
                <a:avLst/>
              </a:prstGeom>
              <a:solidFill>
                <a:srgbClr val="9866CF">
                  <a:alpha val="2431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46"/>
              <p:cNvSpPr/>
              <p:nvPr/>
            </p:nvSpPr>
            <p:spPr>
              <a:xfrm>
                <a:off x="9406037" y="1275839"/>
                <a:ext cx="2061006" cy="1585521"/>
              </a:xfrm>
              <a:prstGeom prst="rect">
                <a:avLst/>
              </a:prstGeom>
              <a:solidFill>
                <a:srgbClr val="FFC553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0" name="Google Shape;400;p46"/>
            <p:cNvGrpSpPr/>
            <p:nvPr/>
          </p:nvGrpSpPr>
          <p:grpSpPr>
            <a:xfrm>
              <a:off x="631065" y="6289935"/>
              <a:ext cx="10827089" cy="1585521"/>
              <a:chOff x="639954" y="1275839"/>
              <a:chExt cx="10827089" cy="1585521"/>
            </a:xfrm>
          </p:grpSpPr>
          <p:sp>
            <p:nvSpPr>
              <p:cNvPr id="401" name="Google Shape;401;p46"/>
              <p:cNvSpPr/>
              <p:nvPr/>
            </p:nvSpPr>
            <p:spPr>
              <a:xfrm>
                <a:off x="639954" y="1275839"/>
                <a:ext cx="2061006" cy="1585521"/>
              </a:xfrm>
              <a:prstGeom prst="rect">
                <a:avLst/>
              </a:prstGeom>
              <a:solidFill>
                <a:srgbClr val="4DABCF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46"/>
              <p:cNvSpPr/>
              <p:nvPr/>
            </p:nvSpPr>
            <p:spPr>
              <a:xfrm>
                <a:off x="2831474" y="1275839"/>
                <a:ext cx="2061006" cy="1585521"/>
              </a:xfrm>
              <a:prstGeom prst="rect">
                <a:avLst/>
              </a:prstGeom>
              <a:solidFill>
                <a:srgbClr val="9866CF">
                  <a:alpha val="2431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46"/>
              <p:cNvSpPr/>
              <p:nvPr/>
            </p:nvSpPr>
            <p:spPr>
              <a:xfrm>
                <a:off x="5022995" y="1275839"/>
                <a:ext cx="2061006" cy="1585521"/>
              </a:xfrm>
              <a:prstGeom prst="rect">
                <a:avLst/>
              </a:prstGeom>
              <a:solidFill>
                <a:srgbClr val="FFC553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46"/>
              <p:cNvSpPr/>
              <p:nvPr/>
            </p:nvSpPr>
            <p:spPr>
              <a:xfrm>
                <a:off x="7214515" y="1275839"/>
                <a:ext cx="2061006" cy="1585521"/>
              </a:xfrm>
              <a:prstGeom prst="rect">
                <a:avLst/>
              </a:prstGeom>
              <a:solidFill>
                <a:srgbClr val="4D77CF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46"/>
              <p:cNvSpPr/>
              <p:nvPr/>
            </p:nvSpPr>
            <p:spPr>
              <a:xfrm>
                <a:off x="9406037" y="1275839"/>
                <a:ext cx="2061006" cy="1585521"/>
              </a:xfrm>
              <a:prstGeom prst="rect">
                <a:avLst/>
              </a:prstGeom>
              <a:solidFill>
                <a:srgbClr val="4DABCF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06" name="Google Shape;406;p46"/>
          <p:cNvSpPr txBox="1"/>
          <p:nvPr>
            <p:ph idx="11" type="ftr"/>
          </p:nvPr>
        </p:nvSpPr>
        <p:spPr>
          <a:xfrm>
            <a:off x="744842" y="6455301"/>
            <a:ext cx="5680684" cy="40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/>
              <a:t>NumPy</a:t>
            </a:r>
            <a:endParaRPr/>
          </a:p>
        </p:txBody>
      </p:sp>
      <p:sp>
        <p:nvSpPr>
          <p:cNvPr id="407" name="Google Shape;407;p46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 txBox="1"/>
          <p:nvPr>
            <p:ph type="title"/>
          </p:nvPr>
        </p:nvSpPr>
        <p:spPr>
          <a:xfrm>
            <a:off x="5190309" y="2699656"/>
            <a:ext cx="5878285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ABCF"/>
              </a:buClr>
              <a:buSzPts val="5400"/>
              <a:buFont typeface="Open Sans Light"/>
              <a:buNone/>
            </a:pPr>
            <a:r>
              <a:rPr lang="en-US" sz="5400"/>
              <a:t>Questions?</a:t>
            </a:r>
            <a:endParaRPr/>
          </a:p>
        </p:txBody>
      </p:sp>
      <p:sp>
        <p:nvSpPr>
          <p:cNvPr id="413" name="Google Shape;413;p47"/>
          <p:cNvSpPr txBox="1"/>
          <p:nvPr>
            <p:ph idx="11" type="ftr"/>
          </p:nvPr>
        </p:nvSpPr>
        <p:spPr>
          <a:xfrm>
            <a:off x="744842" y="6455301"/>
            <a:ext cx="5680684" cy="40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&amp; Confidential</a:t>
            </a:r>
            <a:endParaRPr/>
          </a:p>
        </p:txBody>
      </p:sp>
      <p:sp>
        <p:nvSpPr>
          <p:cNvPr id="414" name="Google Shape;414;p47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 Light"/>
              <a:buNone/>
            </a:pPr>
            <a:r>
              <a:rPr lang="en-US"/>
              <a:t>Color Palette Example</a:t>
            </a:r>
            <a:endParaRPr/>
          </a:p>
        </p:txBody>
      </p:sp>
      <p:sp>
        <p:nvSpPr>
          <p:cNvPr id="201" name="Google Shape;201;p31"/>
          <p:cNvSpPr txBox="1"/>
          <p:nvPr>
            <p:ph idx="11" type="ftr"/>
          </p:nvPr>
        </p:nvSpPr>
        <p:spPr>
          <a:xfrm>
            <a:off x="744842" y="6455301"/>
            <a:ext cx="5680684" cy="40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NumPy.org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300" y="2584450"/>
            <a:ext cx="5613400" cy="16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 Light"/>
              <a:buNone/>
            </a:pPr>
            <a:r>
              <a:rPr lang="en-US"/>
              <a:t>New Template Table</a:t>
            </a:r>
            <a:endParaRPr/>
          </a:p>
        </p:txBody>
      </p:sp>
      <p:sp>
        <p:nvSpPr>
          <p:cNvPr id="210" name="Google Shape;210;p32"/>
          <p:cNvSpPr txBox="1"/>
          <p:nvPr>
            <p:ph idx="11" type="ftr"/>
          </p:nvPr>
        </p:nvSpPr>
        <p:spPr>
          <a:xfrm>
            <a:off x="744842" y="6455301"/>
            <a:ext cx="5680684" cy="40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NumPy.org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2" name="Google Shape;212;p32"/>
          <p:cNvGraphicFramePr/>
          <p:nvPr/>
        </p:nvGraphicFramePr>
        <p:xfrm>
          <a:off x="2031999" y="14779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{8A116722-1219-4E19-AE0B-E1A435096EE6}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4D77C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4D77C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4D77C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4D77C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4D77CF">
                        <a:alpha val="49803"/>
                      </a:srgb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 screenshot of a cell phone&#10;&#10;Description automatically generated" id="213" name="Google Shape;21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536" y="4240252"/>
            <a:ext cx="3086100" cy="175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2"/>
          <p:cNvCxnSpPr/>
          <p:nvPr/>
        </p:nvCxnSpPr>
        <p:spPr>
          <a:xfrm>
            <a:off x="2765502" y="5523570"/>
            <a:ext cx="4207727" cy="0"/>
          </a:xfrm>
          <a:prstGeom prst="straightConnector1">
            <a:avLst/>
          </a:prstGeom>
          <a:noFill/>
          <a:ln cap="flat" cmpd="sng" w="57150">
            <a:solidFill>
              <a:srgbClr val="4DABC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5" name="Google Shape;215;p32"/>
          <p:cNvSpPr txBox="1"/>
          <p:nvPr/>
        </p:nvSpPr>
        <p:spPr>
          <a:xfrm>
            <a:off x="2772937" y="5131005"/>
            <a:ext cx="38508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Add or remove banded rows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ctrTitle"/>
          </p:nvPr>
        </p:nvSpPr>
        <p:spPr>
          <a:xfrm>
            <a:off x="463556" y="2862022"/>
            <a:ext cx="5550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 Light"/>
              <a:buNone/>
            </a:pPr>
            <a:r>
              <a:rPr lang="en-US"/>
              <a:t>Section Divider</a:t>
            </a:r>
            <a:endParaRPr/>
          </a:p>
        </p:txBody>
      </p:sp>
      <p:sp>
        <p:nvSpPr>
          <p:cNvPr id="221" name="Google Shape;221;p33"/>
          <p:cNvSpPr txBox="1"/>
          <p:nvPr>
            <p:ph idx="1" type="subTitle"/>
          </p:nvPr>
        </p:nvSpPr>
        <p:spPr>
          <a:xfrm>
            <a:off x="463556" y="5366327"/>
            <a:ext cx="91440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222" name="Google Shape;222;p33"/>
          <p:cNvSpPr txBox="1"/>
          <p:nvPr>
            <p:ph idx="11" type="ftr"/>
          </p:nvPr>
        </p:nvSpPr>
        <p:spPr>
          <a:xfrm>
            <a:off x="498475" y="6454775"/>
            <a:ext cx="5681663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NumPy.org</a:t>
            </a:r>
            <a:endParaRPr/>
          </a:p>
        </p:txBody>
      </p:sp>
      <p:sp>
        <p:nvSpPr>
          <p:cNvPr id="223" name="Google Shape;223;p33"/>
          <p:cNvSpPr txBox="1"/>
          <p:nvPr>
            <p:ph idx="4294967295" type="sldNum"/>
          </p:nvPr>
        </p:nvSpPr>
        <p:spPr>
          <a:xfrm>
            <a:off x="0" y="6454775"/>
            <a:ext cx="8859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 Light"/>
              <a:buNone/>
            </a:pPr>
            <a:r>
              <a:rPr lang="en-US"/>
              <a:t>Images</a:t>
            </a:r>
            <a:endParaRPr/>
          </a:p>
        </p:txBody>
      </p:sp>
      <p:sp>
        <p:nvSpPr>
          <p:cNvPr id="230" name="Google Shape;230;p34"/>
          <p:cNvSpPr/>
          <p:nvPr/>
        </p:nvSpPr>
        <p:spPr>
          <a:xfrm>
            <a:off x="1647825" y="2532185"/>
            <a:ext cx="8961120" cy="1420837"/>
          </a:xfrm>
          <a:prstGeom prst="rect">
            <a:avLst/>
          </a:prstGeom>
          <a:solidFill>
            <a:srgbClr val="9866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images in this presentation are currently in the Slide Master </a:t>
            </a:r>
            <a:br>
              <a:rPr i="1"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and can be changed there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  <p:sp>
        <p:nvSpPr>
          <p:cNvPr id="231" name="Google Shape;231;p34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 Light"/>
              <a:buNone/>
            </a:pPr>
            <a:r>
              <a:rPr lang="en-US"/>
              <a:t>Quadrant Color Layout with Photo</a:t>
            </a:r>
            <a:endParaRPr/>
          </a:p>
        </p:txBody>
      </p:sp>
      <p:sp>
        <p:nvSpPr>
          <p:cNvPr id="237" name="Google Shape;237;p35"/>
          <p:cNvSpPr txBox="1"/>
          <p:nvPr>
            <p:ph idx="11" type="ftr"/>
          </p:nvPr>
        </p:nvSpPr>
        <p:spPr>
          <a:xfrm>
            <a:off x="744842" y="6455301"/>
            <a:ext cx="5680684" cy="40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NumPy.org</a:t>
            </a:r>
            <a:endParaRPr/>
          </a:p>
        </p:txBody>
      </p:sp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701675" y="1382713"/>
            <a:ext cx="3082800" cy="2249400"/>
          </a:xfrm>
          <a:prstGeom prst="rect">
            <a:avLst/>
          </a:prstGeom>
          <a:solidFill>
            <a:srgbClr val="FFC553"/>
          </a:solidFill>
          <a:ln>
            <a:noFill/>
          </a:ln>
        </p:spPr>
        <p:txBody>
          <a:bodyPr anchorCtr="0" anchor="b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0" name="Google Shape;240;p35"/>
          <p:cNvSpPr txBox="1"/>
          <p:nvPr>
            <p:ph idx="2" type="body"/>
          </p:nvPr>
        </p:nvSpPr>
        <p:spPr>
          <a:xfrm>
            <a:off x="3971744" y="1382713"/>
            <a:ext cx="3082925" cy="2249487"/>
          </a:xfrm>
          <a:prstGeom prst="rect">
            <a:avLst/>
          </a:prstGeom>
          <a:solidFill>
            <a:srgbClr val="4DABCF"/>
          </a:solidFill>
          <a:ln>
            <a:noFill/>
          </a:ln>
        </p:spPr>
        <p:txBody>
          <a:bodyPr anchorCtr="0" anchor="b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 txBox="1"/>
          <p:nvPr>
            <p:ph idx="3" type="body"/>
          </p:nvPr>
        </p:nvSpPr>
        <p:spPr>
          <a:xfrm>
            <a:off x="701675" y="3842474"/>
            <a:ext cx="3082800" cy="2249400"/>
          </a:xfrm>
          <a:prstGeom prst="rect">
            <a:avLst/>
          </a:prstGeom>
          <a:solidFill>
            <a:srgbClr val="FF9153"/>
          </a:solidFill>
          <a:ln>
            <a:noFill/>
          </a:ln>
        </p:spPr>
        <p:txBody>
          <a:bodyPr anchorCtr="0" anchor="b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>
            <p:ph idx="4" type="body"/>
          </p:nvPr>
        </p:nvSpPr>
        <p:spPr>
          <a:xfrm>
            <a:off x="3971744" y="3842474"/>
            <a:ext cx="3082925" cy="2249487"/>
          </a:xfrm>
          <a:prstGeom prst="rect">
            <a:avLst/>
          </a:prstGeom>
          <a:solidFill>
            <a:srgbClr val="4D77CF"/>
          </a:solidFill>
          <a:ln>
            <a:noFill/>
          </a:ln>
        </p:spPr>
        <p:txBody>
          <a:bodyPr anchorCtr="0" anchor="b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 Light"/>
              <a:buNone/>
            </a:pPr>
            <a:r>
              <a:rPr lang="en-US"/>
              <a:t>4 Box Layout</a:t>
            </a:r>
            <a:endParaRPr/>
          </a:p>
        </p:txBody>
      </p:sp>
      <p:sp>
        <p:nvSpPr>
          <p:cNvPr id="249" name="Google Shape;249;p36"/>
          <p:cNvSpPr txBox="1"/>
          <p:nvPr>
            <p:ph idx="11" type="ftr"/>
          </p:nvPr>
        </p:nvSpPr>
        <p:spPr>
          <a:xfrm>
            <a:off x="744842" y="6455301"/>
            <a:ext cx="5680684" cy="40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NumPy.org</a:t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452910" y="1382714"/>
            <a:ext cx="2564446" cy="44873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463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000"/>
              <a:buNone/>
            </a:pPr>
            <a:r>
              <a:rPr b="1" lang="en-US">
                <a:solidFill>
                  <a:srgbClr val="4D77CF"/>
                </a:solidFill>
              </a:rPr>
              <a:t>Title A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D77C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86F7C"/>
                </a:solidFill>
              </a:rPr>
              <a:t>Some Text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D77C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86F7C"/>
                </a:solidFill>
              </a:rPr>
              <a:t>Some more text here that spans multiple lines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D77C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86F7C"/>
                </a:solidFill>
              </a:rPr>
              <a:t>Another bullet </a:t>
            </a:r>
            <a:endParaRPr/>
          </a:p>
        </p:txBody>
      </p:sp>
      <p:sp>
        <p:nvSpPr>
          <p:cNvPr id="252" name="Google Shape;252;p36"/>
          <p:cNvSpPr txBox="1"/>
          <p:nvPr>
            <p:ph idx="2" type="body"/>
          </p:nvPr>
        </p:nvSpPr>
        <p:spPr>
          <a:xfrm>
            <a:off x="3360176" y="1382714"/>
            <a:ext cx="2564446" cy="44873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463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000"/>
              <a:buNone/>
            </a:pPr>
            <a:r>
              <a:rPr b="1" lang="en-US">
                <a:solidFill>
                  <a:srgbClr val="4D77CF"/>
                </a:solidFill>
              </a:rPr>
              <a:t>Title B</a:t>
            </a:r>
            <a:endParaRPr>
              <a:solidFill>
                <a:srgbClr val="4D77CF"/>
              </a:solidFill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77C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accent3"/>
                </a:solidFill>
              </a:rPr>
              <a:t>Text in 4 tile layout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77C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accent3"/>
                </a:solidFill>
              </a:rPr>
              <a:t>Lorem ipsum lorem ipsum</a:t>
            </a:r>
            <a:endParaRPr/>
          </a:p>
          <a:p>
            <a:pPr indent="-158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77C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53" name="Google Shape;253;p36"/>
          <p:cNvSpPr txBox="1"/>
          <p:nvPr>
            <p:ph idx="3" type="body"/>
          </p:nvPr>
        </p:nvSpPr>
        <p:spPr>
          <a:xfrm>
            <a:off x="6267442" y="1382714"/>
            <a:ext cx="2564446" cy="44873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463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000"/>
              <a:buNone/>
            </a:pPr>
            <a:r>
              <a:rPr b="1" lang="en-US">
                <a:solidFill>
                  <a:srgbClr val="4D77CF"/>
                </a:solidFill>
              </a:rPr>
              <a:t>Title C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77C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accent3"/>
                </a:solidFill>
              </a:rPr>
              <a:t>Text in 4 tile layout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77C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accent3"/>
                </a:solidFill>
              </a:rPr>
              <a:t>Lorem ipsum lorem ipsum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77C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accent3"/>
                </a:solidFill>
              </a:rPr>
              <a:t>Text in 4 tile layout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77C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accent3"/>
                </a:solidFill>
              </a:rPr>
              <a:t>Lorem ipsum lorem ipsum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77C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accent3"/>
                </a:solidFill>
              </a:rPr>
              <a:t>ddd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254" name="Google Shape;254;p36"/>
          <p:cNvSpPr txBox="1"/>
          <p:nvPr>
            <p:ph idx="4" type="body"/>
          </p:nvPr>
        </p:nvSpPr>
        <p:spPr>
          <a:xfrm>
            <a:off x="9174709" y="1382714"/>
            <a:ext cx="2564446" cy="44873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463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000"/>
              <a:buNone/>
            </a:pPr>
            <a:r>
              <a:rPr b="1" lang="en-US">
                <a:solidFill>
                  <a:srgbClr val="4D77CF"/>
                </a:solidFill>
              </a:rPr>
              <a:t>Title D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D77C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86F7C"/>
                </a:solidFill>
              </a:rPr>
              <a:t>Some more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D77C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86F7C"/>
                </a:solidFill>
              </a:rPr>
              <a:t>Text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D77C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86F7C"/>
                </a:solidFill>
              </a:rPr>
              <a:t>In this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D77C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86F7C"/>
                </a:solidFill>
              </a:rPr>
              <a:t>Four box or tile 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D77C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86F7C"/>
                </a:solidFill>
              </a:rPr>
              <a:t>layout</a:t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452910" y="5870030"/>
            <a:ext cx="564309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Icons Attribution: Designed by </a:t>
            </a:r>
            <a:r>
              <a:rPr lang="en-US" sz="800" u="sng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Dinosoftlabs</a:t>
            </a:r>
            <a:r>
              <a:rPr lang="en-US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from </a:t>
            </a:r>
            <a:r>
              <a:rPr lang="en-US" sz="800" u="sng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www.flaticon.com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256" name="Google Shape;256;p36"/>
          <p:cNvGrpSpPr/>
          <p:nvPr/>
        </p:nvGrpSpPr>
        <p:grpSpPr>
          <a:xfrm>
            <a:off x="1308150" y="1675089"/>
            <a:ext cx="853966" cy="853966"/>
            <a:chOff x="1308150" y="1675089"/>
            <a:chExt cx="853966" cy="853966"/>
          </a:xfrm>
        </p:grpSpPr>
        <p:sp>
          <p:nvSpPr>
            <p:cNvPr id="257" name="Google Shape;257;p36"/>
            <p:cNvSpPr/>
            <p:nvPr/>
          </p:nvSpPr>
          <p:spPr>
            <a:xfrm>
              <a:off x="1308150" y="1675089"/>
              <a:ext cx="853966" cy="853966"/>
            </a:xfrm>
            <a:prstGeom prst="ellipse">
              <a:avLst/>
            </a:prstGeom>
            <a:solidFill>
              <a:srgbClr val="4D77CF"/>
            </a:solidFill>
            <a:ln cap="flat" cmpd="sng" w="57150">
              <a:solidFill>
                <a:srgbClr val="4DABC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4D77C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8" name="Google Shape;258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96526" y="1819393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36"/>
          <p:cNvGrpSpPr/>
          <p:nvPr/>
        </p:nvGrpSpPr>
        <p:grpSpPr>
          <a:xfrm>
            <a:off x="4215416" y="1675089"/>
            <a:ext cx="853966" cy="853966"/>
            <a:chOff x="1308150" y="1675089"/>
            <a:chExt cx="853966" cy="853966"/>
          </a:xfrm>
        </p:grpSpPr>
        <p:sp>
          <p:nvSpPr>
            <p:cNvPr id="260" name="Google Shape;260;p36"/>
            <p:cNvSpPr/>
            <p:nvPr/>
          </p:nvSpPr>
          <p:spPr>
            <a:xfrm>
              <a:off x="1308150" y="1675089"/>
              <a:ext cx="853966" cy="853966"/>
            </a:xfrm>
            <a:prstGeom prst="ellipse">
              <a:avLst/>
            </a:prstGeom>
            <a:solidFill>
              <a:srgbClr val="4D77CF"/>
            </a:solidFill>
            <a:ln cap="flat" cmpd="sng" w="57150">
              <a:solidFill>
                <a:srgbClr val="4DABC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4D77C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1" name="Google Shape;261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96526" y="1819393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Google Shape;262;p36"/>
          <p:cNvGrpSpPr/>
          <p:nvPr/>
        </p:nvGrpSpPr>
        <p:grpSpPr>
          <a:xfrm>
            <a:off x="7122682" y="1667731"/>
            <a:ext cx="853966" cy="853966"/>
            <a:chOff x="1308150" y="1675089"/>
            <a:chExt cx="853966" cy="853966"/>
          </a:xfrm>
        </p:grpSpPr>
        <p:sp>
          <p:nvSpPr>
            <p:cNvPr id="263" name="Google Shape;263;p36"/>
            <p:cNvSpPr/>
            <p:nvPr/>
          </p:nvSpPr>
          <p:spPr>
            <a:xfrm>
              <a:off x="1308150" y="1675089"/>
              <a:ext cx="853966" cy="853966"/>
            </a:xfrm>
            <a:prstGeom prst="ellipse">
              <a:avLst/>
            </a:prstGeom>
            <a:solidFill>
              <a:srgbClr val="4D77CF"/>
            </a:solidFill>
            <a:ln cap="flat" cmpd="sng" w="57150">
              <a:solidFill>
                <a:srgbClr val="4DABC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4D77C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4" name="Google Shape;264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96526" y="1819393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" name="Google Shape;265;p36"/>
          <p:cNvGrpSpPr/>
          <p:nvPr/>
        </p:nvGrpSpPr>
        <p:grpSpPr>
          <a:xfrm>
            <a:off x="10029949" y="1671410"/>
            <a:ext cx="853966" cy="853966"/>
            <a:chOff x="1308150" y="1675089"/>
            <a:chExt cx="853966" cy="853966"/>
          </a:xfrm>
        </p:grpSpPr>
        <p:sp>
          <p:nvSpPr>
            <p:cNvPr id="266" name="Google Shape;266;p36"/>
            <p:cNvSpPr/>
            <p:nvPr/>
          </p:nvSpPr>
          <p:spPr>
            <a:xfrm>
              <a:off x="1308150" y="1675089"/>
              <a:ext cx="853966" cy="853966"/>
            </a:xfrm>
            <a:prstGeom prst="ellipse">
              <a:avLst/>
            </a:prstGeom>
            <a:solidFill>
              <a:srgbClr val="4D77CF"/>
            </a:solidFill>
            <a:ln cap="flat" cmpd="sng" w="57150">
              <a:solidFill>
                <a:srgbClr val="4DABC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4D77C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7" name="Google Shape;267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96526" y="1819393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 Light"/>
              <a:buNone/>
            </a:pPr>
            <a:r>
              <a:rPr lang="en-US"/>
              <a:t>4 Box Layout 2</a:t>
            </a:r>
            <a:endParaRPr/>
          </a:p>
        </p:txBody>
      </p:sp>
      <p:sp>
        <p:nvSpPr>
          <p:cNvPr id="273" name="Google Shape;273;p37"/>
          <p:cNvSpPr txBox="1"/>
          <p:nvPr>
            <p:ph idx="11" type="ftr"/>
          </p:nvPr>
        </p:nvSpPr>
        <p:spPr>
          <a:xfrm>
            <a:off x="744842" y="6455301"/>
            <a:ext cx="5680684" cy="40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&amp; Confidential</a:t>
            </a:r>
            <a:endParaRPr/>
          </a:p>
        </p:txBody>
      </p:sp>
      <p:sp>
        <p:nvSpPr>
          <p:cNvPr id="274" name="Google Shape;274;p37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452910" y="1802676"/>
            <a:ext cx="2564446" cy="40673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000"/>
              <a:buChar char="▪"/>
            </a:pPr>
            <a:r>
              <a:rPr lang="en-US"/>
              <a:t>Insert Text</a:t>
            </a:r>
            <a:endParaRPr/>
          </a:p>
        </p:txBody>
      </p:sp>
      <p:sp>
        <p:nvSpPr>
          <p:cNvPr id="276" name="Google Shape;276;p37"/>
          <p:cNvSpPr txBox="1"/>
          <p:nvPr>
            <p:ph idx="2" type="body"/>
          </p:nvPr>
        </p:nvSpPr>
        <p:spPr>
          <a:xfrm>
            <a:off x="3360176" y="1802676"/>
            <a:ext cx="2564446" cy="40673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000"/>
              <a:buChar char="▪"/>
            </a:pPr>
            <a:r>
              <a:rPr lang="en-US"/>
              <a:t>Insert Text</a:t>
            </a:r>
            <a:endParaRPr/>
          </a:p>
          <a:p>
            <a:pPr indent="-158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77C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7" name="Google Shape;277;p37"/>
          <p:cNvSpPr txBox="1"/>
          <p:nvPr>
            <p:ph idx="3" type="body"/>
          </p:nvPr>
        </p:nvSpPr>
        <p:spPr>
          <a:xfrm>
            <a:off x="6267442" y="1802676"/>
            <a:ext cx="2564446" cy="40673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000"/>
              <a:buChar char="▪"/>
            </a:pPr>
            <a:r>
              <a:rPr lang="en-US"/>
              <a:t>Insert Text</a:t>
            </a:r>
            <a:endParaRPr/>
          </a:p>
          <a:p>
            <a:pPr indent="-158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77C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8" name="Google Shape;278;p37"/>
          <p:cNvSpPr txBox="1"/>
          <p:nvPr>
            <p:ph idx="4" type="body"/>
          </p:nvPr>
        </p:nvSpPr>
        <p:spPr>
          <a:xfrm>
            <a:off x="9174709" y="1802676"/>
            <a:ext cx="2564446" cy="40673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000"/>
              <a:buChar char="▪"/>
            </a:pPr>
            <a:r>
              <a:rPr lang="en-US"/>
              <a:t>Insert Text</a:t>
            </a:r>
            <a:endParaRPr/>
          </a:p>
          <a:p>
            <a:pPr indent="-158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77CF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 Light"/>
              <a:buNone/>
            </a:pPr>
            <a:r>
              <a:rPr lang="en-US"/>
              <a:t>Quadrant Icon Layout</a:t>
            </a:r>
            <a:endParaRPr/>
          </a:p>
        </p:txBody>
      </p:sp>
      <p:sp>
        <p:nvSpPr>
          <p:cNvPr id="284" name="Google Shape;284;p38"/>
          <p:cNvSpPr txBox="1"/>
          <p:nvPr>
            <p:ph idx="11" type="ftr"/>
          </p:nvPr>
        </p:nvSpPr>
        <p:spPr>
          <a:xfrm>
            <a:off x="744842" y="6455301"/>
            <a:ext cx="5680684" cy="40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&amp; Confidential</a:t>
            </a:r>
            <a:endParaRPr/>
          </a:p>
        </p:txBody>
      </p:sp>
      <p:sp>
        <p:nvSpPr>
          <p:cNvPr id="285" name="Google Shape;285;p38"/>
          <p:cNvSpPr txBox="1"/>
          <p:nvPr>
            <p:ph idx="12" type="sldNum"/>
          </p:nvPr>
        </p:nvSpPr>
        <p:spPr>
          <a:xfrm>
            <a:off x="-5" y="6332422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1985553" y="1382713"/>
            <a:ext cx="3953725" cy="2254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</a:pPr>
            <a:r>
              <a:rPr lang="en-US"/>
              <a:t>Insert Text</a:t>
            </a:r>
            <a:endParaRPr/>
          </a:p>
        </p:txBody>
      </p:sp>
      <p:sp>
        <p:nvSpPr>
          <p:cNvPr id="287" name="Google Shape;287;p38"/>
          <p:cNvSpPr txBox="1"/>
          <p:nvPr>
            <p:ph idx="2" type="body"/>
          </p:nvPr>
        </p:nvSpPr>
        <p:spPr>
          <a:xfrm>
            <a:off x="1994197" y="3936977"/>
            <a:ext cx="3953725" cy="2254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</a:pPr>
            <a:r>
              <a:rPr lang="en-US"/>
              <a:t>Insert Text</a:t>
            </a:r>
            <a:endParaRPr/>
          </a:p>
        </p:txBody>
      </p:sp>
      <p:sp>
        <p:nvSpPr>
          <p:cNvPr id="288" name="Google Shape;288;p38"/>
          <p:cNvSpPr txBox="1"/>
          <p:nvPr>
            <p:ph idx="3" type="body"/>
          </p:nvPr>
        </p:nvSpPr>
        <p:spPr>
          <a:xfrm>
            <a:off x="7858285" y="1382712"/>
            <a:ext cx="3953725" cy="2254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</a:pPr>
            <a:r>
              <a:rPr lang="en-US"/>
              <a:t>Insert Text</a:t>
            </a:r>
            <a:endParaRPr/>
          </a:p>
        </p:txBody>
      </p:sp>
      <p:sp>
        <p:nvSpPr>
          <p:cNvPr id="289" name="Google Shape;289;p38"/>
          <p:cNvSpPr txBox="1"/>
          <p:nvPr>
            <p:ph idx="4" type="body"/>
          </p:nvPr>
        </p:nvSpPr>
        <p:spPr>
          <a:xfrm>
            <a:off x="7858285" y="3936977"/>
            <a:ext cx="3953725" cy="2254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400"/>
              <a:buChar char="▪"/>
            </a:pPr>
            <a:r>
              <a:rPr lang="en-US"/>
              <a:t>Insert Text</a:t>
            </a:r>
            <a:endParaRPr/>
          </a:p>
        </p:txBody>
      </p:sp>
      <p:sp>
        <p:nvSpPr>
          <p:cNvPr id="290" name="Google Shape;290;p38"/>
          <p:cNvSpPr txBox="1"/>
          <p:nvPr>
            <p:ph idx="5" type="body"/>
          </p:nvPr>
        </p:nvSpPr>
        <p:spPr>
          <a:xfrm>
            <a:off x="418350" y="1895757"/>
            <a:ext cx="1227138" cy="1228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1" name="Google Shape;291;p38"/>
          <p:cNvSpPr txBox="1"/>
          <p:nvPr>
            <p:ph idx="6" type="body"/>
          </p:nvPr>
        </p:nvSpPr>
        <p:spPr>
          <a:xfrm>
            <a:off x="418350" y="4450022"/>
            <a:ext cx="1227138" cy="1228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 txBox="1"/>
          <p:nvPr>
            <p:ph idx="7" type="body"/>
          </p:nvPr>
        </p:nvSpPr>
        <p:spPr>
          <a:xfrm>
            <a:off x="6296762" y="1895757"/>
            <a:ext cx="1227138" cy="1228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 txBox="1"/>
          <p:nvPr>
            <p:ph idx="8" type="body"/>
          </p:nvPr>
        </p:nvSpPr>
        <p:spPr>
          <a:xfrm>
            <a:off x="6296762" y="4450022"/>
            <a:ext cx="1227138" cy="1228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77CF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Pulse Secure 121318a">
      <a:dk1>
        <a:srgbClr val="000000"/>
      </a:dk1>
      <a:lt1>
        <a:srgbClr val="FFFFFF"/>
      </a:lt1>
      <a:dk2>
        <a:srgbClr val="3F474E"/>
      </a:dk2>
      <a:lt2>
        <a:srgbClr val="EAEAEA"/>
      </a:lt2>
      <a:accent1>
        <a:srgbClr val="5FBB46"/>
      </a:accent1>
      <a:accent2>
        <a:srgbClr val="233469"/>
      </a:accent2>
      <a:accent3>
        <a:srgbClr val="586F7C"/>
      </a:accent3>
      <a:accent4>
        <a:srgbClr val="B9C5CE"/>
      </a:accent4>
      <a:accent5>
        <a:srgbClr val="337CBC"/>
      </a:accent5>
      <a:accent6>
        <a:srgbClr val="C0322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