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Lst>
  <p:notesMasterIdLst>
    <p:notesMasterId r:id="rId4"/>
  </p:notesMasterIdLst>
  <p:sldIdLst>
    <p:sldId id="256" r:id="rId5"/>
    <p:sldId id="257" r:id="rId6"/>
    <p:sldId id="258" r:id="rId7"/>
    <p:sldId id="259" r:id="rId8"/>
  </p:sldIdLst>
  <p:sldSz cy="5143500" cx="9144000"/>
  <p:notesSz cx="6858000" cy="9144000"/>
  <p:embeddedFontLst>
    <p:embeddedFont>
      <p:font typeface="Playfair Display Medium"/>
      <p:regular r:id="rId9"/>
      <p:bold r:id="rId10"/>
      <p:italic r:id="rId11"/>
      <p:boldItalic r:id="rId12"/>
    </p:embeddedFont>
    <p:embeddedFont>
      <p:font typeface="Raleway"/>
      <p:regular r:id="rId13"/>
      <p:bold r:id="rId14"/>
      <p:italic r:id="rId15"/>
      <p:boldItalic r:id="rId16"/>
    </p:embeddedFont>
    <p:embeddedFont>
      <p:font typeface="Playfair Display"/>
      <p:regular r:id="rId17"/>
      <p:bold r:id="rId18"/>
      <p:italic r:id="rId19"/>
      <p:boldItalic r:id="rId20"/>
    </p:embeddedFont>
    <p:embeddedFont>
      <p:font typeface="DM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DMSans-bold.fntdata"/><Relationship Id="rId21" Type="http://schemas.openxmlformats.org/officeDocument/2006/relationships/font" Target="fonts/DMSans-regular.fntdata"/><Relationship Id="rId24" Type="http://schemas.openxmlformats.org/officeDocument/2006/relationships/font" Target="fonts/DMSans-boldItalic.fntdata"/><Relationship Id="rId23" Type="http://schemas.openxmlformats.org/officeDocument/2006/relationships/font" Target="fonts/DM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font" Target="fonts/PlayfairDisplayMedium-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PlayfairDisplayMedium-italic.fntdata"/><Relationship Id="rId10" Type="http://schemas.openxmlformats.org/officeDocument/2006/relationships/font" Target="fonts/PlayfairDisplayMedium-bold.fntdata"/><Relationship Id="rId13" Type="http://schemas.openxmlformats.org/officeDocument/2006/relationships/font" Target="fonts/Raleway-regular.fntdata"/><Relationship Id="rId12" Type="http://schemas.openxmlformats.org/officeDocument/2006/relationships/font" Target="fonts/PlayfairDisplayMedium-boldItalic.fntdata"/><Relationship Id="rId15" Type="http://schemas.openxmlformats.org/officeDocument/2006/relationships/font" Target="fonts/Raleway-italic.fntdata"/><Relationship Id="rId14" Type="http://schemas.openxmlformats.org/officeDocument/2006/relationships/font" Target="fonts/Raleway-bold.fntdata"/><Relationship Id="rId17" Type="http://schemas.openxmlformats.org/officeDocument/2006/relationships/font" Target="fonts/PlayfairDisplay-regular.fntdata"/><Relationship Id="rId16" Type="http://schemas.openxmlformats.org/officeDocument/2006/relationships/font" Target="fonts/Raleway-boldItalic.fntdata"/><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ed6cdaf51b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ed6cdaf51b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44409d10327d678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44409d10327d678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44409d10327d678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44409d10327d678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2560825"/>
            <a:ext cx="4595700" cy="1892400"/>
          </a:xfrm>
          <a:prstGeom prst="rect">
            <a:avLst/>
          </a:prstGeom>
        </p:spPr>
        <p:txBody>
          <a:bodyPr anchorCtr="0" anchor="b" bIns="91425" lIns="91425" spcFirstLastPara="1" rIns="91425" wrap="square" tIns="91425">
            <a:noAutofit/>
          </a:bodyPr>
          <a:lstStyle>
            <a:lvl1pPr lvl="0" algn="l">
              <a:spcBef>
                <a:spcPts val="0"/>
              </a:spcBef>
              <a:spcAft>
                <a:spcPts val="0"/>
              </a:spcAft>
              <a:buClr>
                <a:srgbClr val="191919"/>
              </a:buClr>
              <a:buSzPts val="5200"/>
              <a:buNone/>
              <a:defRPr sz="3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75" y="1007350"/>
            <a:ext cx="2208900" cy="569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cxnSp>
        <p:nvCxnSpPr>
          <p:cNvPr id="11" name="Google Shape;11;p2"/>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2" name="Google Shape;12;p2"/>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713225" y="3408625"/>
            <a:ext cx="2466300" cy="819000"/>
          </a:xfrm>
          <a:prstGeom prst="rect">
            <a:avLst/>
          </a:prstGeom>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6" name="Google Shape;56;p11"/>
          <p:cNvSpPr txBox="1"/>
          <p:nvPr>
            <p:ph idx="1" type="subTitle"/>
          </p:nvPr>
        </p:nvSpPr>
        <p:spPr>
          <a:xfrm>
            <a:off x="713225" y="2622925"/>
            <a:ext cx="2466300" cy="66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cxnSp>
        <p:nvCxnSpPr>
          <p:cNvPr id="57" name="Google Shape;57;p11"/>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58" name="Google Shape;58;p11"/>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60" name="Shape 60"/>
        <p:cNvGrpSpPr/>
        <p:nvPr/>
      </p:nvGrpSpPr>
      <p:grpSpPr>
        <a:xfrm>
          <a:off x="0" y="0"/>
          <a:ext cx="0" cy="0"/>
          <a:chOff x="0" y="0"/>
          <a:chExt cx="0" cy="0"/>
        </a:xfrm>
      </p:grpSpPr>
      <p:sp>
        <p:nvSpPr>
          <p:cNvPr id="61" name="Google Shape;6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2" name="Google Shape;62;p13"/>
          <p:cNvSpPr txBox="1"/>
          <p:nvPr>
            <p:ph hasCustomPrompt="1" idx="2" type="title"/>
          </p:nvPr>
        </p:nvSpPr>
        <p:spPr>
          <a:xfrm>
            <a:off x="720000" y="2648408"/>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hasCustomPrompt="1" idx="3" type="title"/>
          </p:nvPr>
        </p:nvSpPr>
        <p:spPr>
          <a:xfrm>
            <a:off x="3760200" y="264839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p:nvPr>
            <p:ph hasCustomPrompt="1" idx="4" type="title"/>
          </p:nvPr>
        </p:nvSpPr>
        <p:spPr>
          <a:xfrm>
            <a:off x="720000" y="3247483"/>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hasCustomPrompt="1" idx="5" type="title"/>
          </p:nvPr>
        </p:nvSpPr>
        <p:spPr>
          <a:xfrm>
            <a:off x="3760200" y="3247466"/>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p:nvPr>
            <p:ph hasCustomPrompt="1" idx="6" type="title"/>
          </p:nvPr>
        </p:nvSpPr>
        <p:spPr>
          <a:xfrm>
            <a:off x="720000" y="3846558"/>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hasCustomPrompt="1" idx="7" type="title"/>
          </p:nvPr>
        </p:nvSpPr>
        <p:spPr>
          <a:xfrm>
            <a:off x="3760200" y="3846541"/>
            <a:ext cx="734700" cy="447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 name="Google Shape;68;p13"/>
          <p:cNvSpPr txBox="1"/>
          <p:nvPr>
            <p:ph idx="1" type="subTitle"/>
          </p:nvPr>
        </p:nvSpPr>
        <p:spPr>
          <a:xfrm>
            <a:off x="1454700" y="264840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9" name="Google Shape;69;p13"/>
          <p:cNvSpPr txBox="1"/>
          <p:nvPr>
            <p:ph idx="8" type="subTitle"/>
          </p:nvPr>
        </p:nvSpPr>
        <p:spPr>
          <a:xfrm>
            <a:off x="1454700" y="3247475"/>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0" name="Google Shape;70;p13"/>
          <p:cNvSpPr txBox="1"/>
          <p:nvPr>
            <p:ph idx="9" type="subTitle"/>
          </p:nvPr>
        </p:nvSpPr>
        <p:spPr>
          <a:xfrm>
            <a:off x="1454700" y="384655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1" name="Google Shape;71;p13"/>
          <p:cNvSpPr txBox="1"/>
          <p:nvPr>
            <p:ph idx="13" type="subTitle"/>
          </p:nvPr>
        </p:nvSpPr>
        <p:spPr>
          <a:xfrm>
            <a:off x="4494900" y="264840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2" name="Google Shape;72;p13"/>
          <p:cNvSpPr txBox="1"/>
          <p:nvPr>
            <p:ph idx="14" type="subTitle"/>
          </p:nvPr>
        </p:nvSpPr>
        <p:spPr>
          <a:xfrm>
            <a:off x="4494900" y="3247475"/>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3" name="Google Shape;73;p13"/>
          <p:cNvSpPr txBox="1"/>
          <p:nvPr>
            <p:ph idx="15" type="subTitle"/>
          </p:nvPr>
        </p:nvSpPr>
        <p:spPr>
          <a:xfrm>
            <a:off x="4494900" y="3846550"/>
            <a:ext cx="23055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74" name="Google Shape;74;p13"/>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75" name="Google Shape;75;p13"/>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6" name="Shape 76"/>
        <p:cNvGrpSpPr/>
        <p:nvPr/>
      </p:nvGrpSpPr>
      <p:grpSpPr>
        <a:xfrm>
          <a:off x="0" y="0"/>
          <a:ext cx="0" cy="0"/>
          <a:chOff x="0" y="0"/>
          <a:chExt cx="0" cy="0"/>
        </a:xfrm>
      </p:grpSpPr>
      <p:sp>
        <p:nvSpPr>
          <p:cNvPr id="77" name="Google Shape;77;p14"/>
          <p:cNvSpPr txBox="1"/>
          <p:nvPr>
            <p:ph type="title"/>
          </p:nvPr>
        </p:nvSpPr>
        <p:spPr>
          <a:xfrm>
            <a:off x="1727575" y="537275"/>
            <a:ext cx="3021300" cy="4827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78" name="Google Shape;78;p14"/>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79" name="Google Shape;79;p14"/>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80" name="Shape 80"/>
        <p:cNvGrpSpPr/>
        <p:nvPr/>
      </p:nvGrpSpPr>
      <p:grpSpPr>
        <a:xfrm>
          <a:off x="0" y="0"/>
          <a:ext cx="0" cy="0"/>
          <a:chOff x="0" y="0"/>
          <a:chExt cx="0" cy="0"/>
        </a:xfrm>
      </p:grpSpPr>
      <p:sp>
        <p:nvSpPr>
          <p:cNvPr id="81" name="Google Shape;81;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82" name="Google Shape;82;p15"/>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83" name="Google Shape;83;p15"/>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_1">
    <p:spTree>
      <p:nvGrpSpPr>
        <p:cNvPr id="84" name="Shape 84"/>
        <p:cNvGrpSpPr/>
        <p:nvPr/>
      </p:nvGrpSpPr>
      <p:grpSpPr>
        <a:xfrm>
          <a:off x="0" y="0"/>
          <a:ext cx="0" cy="0"/>
          <a:chOff x="0" y="0"/>
          <a:chExt cx="0" cy="0"/>
        </a:xfrm>
      </p:grpSpPr>
      <p:sp>
        <p:nvSpPr>
          <p:cNvPr id="85" name="Google Shape;85;p16"/>
          <p:cNvSpPr txBox="1"/>
          <p:nvPr>
            <p:ph type="title"/>
          </p:nvPr>
        </p:nvSpPr>
        <p:spPr>
          <a:xfrm>
            <a:off x="713225" y="3404150"/>
            <a:ext cx="4598400" cy="6288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6" name="Google Shape;86;p16"/>
          <p:cNvSpPr txBox="1"/>
          <p:nvPr>
            <p:ph idx="1" type="subTitle"/>
          </p:nvPr>
        </p:nvSpPr>
        <p:spPr>
          <a:xfrm>
            <a:off x="713225" y="3975200"/>
            <a:ext cx="4598400" cy="6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87" name="Google Shape;87;p16"/>
          <p:cNvSpPr/>
          <p:nvPr>
            <p:ph idx="2" type="pic"/>
          </p:nvPr>
        </p:nvSpPr>
        <p:spPr>
          <a:xfrm>
            <a:off x="713225" y="539500"/>
            <a:ext cx="4598400" cy="2598300"/>
          </a:xfrm>
          <a:prstGeom prst="rect">
            <a:avLst/>
          </a:prstGeom>
          <a:noFill/>
          <a:ln>
            <a:noFill/>
          </a:ln>
        </p:spPr>
      </p:sp>
      <p:sp>
        <p:nvSpPr>
          <p:cNvPr id="88" name="Google Shape;88;p16"/>
          <p:cNvSpPr/>
          <p:nvPr>
            <p:ph idx="3" type="pic"/>
          </p:nvPr>
        </p:nvSpPr>
        <p:spPr>
          <a:xfrm>
            <a:off x="5564583" y="539500"/>
            <a:ext cx="2866200" cy="4064400"/>
          </a:xfrm>
          <a:prstGeom prst="rect">
            <a:avLst/>
          </a:prstGeom>
          <a:noFill/>
          <a:ln>
            <a:noFill/>
          </a:ln>
        </p:spPr>
      </p:sp>
      <p:cxnSp>
        <p:nvCxnSpPr>
          <p:cNvPr id="89" name="Google Shape;89;p16"/>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90" name="Google Shape;90;p16"/>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
    <p:spTree>
      <p:nvGrpSpPr>
        <p:cNvPr id="91" name="Shape 91"/>
        <p:cNvGrpSpPr/>
        <p:nvPr/>
      </p:nvGrpSpPr>
      <p:grpSpPr>
        <a:xfrm>
          <a:off x="0" y="0"/>
          <a:ext cx="0" cy="0"/>
          <a:chOff x="0" y="0"/>
          <a:chExt cx="0" cy="0"/>
        </a:xfrm>
      </p:grpSpPr>
      <p:sp>
        <p:nvSpPr>
          <p:cNvPr id="92" name="Google Shape;92;p17"/>
          <p:cNvSpPr txBox="1"/>
          <p:nvPr>
            <p:ph type="title"/>
          </p:nvPr>
        </p:nvSpPr>
        <p:spPr>
          <a:xfrm>
            <a:off x="6279450" y="539500"/>
            <a:ext cx="2151300" cy="114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3" name="Google Shape;93;p17"/>
          <p:cNvSpPr txBox="1"/>
          <p:nvPr>
            <p:ph idx="1" type="subTitle"/>
          </p:nvPr>
        </p:nvSpPr>
        <p:spPr>
          <a:xfrm>
            <a:off x="6279450" y="1486025"/>
            <a:ext cx="2151300" cy="102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94" name="Google Shape;94;p17"/>
          <p:cNvSpPr/>
          <p:nvPr>
            <p:ph idx="2" type="pic"/>
          </p:nvPr>
        </p:nvSpPr>
        <p:spPr>
          <a:xfrm>
            <a:off x="678047" y="539500"/>
            <a:ext cx="2709000" cy="4064400"/>
          </a:xfrm>
          <a:prstGeom prst="rect">
            <a:avLst/>
          </a:prstGeom>
          <a:noFill/>
          <a:ln>
            <a:noFill/>
          </a:ln>
        </p:spPr>
      </p:sp>
      <p:sp>
        <p:nvSpPr>
          <p:cNvPr id="95" name="Google Shape;95;p17"/>
          <p:cNvSpPr/>
          <p:nvPr>
            <p:ph idx="3" type="pic"/>
          </p:nvPr>
        </p:nvSpPr>
        <p:spPr>
          <a:xfrm>
            <a:off x="3690375" y="3055272"/>
            <a:ext cx="4740300" cy="1548600"/>
          </a:xfrm>
          <a:prstGeom prst="rect">
            <a:avLst/>
          </a:prstGeom>
          <a:noFill/>
          <a:ln>
            <a:noFill/>
          </a:ln>
        </p:spPr>
      </p:sp>
      <p:sp>
        <p:nvSpPr>
          <p:cNvPr id="96" name="Google Shape;96;p17"/>
          <p:cNvSpPr/>
          <p:nvPr>
            <p:ph idx="4" type="pic"/>
          </p:nvPr>
        </p:nvSpPr>
        <p:spPr>
          <a:xfrm>
            <a:off x="3690375" y="539500"/>
            <a:ext cx="2285700" cy="2285700"/>
          </a:xfrm>
          <a:prstGeom prst="rect">
            <a:avLst/>
          </a:prstGeom>
          <a:noFill/>
          <a:ln>
            <a:noFill/>
          </a:ln>
        </p:spPr>
      </p:sp>
      <p:cxnSp>
        <p:nvCxnSpPr>
          <p:cNvPr id="97" name="Google Shape;97;p17"/>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98" name="Google Shape;98;p17"/>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_1">
    <p:spTree>
      <p:nvGrpSpPr>
        <p:cNvPr id="99" name="Shape 99"/>
        <p:cNvGrpSpPr/>
        <p:nvPr/>
      </p:nvGrpSpPr>
      <p:grpSpPr>
        <a:xfrm>
          <a:off x="0" y="0"/>
          <a:ext cx="0" cy="0"/>
          <a:chOff x="0" y="0"/>
          <a:chExt cx="0" cy="0"/>
        </a:xfrm>
      </p:grpSpPr>
      <p:sp>
        <p:nvSpPr>
          <p:cNvPr id="100" name="Google Shape;100;p18"/>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8"/>
          <p:cNvSpPr txBox="1"/>
          <p:nvPr>
            <p:ph idx="1" type="body"/>
          </p:nvPr>
        </p:nvSpPr>
        <p:spPr>
          <a:xfrm>
            <a:off x="713250" y="1406925"/>
            <a:ext cx="7717500" cy="25251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120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02" name="Google Shape;102;p18"/>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03" name="Google Shape;103;p18"/>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104" name="Shape 104"/>
        <p:cNvGrpSpPr/>
        <p:nvPr/>
      </p:nvGrpSpPr>
      <p:grpSpPr>
        <a:xfrm>
          <a:off x="0" y="0"/>
          <a:ext cx="0" cy="0"/>
          <a:chOff x="0" y="0"/>
          <a:chExt cx="0" cy="0"/>
        </a:xfrm>
      </p:grpSpPr>
      <p:sp>
        <p:nvSpPr>
          <p:cNvPr id="105" name="Google Shape;10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 name="Google Shape;106;p19"/>
          <p:cNvSpPr txBox="1"/>
          <p:nvPr>
            <p:ph idx="1" type="body"/>
          </p:nvPr>
        </p:nvSpPr>
        <p:spPr>
          <a:xfrm>
            <a:off x="720000" y="1187604"/>
            <a:ext cx="7704000" cy="28605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07" name="Google Shape;107;p19"/>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08" name="Google Shape;108;p19"/>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AND_BODY_2">
    <p:spTree>
      <p:nvGrpSpPr>
        <p:cNvPr id="109" name="Shape 109"/>
        <p:cNvGrpSpPr/>
        <p:nvPr/>
      </p:nvGrpSpPr>
      <p:grpSpPr>
        <a:xfrm>
          <a:off x="0" y="0"/>
          <a:ext cx="0" cy="0"/>
          <a:chOff x="0" y="0"/>
          <a:chExt cx="0" cy="0"/>
        </a:xfrm>
      </p:grpSpPr>
      <p:sp>
        <p:nvSpPr>
          <p:cNvPr id="110" name="Google Shape;110;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20"/>
          <p:cNvSpPr txBox="1"/>
          <p:nvPr>
            <p:ph idx="1" type="body"/>
          </p:nvPr>
        </p:nvSpPr>
        <p:spPr>
          <a:xfrm>
            <a:off x="720000" y="1187589"/>
            <a:ext cx="7704000" cy="3416400"/>
          </a:xfrm>
          <a:prstGeom prst="rect">
            <a:avLst/>
          </a:prstGeom>
        </p:spPr>
        <p:txBody>
          <a:bodyPr anchorCtr="0" anchor="t" bIns="91425" lIns="91425" spcFirstLastPara="1" rIns="91425" wrap="square" tIns="91425">
            <a:noAutofit/>
          </a:bodyPr>
          <a:lstStyle>
            <a:lvl1pPr indent="-304800" lvl="0" marL="457200" rtl="0">
              <a:lnSpc>
                <a:spcPct val="115000"/>
              </a:lnSpc>
              <a:spcBef>
                <a:spcPts val="30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112" name="Google Shape;112;p20"/>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13" name="Google Shape;113;p20"/>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713225" y="3762200"/>
            <a:ext cx="2822700" cy="841800"/>
          </a:xfrm>
          <a:prstGeom prst="rect">
            <a:avLst/>
          </a:prstGeom>
        </p:spPr>
        <p:txBody>
          <a:bodyPr anchorCtr="0" anchor="ctr" bIns="91425" lIns="91425" spcFirstLastPara="1" rIns="91425" wrap="square" tIns="91425">
            <a:noAutofit/>
          </a:bodyPr>
          <a:lstStyle>
            <a:lvl1pPr lvl="0" algn="l">
              <a:spcBef>
                <a:spcPts val="0"/>
              </a:spcBef>
              <a:spcAft>
                <a:spcPts val="0"/>
              </a:spcAft>
              <a:buSzPts val="3600"/>
              <a:buNone/>
              <a:defRPr sz="42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713225" y="2734600"/>
            <a:ext cx="1288800" cy="841800"/>
          </a:xfrm>
          <a:prstGeom prst="rect">
            <a:avLst/>
          </a:prstGeom>
          <a:noFill/>
        </p:spPr>
        <p:txBody>
          <a:bodyPr anchorCtr="0" anchor="ctr" bIns="91425" lIns="91425" spcFirstLastPara="1" rIns="91425" wrap="square" tIns="91425">
            <a:noAutofit/>
          </a:bodyPr>
          <a:lstStyle>
            <a:lvl1pPr lvl="0" rtl="0" algn="l">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p:nvPr>
            <p:ph idx="3" type="pic"/>
          </p:nvPr>
        </p:nvSpPr>
        <p:spPr>
          <a:xfrm flipH="1">
            <a:off x="5468450" y="819367"/>
            <a:ext cx="2623800" cy="3826800"/>
          </a:xfrm>
          <a:prstGeom prst="rect">
            <a:avLst/>
          </a:prstGeom>
          <a:noFill/>
          <a:ln>
            <a:noFill/>
          </a:ln>
        </p:spPr>
      </p:sp>
      <p:cxnSp>
        <p:nvCxnSpPr>
          <p:cNvPr id="17" name="Google Shape;17;p3"/>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8" name="Google Shape;18;p3"/>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4" name="Shape 114"/>
        <p:cNvGrpSpPr/>
        <p:nvPr/>
      </p:nvGrpSpPr>
      <p:grpSpPr>
        <a:xfrm>
          <a:off x="0" y="0"/>
          <a:ext cx="0" cy="0"/>
          <a:chOff x="0" y="0"/>
          <a:chExt cx="0" cy="0"/>
        </a:xfrm>
      </p:grpSpPr>
      <p:sp>
        <p:nvSpPr>
          <p:cNvPr id="115" name="Google Shape;115;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 name="Google Shape;116;p21"/>
          <p:cNvSpPr txBox="1"/>
          <p:nvPr>
            <p:ph idx="1" type="subTitle"/>
          </p:nvPr>
        </p:nvSpPr>
        <p:spPr>
          <a:xfrm>
            <a:off x="713225" y="3147477"/>
            <a:ext cx="2106900" cy="13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7" name="Google Shape;117;p21"/>
          <p:cNvSpPr txBox="1"/>
          <p:nvPr>
            <p:ph idx="2" type="subTitle"/>
          </p:nvPr>
        </p:nvSpPr>
        <p:spPr>
          <a:xfrm>
            <a:off x="3074432" y="3147477"/>
            <a:ext cx="2106900" cy="13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8" name="Google Shape;118;p21"/>
          <p:cNvSpPr txBox="1"/>
          <p:nvPr>
            <p:ph idx="3" type="subTitle"/>
          </p:nvPr>
        </p:nvSpPr>
        <p:spPr>
          <a:xfrm>
            <a:off x="5435639" y="3147479"/>
            <a:ext cx="2106900" cy="135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19" name="Google Shape;119;p21"/>
          <p:cNvSpPr txBox="1"/>
          <p:nvPr>
            <p:ph idx="4" type="subTitle"/>
          </p:nvPr>
        </p:nvSpPr>
        <p:spPr>
          <a:xfrm>
            <a:off x="713225" y="2494475"/>
            <a:ext cx="2106900" cy="7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0" name="Google Shape;120;p21"/>
          <p:cNvSpPr txBox="1"/>
          <p:nvPr>
            <p:ph idx="5" type="subTitle"/>
          </p:nvPr>
        </p:nvSpPr>
        <p:spPr>
          <a:xfrm>
            <a:off x="3074433" y="2494475"/>
            <a:ext cx="2106900" cy="7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1" name="Google Shape;121;p21"/>
          <p:cNvSpPr txBox="1"/>
          <p:nvPr>
            <p:ph idx="6" type="subTitle"/>
          </p:nvPr>
        </p:nvSpPr>
        <p:spPr>
          <a:xfrm>
            <a:off x="5435634" y="2494475"/>
            <a:ext cx="2106900" cy="745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22" name="Google Shape;122;p21"/>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23" name="Google Shape;123;p21"/>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4" name="Shape 124"/>
        <p:cNvGrpSpPr/>
        <p:nvPr/>
      </p:nvGrpSpPr>
      <p:grpSpPr>
        <a:xfrm>
          <a:off x="0" y="0"/>
          <a:ext cx="0" cy="0"/>
          <a:chOff x="0" y="0"/>
          <a:chExt cx="0" cy="0"/>
        </a:xfrm>
      </p:grpSpPr>
      <p:sp>
        <p:nvSpPr>
          <p:cNvPr id="125" name="Google Shape;125;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22"/>
          <p:cNvSpPr txBox="1"/>
          <p:nvPr>
            <p:ph idx="1" type="subTitle"/>
          </p:nvPr>
        </p:nvSpPr>
        <p:spPr>
          <a:xfrm>
            <a:off x="720000" y="1945660"/>
            <a:ext cx="28110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7" name="Google Shape;127;p22"/>
          <p:cNvSpPr txBox="1"/>
          <p:nvPr>
            <p:ph idx="2" type="subTitle"/>
          </p:nvPr>
        </p:nvSpPr>
        <p:spPr>
          <a:xfrm>
            <a:off x="4546553" y="1945654"/>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8" name="Google Shape;128;p22"/>
          <p:cNvSpPr txBox="1"/>
          <p:nvPr>
            <p:ph idx="3" type="subTitle"/>
          </p:nvPr>
        </p:nvSpPr>
        <p:spPr>
          <a:xfrm>
            <a:off x="720000" y="3515588"/>
            <a:ext cx="28110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29" name="Google Shape;129;p22"/>
          <p:cNvSpPr txBox="1"/>
          <p:nvPr>
            <p:ph idx="4" type="subTitle"/>
          </p:nvPr>
        </p:nvSpPr>
        <p:spPr>
          <a:xfrm>
            <a:off x="4546551" y="3515588"/>
            <a:ext cx="2904600" cy="108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0" name="Google Shape;130;p22"/>
          <p:cNvSpPr txBox="1"/>
          <p:nvPr>
            <p:ph idx="5" type="subTitle"/>
          </p:nvPr>
        </p:nvSpPr>
        <p:spPr>
          <a:xfrm>
            <a:off x="719999" y="1666404"/>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1" name="Google Shape;131;p22"/>
          <p:cNvSpPr txBox="1"/>
          <p:nvPr>
            <p:ph idx="6" type="subTitle"/>
          </p:nvPr>
        </p:nvSpPr>
        <p:spPr>
          <a:xfrm>
            <a:off x="719999" y="3236407"/>
            <a:ext cx="2811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2" name="Google Shape;132;p22"/>
          <p:cNvSpPr txBox="1"/>
          <p:nvPr>
            <p:ph idx="7" type="subTitle"/>
          </p:nvPr>
        </p:nvSpPr>
        <p:spPr>
          <a:xfrm>
            <a:off x="4546525" y="1666400"/>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33" name="Google Shape;133;p22"/>
          <p:cNvSpPr txBox="1"/>
          <p:nvPr>
            <p:ph idx="8" type="subTitle"/>
          </p:nvPr>
        </p:nvSpPr>
        <p:spPr>
          <a:xfrm>
            <a:off x="4546525" y="3236407"/>
            <a:ext cx="29046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34" name="Google Shape;134;p22"/>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35" name="Google Shape;135;p22"/>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6" name="Shape 136"/>
        <p:cNvGrpSpPr/>
        <p:nvPr/>
      </p:nvGrpSpPr>
      <p:grpSpPr>
        <a:xfrm>
          <a:off x="0" y="0"/>
          <a:ext cx="0" cy="0"/>
          <a:chOff x="0" y="0"/>
          <a:chExt cx="0" cy="0"/>
        </a:xfrm>
      </p:grpSpPr>
      <p:sp>
        <p:nvSpPr>
          <p:cNvPr id="137" name="Google Shape;13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23"/>
          <p:cNvSpPr txBox="1"/>
          <p:nvPr>
            <p:ph idx="1" type="subTitle"/>
          </p:nvPr>
        </p:nvSpPr>
        <p:spPr>
          <a:xfrm>
            <a:off x="720025" y="1867400"/>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39" name="Google Shape;139;p23"/>
          <p:cNvSpPr txBox="1"/>
          <p:nvPr>
            <p:ph idx="2" type="subTitle"/>
          </p:nvPr>
        </p:nvSpPr>
        <p:spPr>
          <a:xfrm>
            <a:off x="3282145" y="1867410"/>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0" name="Google Shape;140;p23"/>
          <p:cNvSpPr txBox="1"/>
          <p:nvPr>
            <p:ph idx="3" type="subTitle"/>
          </p:nvPr>
        </p:nvSpPr>
        <p:spPr>
          <a:xfrm>
            <a:off x="720025"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1" name="Google Shape;141;p23"/>
          <p:cNvSpPr txBox="1"/>
          <p:nvPr>
            <p:ph idx="4" type="subTitle"/>
          </p:nvPr>
        </p:nvSpPr>
        <p:spPr>
          <a:xfrm>
            <a:off x="3282155" y="3544703"/>
            <a:ext cx="25797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2" name="Google Shape;142;p23"/>
          <p:cNvSpPr txBox="1"/>
          <p:nvPr>
            <p:ph idx="5" type="subTitle"/>
          </p:nvPr>
        </p:nvSpPr>
        <p:spPr>
          <a:xfrm>
            <a:off x="5954680" y="1867406"/>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3" name="Google Shape;143;p23"/>
          <p:cNvSpPr txBox="1"/>
          <p:nvPr>
            <p:ph idx="6" type="subTitle"/>
          </p:nvPr>
        </p:nvSpPr>
        <p:spPr>
          <a:xfrm>
            <a:off x="5954699" y="3544702"/>
            <a:ext cx="2469300" cy="1059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sp>
        <p:nvSpPr>
          <p:cNvPr id="144" name="Google Shape;144;p23"/>
          <p:cNvSpPr txBox="1"/>
          <p:nvPr>
            <p:ph idx="7" type="subTitle"/>
          </p:nvPr>
        </p:nvSpPr>
        <p:spPr>
          <a:xfrm>
            <a:off x="720025" y="1305419"/>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5" name="Google Shape;145;p23"/>
          <p:cNvSpPr txBox="1"/>
          <p:nvPr>
            <p:ph idx="8" type="subTitle"/>
          </p:nvPr>
        </p:nvSpPr>
        <p:spPr>
          <a:xfrm>
            <a:off x="3282145" y="1305419"/>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6" name="Google Shape;146;p23"/>
          <p:cNvSpPr txBox="1"/>
          <p:nvPr>
            <p:ph idx="9" type="subTitle"/>
          </p:nvPr>
        </p:nvSpPr>
        <p:spPr>
          <a:xfrm>
            <a:off x="5954680" y="1305419"/>
            <a:ext cx="24669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7" name="Google Shape;147;p23"/>
          <p:cNvSpPr txBox="1"/>
          <p:nvPr>
            <p:ph idx="13" type="subTitle"/>
          </p:nvPr>
        </p:nvSpPr>
        <p:spPr>
          <a:xfrm>
            <a:off x="720025" y="298521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8" name="Google Shape;148;p23"/>
          <p:cNvSpPr txBox="1"/>
          <p:nvPr>
            <p:ph idx="14" type="subTitle"/>
          </p:nvPr>
        </p:nvSpPr>
        <p:spPr>
          <a:xfrm>
            <a:off x="3282145" y="2985206"/>
            <a:ext cx="2577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49" name="Google Shape;149;p23"/>
          <p:cNvSpPr txBox="1"/>
          <p:nvPr>
            <p:ph idx="15" type="subTitle"/>
          </p:nvPr>
        </p:nvSpPr>
        <p:spPr>
          <a:xfrm>
            <a:off x="5954680" y="2985200"/>
            <a:ext cx="2469300" cy="671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150" name="Google Shape;150;p23"/>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51" name="Google Shape;151;p23"/>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52" name="Shape 152"/>
        <p:cNvGrpSpPr/>
        <p:nvPr/>
      </p:nvGrpSpPr>
      <p:grpSpPr>
        <a:xfrm>
          <a:off x="0" y="0"/>
          <a:ext cx="0" cy="0"/>
          <a:chOff x="0" y="0"/>
          <a:chExt cx="0" cy="0"/>
        </a:xfrm>
      </p:grpSpPr>
      <p:sp>
        <p:nvSpPr>
          <p:cNvPr id="153" name="Google Shape;153;p24"/>
          <p:cNvSpPr txBox="1"/>
          <p:nvPr>
            <p:ph type="title"/>
          </p:nvPr>
        </p:nvSpPr>
        <p:spPr>
          <a:xfrm>
            <a:off x="734825" y="2908025"/>
            <a:ext cx="3108300" cy="72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7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4" name="Google Shape;154;p24"/>
          <p:cNvSpPr txBox="1"/>
          <p:nvPr>
            <p:ph idx="1" type="subTitle"/>
          </p:nvPr>
        </p:nvSpPr>
        <p:spPr>
          <a:xfrm>
            <a:off x="734825" y="3543900"/>
            <a:ext cx="3108300" cy="91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155" name="Google Shape;155;p24"/>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56" name="Google Shape;156;p24"/>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
        <p:nvSpPr>
          <p:cNvPr id="157" name="Google Shape;157;p24"/>
          <p:cNvSpPr txBox="1"/>
          <p:nvPr/>
        </p:nvSpPr>
        <p:spPr>
          <a:xfrm>
            <a:off x="4050875" y="3730325"/>
            <a:ext cx="42540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DM Sans"/>
                <a:ea typeface="DM Sans"/>
                <a:cs typeface="DM Sans"/>
                <a:sym typeface="DM Sans"/>
              </a:rPr>
              <a:t>CREDITS:</a:t>
            </a:r>
            <a:r>
              <a:rPr lang="en" sz="1000">
                <a:solidFill>
                  <a:schemeClr val="dk1"/>
                </a:solidFill>
                <a:latin typeface="DM Sans"/>
                <a:ea typeface="DM Sans"/>
                <a:cs typeface="DM Sans"/>
                <a:sym typeface="DM Sans"/>
              </a:rPr>
              <a:t> This presentation template was created by </a:t>
            </a:r>
            <a:r>
              <a:rPr b="1" lang="en" sz="1000" u="sng">
                <a:solidFill>
                  <a:schemeClr val="dk1"/>
                </a:solidFill>
                <a:latin typeface="DM Sans"/>
                <a:ea typeface="DM Sans"/>
                <a:cs typeface="DM Sans"/>
                <a:sym typeface="DM Sans"/>
                <a:hlinkClick r:id="rId2">
                  <a:extLst>
                    <a:ext uri="{A12FA001-AC4F-418D-AE19-62706E023703}">
                      <ahyp:hlinkClr val="tx"/>
                    </a:ext>
                  </a:extLst>
                </a:hlinkClick>
              </a:rPr>
              <a:t>Slidesgo</a:t>
            </a:r>
            <a:r>
              <a:rPr lang="en" sz="1000">
                <a:solidFill>
                  <a:schemeClr val="dk1"/>
                </a:solidFill>
                <a:latin typeface="DM Sans"/>
                <a:ea typeface="DM Sans"/>
                <a:cs typeface="DM Sans"/>
                <a:sym typeface="DM Sans"/>
              </a:rPr>
              <a:t>, and includes icons by </a:t>
            </a:r>
            <a:r>
              <a:rPr b="1" lang="en" sz="1000" u="sng">
                <a:solidFill>
                  <a:schemeClr val="dk1"/>
                </a:solidFill>
                <a:latin typeface="DM Sans"/>
                <a:ea typeface="DM Sans"/>
                <a:cs typeface="DM Sans"/>
                <a:sym typeface="DM Sans"/>
                <a:hlinkClick r:id="rId3">
                  <a:extLst>
                    <a:ext uri="{A12FA001-AC4F-418D-AE19-62706E023703}">
                      <ahyp:hlinkClr val="tx"/>
                    </a:ext>
                  </a:extLst>
                </a:hlinkClick>
              </a:rPr>
              <a:t>Flaticon</a:t>
            </a:r>
            <a:r>
              <a:rPr lang="en" sz="1000">
                <a:solidFill>
                  <a:schemeClr val="dk1"/>
                </a:solidFill>
                <a:latin typeface="DM Sans"/>
                <a:ea typeface="DM Sans"/>
                <a:cs typeface="DM Sans"/>
                <a:sym typeface="DM Sans"/>
              </a:rPr>
              <a:t>, and infographics &amp; images by </a:t>
            </a:r>
            <a:r>
              <a:rPr b="1" lang="en" sz="1000" u="sng">
                <a:solidFill>
                  <a:schemeClr val="dk1"/>
                </a:solidFill>
                <a:latin typeface="DM Sans"/>
                <a:ea typeface="DM Sans"/>
                <a:cs typeface="DM Sans"/>
                <a:sym typeface="DM Sans"/>
                <a:hlinkClick r:id="rId4">
                  <a:extLst>
                    <a:ext uri="{A12FA001-AC4F-418D-AE19-62706E023703}">
                      <ahyp:hlinkClr val="tx"/>
                    </a:ext>
                  </a:extLst>
                </a:hlinkClick>
              </a:rPr>
              <a:t>Freepik</a:t>
            </a:r>
            <a:r>
              <a:rPr lang="en" sz="1000" u="sng">
                <a:solidFill>
                  <a:schemeClr val="dk1"/>
                </a:solidFill>
                <a:latin typeface="DM Sans"/>
                <a:ea typeface="DM Sans"/>
                <a:cs typeface="DM Sans"/>
                <a:sym typeface="DM Sans"/>
              </a:rPr>
              <a:t> </a:t>
            </a:r>
            <a:endParaRPr b="1" sz="1000" u="sng">
              <a:solidFill>
                <a:schemeClr val="dk1"/>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58" name="Shape 158"/>
        <p:cNvGrpSpPr/>
        <p:nvPr/>
      </p:nvGrpSpPr>
      <p:grpSpPr>
        <a:xfrm>
          <a:off x="0" y="0"/>
          <a:ext cx="0" cy="0"/>
          <a:chOff x="0" y="0"/>
          <a:chExt cx="0" cy="0"/>
        </a:xfrm>
      </p:grpSpPr>
      <p:cxnSp>
        <p:nvCxnSpPr>
          <p:cNvPr id="159" name="Google Shape;159;p25"/>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160" name="Google Shape;160;p25"/>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61" name="Shape 161"/>
        <p:cNvGrpSpPr/>
        <p:nvPr/>
      </p:nvGrpSpPr>
      <p:grpSpPr>
        <a:xfrm>
          <a:off x="0" y="0"/>
          <a:ext cx="0" cy="0"/>
          <a:chOff x="0" y="0"/>
          <a:chExt cx="0" cy="0"/>
        </a:xfrm>
      </p:grpSpPr>
      <p:cxnSp>
        <p:nvCxnSpPr>
          <p:cNvPr id="162" name="Google Shape;162;p26"/>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163" name="Google Shape;163;p26"/>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720000" y="1187601"/>
            <a:ext cx="7704000" cy="387900"/>
          </a:xfrm>
          <a:prstGeom prst="rect">
            <a:avLst/>
          </a:prstGeom>
        </p:spPr>
        <p:txBody>
          <a:bodyPr anchorCtr="0" anchor="t" bIns="91425" lIns="91425" spcFirstLastPara="1" rIns="91425" wrap="square" tIns="91425">
            <a:noAutofit/>
          </a:bodyPr>
          <a:lstStyle>
            <a:lvl1pPr indent="-304800" lvl="0" marL="457200" rtl="0">
              <a:lnSpc>
                <a:spcPct val="115000"/>
              </a:lnSpc>
              <a:spcBef>
                <a:spcPts val="0"/>
              </a:spcBef>
              <a:spcAft>
                <a:spcPts val="0"/>
              </a:spcAft>
              <a:buSzPts val="1200"/>
              <a:buFont typeface="Nunito Light"/>
              <a:buChar char="●"/>
              <a:defRPr sz="1400"/>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cxnSp>
        <p:nvCxnSpPr>
          <p:cNvPr id="22" name="Google Shape;22;p4"/>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23" name="Google Shape;23;p4"/>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5"/>
          <p:cNvSpPr txBox="1"/>
          <p:nvPr>
            <p:ph idx="1" type="subTitle"/>
          </p:nvPr>
        </p:nvSpPr>
        <p:spPr>
          <a:xfrm>
            <a:off x="4299414" y="2860575"/>
            <a:ext cx="2695800" cy="16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idx="2" type="subTitle"/>
          </p:nvPr>
        </p:nvSpPr>
        <p:spPr>
          <a:xfrm>
            <a:off x="713225" y="2860581"/>
            <a:ext cx="2695800" cy="160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8" name="Google Shape;28;p5"/>
          <p:cNvSpPr txBox="1"/>
          <p:nvPr>
            <p:ph idx="3" type="subTitle"/>
          </p:nvPr>
        </p:nvSpPr>
        <p:spPr>
          <a:xfrm>
            <a:off x="713237" y="2123225"/>
            <a:ext cx="26958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9" name="Google Shape;29;p5"/>
          <p:cNvSpPr txBox="1"/>
          <p:nvPr>
            <p:ph idx="4" type="subTitle"/>
          </p:nvPr>
        </p:nvSpPr>
        <p:spPr>
          <a:xfrm>
            <a:off x="4299412" y="2123225"/>
            <a:ext cx="2695800" cy="83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2000">
                <a:solidFill>
                  <a:schemeClr val="dk1"/>
                </a:solidFill>
                <a:latin typeface="Playfair Display Medium"/>
                <a:ea typeface="Playfair Display Medium"/>
                <a:cs typeface="Playfair Display Medium"/>
                <a:sym typeface="Playfair Display Medium"/>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cxnSp>
        <p:nvCxnSpPr>
          <p:cNvPr id="30" name="Google Shape;30;p5"/>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31" name="Google Shape;31;p5"/>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34" name="Google Shape;34;p6"/>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35" name="Google Shape;35;p6"/>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ph type="title"/>
          </p:nvPr>
        </p:nvSpPr>
        <p:spPr>
          <a:xfrm>
            <a:off x="713225" y="734725"/>
            <a:ext cx="3737400" cy="1058700"/>
          </a:xfrm>
          <a:prstGeom prst="rect">
            <a:avLst/>
          </a:prstGeom>
        </p:spPr>
        <p:txBody>
          <a:bodyPr anchorCtr="0" anchor="t" bIns="91425" lIns="91425" spcFirstLastPara="1" rIns="91425" wrap="square" tIns="91425">
            <a:noAutofit/>
          </a:bodyPr>
          <a:lstStyle>
            <a:lvl1pPr lvl="0" rtl="0" algn="l">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7"/>
          <p:cNvSpPr txBox="1"/>
          <p:nvPr>
            <p:ph idx="1" type="subTitle"/>
          </p:nvPr>
        </p:nvSpPr>
        <p:spPr>
          <a:xfrm>
            <a:off x="713225" y="1878000"/>
            <a:ext cx="4337400" cy="253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Char char="●"/>
              <a:defRPr/>
            </a:lvl1pPr>
            <a:lvl2pPr lvl="1" rtl="0" algn="ctr">
              <a:lnSpc>
                <a:spcPct val="100000"/>
              </a:lnSpc>
              <a:spcBef>
                <a:spcPts val="1000"/>
              </a:spcBef>
              <a:spcAft>
                <a:spcPts val="0"/>
              </a:spcAft>
              <a:buClr>
                <a:srgbClr val="E76A28"/>
              </a:buClr>
              <a:buSzPts val="1200"/>
              <a:buChar char="○"/>
              <a:defRPr/>
            </a:lvl2pPr>
            <a:lvl3pPr lvl="2" rtl="0" algn="ctr">
              <a:lnSpc>
                <a:spcPct val="100000"/>
              </a:lnSpc>
              <a:spcBef>
                <a:spcPts val="1600"/>
              </a:spcBef>
              <a:spcAft>
                <a:spcPts val="0"/>
              </a:spcAft>
              <a:buClr>
                <a:srgbClr val="E76A28"/>
              </a:buClr>
              <a:buSzPts val="1200"/>
              <a:buChar char="■"/>
              <a:defRPr/>
            </a:lvl3pPr>
            <a:lvl4pPr lvl="3" rtl="0" algn="ctr">
              <a:lnSpc>
                <a:spcPct val="100000"/>
              </a:lnSpc>
              <a:spcBef>
                <a:spcPts val="1600"/>
              </a:spcBef>
              <a:spcAft>
                <a:spcPts val="0"/>
              </a:spcAft>
              <a:buClr>
                <a:srgbClr val="E76A28"/>
              </a:buClr>
              <a:buSzPts val="1200"/>
              <a:buChar char="●"/>
              <a:defRPr/>
            </a:lvl4pPr>
            <a:lvl5pPr lvl="4" rtl="0" algn="ctr">
              <a:lnSpc>
                <a:spcPct val="100000"/>
              </a:lnSpc>
              <a:spcBef>
                <a:spcPts val="1600"/>
              </a:spcBef>
              <a:spcAft>
                <a:spcPts val="0"/>
              </a:spcAft>
              <a:buClr>
                <a:srgbClr val="E76A28"/>
              </a:buClr>
              <a:buSzPts val="1200"/>
              <a:buChar char="○"/>
              <a:defRPr/>
            </a:lvl5pPr>
            <a:lvl6pPr lvl="5" rtl="0" algn="ctr">
              <a:lnSpc>
                <a:spcPct val="100000"/>
              </a:lnSpc>
              <a:spcBef>
                <a:spcPts val="1600"/>
              </a:spcBef>
              <a:spcAft>
                <a:spcPts val="0"/>
              </a:spcAft>
              <a:buClr>
                <a:srgbClr val="999999"/>
              </a:buClr>
              <a:buSzPts val="1200"/>
              <a:buChar char="■"/>
              <a:defRPr/>
            </a:lvl6pPr>
            <a:lvl7pPr lvl="6" rtl="0" algn="ctr">
              <a:lnSpc>
                <a:spcPct val="100000"/>
              </a:lnSpc>
              <a:spcBef>
                <a:spcPts val="1600"/>
              </a:spcBef>
              <a:spcAft>
                <a:spcPts val="0"/>
              </a:spcAft>
              <a:buClr>
                <a:srgbClr val="999999"/>
              </a:buClr>
              <a:buSzPts val="1200"/>
              <a:buChar char="●"/>
              <a:defRPr/>
            </a:lvl7pPr>
            <a:lvl8pPr lvl="7" rtl="0" algn="ctr">
              <a:lnSpc>
                <a:spcPct val="100000"/>
              </a:lnSpc>
              <a:spcBef>
                <a:spcPts val="1600"/>
              </a:spcBef>
              <a:spcAft>
                <a:spcPts val="0"/>
              </a:spcAft>
              <a:buClr>
                <a:srgbClr val="999999"/>
              </a:buClr>
              <a:buSzPts val="1200"/>
              <a:buChar char="○"/>
              <a:defRPr/>
            </a:lvl8pPr>
            <a:lvl9pPr lvl="8" rtl="0" algn="ctr">
              <a:lnSpc>
                <a:spcPct val="100000"/>
              </a:lnSpc>
              <a:spcBef>
                <a:spcPts val="1600"/>
              </a:spcBef>
              <a:spcAft>
                <a:spcPts val="1600"/>
              </a:spcAft>
              <a:buClr>
                <a:srgbClr val="999999"/>
              </a:buClr>
              <a:buSzPts val="1200"/>
              <a:buChar char="■"/>
              <a:defRPr/>
            </a:lvl9pPr>
          </a:lstStyle>
          <a:p/>
        </p:txBody>
      </p:sp>
      <p:sp>
        <p:nvSpPr>
          <p:cNvPr id="39" name="Google Shape;39;p7"/>
          <p:cNvSpPr/>
          <p:nvPr>
            <p:ph idx="2" type="pic"/>
          </p:nvPr>
        </p:nvSpPr>
        <p:spPr>
          <a:xfrm>
            <a:off x="5806850" y="658413"/>
            <a:ext cx="2623800" cy="3826800"/>
          </a:xfrm>
          <a:prstGeom prst="rect">
            <a:avLst/>
          </a:prstGeom>
          <a:noFill/>
          <a:ln>
            <a:noFill/>
          </a:ln>
        </p:spPr>
      </p:sp>
      <p:cxnSp>
        <p:nvCxnSpPr>
          <p:cNvPr id="40" name="Google Shape;40;p7"/>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41" name="Google Shape;41;p7"/>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cxnSp>
        <p:nvCxnSpPr>
          <p:cNvPr id="44" name="Google Shape;44;p8"/>
          <p:cNvCxnSpPr/>
          <p:nvPr/>
        </p:nvCxnSpPr>
        <p:spPr>
          <a:xfrm>
            <a:off x="7161050" y="303000"/>
            <a:ext cx="2078700" cy="0"/>
          </a:xfrm>
          <a:prstGeom prst="straightConnector1">
            <a:avLst/>
          </a:prstGeom>
          <a:noFill/>
          <a:ln cap="flat" cmpd="sng" w="9525">
            <a:solidFill>
              <a:schemeClr val="dk1"/>
            </a:solidFill>
            <a:prstDash val="solid"/>
            <a:round/>
            <a:headEnd len="med" w="med" type="none"/>
            <a:tailEnd len="med" w="med" type="none"/>
          </a:ln>
        </p:spPr>
      </p:cxnSp>
      <p:cxnSp>
        <p:nvCxnSpPr>
          <p:cNvPr id="45" name="Google Shape;45;p8"/>
          <p:cNvCxnSpPr/>
          <p:nvPr/>
        </p:nvCxnSpPr>
        <p:spPr>
          <a:xfrm rot="10800000">
            <a:off x="876862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8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8" name="Google Shape;48;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1600"/>
              </a:spcBef>
              <a:spcAft>
                <a:spcPts val="0"/>
              </a:spcAft>
              <a:buSzPts val="1200"/>
              <a:buNone/>
              <a:defRPr/>
            </a:lvl3pPr>
            <a:lvl4pPr lvl="3" rtl="0" algn="ctr">
              <a:lnSpc>
                <a:spcPct val="100000"/>
              </a:lnSpc>
              <a:spcBef>
                <a:spcPts val="1600"/>
              </a:spcBef>
              <a:spcAft>
                <a:spcPts val="0"/>
              </a:spcAft>
              <a:buSzPts val="1200"/>
              <a:buNone/>
              <a:defRPr/>
            </a:lvl4pPr>
            <a:lvl5pPr lvl="4" rtl="0" algn="ctr">
              <a:lnSpc>
                <a:spcPct val="100000"/>
              </a:lnSpc>
              <a:spcBef>
                <a:spcPts val="1600"/>
              </a:spcBef>
              <a:spcAft>
                <a:spcPts val="0"/>
              </a:spcAft>
              <a:buSzPts val="1200"/>
              <a:buNone/>
              <a:defRPr/>
            </a:lvl5pPr>
            <a:lvl6pPr lvl="5" rtl="0" algn="ctr">
              <a:lnSpc>
                <a:spcPct val="100000"/>
              </a:lnSpc>
              <a:spcBef>
                <a:spcPts val="1600"/>
              </a:spcBef>
              <a:spcAft>
                <a:spcPts val="0"/>
              </a:spcAft>
              <a:buSzPts val="1200"/>
              <a:buNone/>
              <a:defRPr/>
            </a:lvl6pPr>
            <a:lvl7pPr lvl="6" rtl="0" algn="ctr">
              <a:lnSpc>
                <a:spcPct val="100000"/>
              </a:lnSpc>
              <a:spcBef>
                <a:spcPts val="1600"/>
              </a:spcBef>
              <a:spcAft>
                <a:spcPts val="0"/>
              </a:spcAft>
              <a:buSzPts val="1200"/>
              <a:buNone/>
              <a:defRPr/>
            </a:lvl7pPr>
            <a:lvl8pPr lvl="7" rtl="0" algn="ctr">
              <a:lnSpc>
                <a:spcPct val="100000"/>
              </a:lnSpc>
              <a:spcBef>
                <a:spcPts val="1600"/>
              </a:spcBef>
              <a:spcAft>
                <a:spcPts val="0"/>
              </a:spcAft>
              <a:buSzPts val="1200"/>
              <a:buNone/>
              <a:defRPr/>
            </a:lvl8pPr>
            <a:lvl9pPr lvl="8" rtl="0" algn="ctr">
              <a:lnSpc>
                <a:spcPct val="100000"/>
              </a:lnSpc>
              <a:spcBef>
                <a:spcPts val="1600"/>
              </a:spcBef>
              <a:spcAft>
                <a:spcPts val="1600"/>
              </a:spcAft>
              <a:buSzPts val="1200"/>
              <a:buNone/>
              <a:defRPr/>
            </a:lvl9pPr>
          </a:lstStyle>
          <a:p/>
        </p:txBody>
      </p:sp>
      <p:cxnSp>
        <p:nvCxnSpPr>
          <p:cNvPr id="49" name="Google Shape;49;p9"/>
          <p:cNvCxnSpPr/>
          <p:nvPr/>
        </p:nvCxnSpPr>
        <p:spPr>
          <a:xfrm>
            <a:off x="3167225" y="539500"/>
            <a:ext cx="6072600" cy="0"/>
          </a:xfrm>
          <a:prstGeom prst="straightConnector1">
            <a:avLst/>
          </a:prstGeom>
          <a:noFill/>
          <a:ln cap="flat" cmpd="sng" w="9525">
            <a:solidFill>
              <a:schemeClr val="dk1"/>
            </a:solidFill>
            <a:prstDash val="solid"/>
            <a:round/>
            <a:headEnd len="med" w="med" type="none"/>
            <a:tailEnd len="med" w="med" type="none"/>
          </a:ln>
        </p:spPr>
      </p:cxnSp>
      <p:cxnSp>
        <p:nvCxnSpPr>
          <p:cNvPr id="50" name="Google Shape;50;p9"/>
          <p:cNvCxnSpPr/>
          <p:nvPr/>
        </p:nvCxnSpPr>
        <p:spPr>
          <a:xfrm rot="10800000">
            <a:off x="8430775" y="-28312"/>
            <a:ext cx="0" cy="4632300"/>
          </a:xfrm>
          <a:prstGeom prst="straightConnector1">
            <a:avLst/>
          </a:prstGeom>
          <a:noFill/>
          <a:ln cap="flat" cmpd="sng" w="9525">
            <a:solidFill>
              <a:schemeClr val="dk1"/>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1" name="Shape 51"/>
        <p:cNvGrpSpPr/>
        <p:nvPr/>
      </p:nvGrpSpPr>
      <p:grpSpPr>
        <a:xfrm>
          <a:off x="0" y="0"/>
          <a:ext cx="0" cy="0"/>
          <a:chOff x="0" y="0"/>
          <a:chExt cx="0" cy="0"/>
        </a:xfrm>
      </p:grpSpPr>
      <p:sp>
        <p:nvSpPr>
          <p:cNvPr id="52" name="Google Shape;52;p10"/>
          <p:cNvSpPr/>
          <p:nvPr>
            <p:ph idx="2" type="pic"/>
          </p:nvPr>
        </p:nvSpPr>
        <p:spPr>
          <a:xfrm>
            <a:off x="0" y="-14875"/>
            <a:ext cx="9144000" cy="5158500"/>
          </a:xfrm>
          <a:prstGeom prst="rect">
            <a:avLst/>
          </a:prstGeom>
          <a:noFill/>
          <a:ln>
            <a:noFill/>
          </a:ln>
        </p:spPr>
      </p:sp>
      <p:sp>
        <p:nvSpPr>
          <p:cNvPr id="53" name="Google Shape;53;p10"/>
          <p:cNvSpPr txBox="1"/>
          <p:nvPr>
            <p:ph type="title"/>
          </p:nvPr>
        </p:nvSpPr>
        <p:spPr>
          <a:xfrm>
            <a:off x="713225" y="3887925"/>
            <a:ext cx="7717500" cy="476700"/>
          </a:xfrm>
          <a:prstGeom prst="rect">
            <a:avLst/>
          </a:prstGeom>
          <a:solidFill>
            <a:schemeClr val="lt1"/>
          </a:solidFill>
        </p:spPr>
        <p:txBody>
          <a:bodyPr anchorCtr="0" anchor="t" bIns="91425" lIns="91425" spcFirstLastPara="1" rIns="91425" wrap="square" tIns="91425">
            <a:noAutofit/>
          </a:bodyPr>
          <a:lstStyle>
            <a:lvl1pPr lvl="0" rtl="0">
              <a:spcBef>
                <a:spcPts val="0"/>
              </a:spcBef>
              <a:spcAft>
                <a:spcPts val="0"/>
              </a:spcAft>
              <a:buSzPts val="28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theme" Target="../theme/theme1.xml"/><Relationship Id="rId25" Type="http://schemas.openxmlformats.org/officeDocument/2006/relationships/slideLayout" Target="../slideLayouts/slideLayout25.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layfair Display Medium"/>
              <a:buNone/>
              <a:defRPr sz="2800">
                <a:solidFill>
                  <a:schemeClr val="dk1"/>
                </a:solidFill>
                <a:latin typeface="Playfair Display Medium"/>
                <a:ea typeface="Playfair Display Medium"/>
                <a:cs typeface="Playfair Display Medium"/>
                <a:sym typeface="Playfair Display Medium"/>
              </a:defRPr>
            </a:lvl1pPr>
            <a:lvl2pPr lvl="1"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000"/>
              <a:buFont typeface="Playfair Display"/>
              <a:buNone/>
              <a:defRPr b="1" sz="30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DM Sans"/>
              <a:buChar char="●"/>
              <a:defRPr sz="1200">
                <a:solidFill>
                  <a:schemeClr val="dk1"/>
                </a:solidFill>
                <a:latin typeface="DM Sans"/>
                <a:ea typeface="DM Sans"/>
                <a:cs typeface="DM Sans"/>
                <a:sym typeface="DM Sans"/>
              </a:defRPr>
            </a:lvl1pPr>
            <a:lvl2pPr indent="-304800" lvl="1" marL="9144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2pPr>
            <a:lvl3pPr indent="-304800" lvl="2" marL="13716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3pPr>
            <a:lvl4pPr indent="-304800" lvl="3" marL="18288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4pPr>
            <a:lvl5pPr indent="-304800" lvl="4" marL="22860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5pPr>
            <a:lvl6pPr indent="-304800" lvl="5" marL="27432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6pPr>
            <a:lvl7pPr indent="-304800" lvl="6" marL="32004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7pPr>
            <a:lvl8pPr indent="-304800" lvl="7" marL="3657600">
              <a:lnSpc>
                <a:spcPct val="100000"/>
              </a:lnSpc>
              <a:spcBef>
                <a:spcPts val="1600"/>
              </a:spcBef>
              <a:spcAft>
                <a:spcPts val="0"/>
              </a:spcAft>
              <a:buClr>
                <a:schemeClr val="dk1"/>
              </a:buClr>
              <a:buSzPts val="1200"/>
              <a:buFont typeface="DM Sans"/>
              <a:buChar char="○"/>
              <a:defRPr sz="1200">
                <a:solidFill>
                  <a:schemeClr val="dk1"/>
                </a:solidFill>
                <a:latin typeface="DM Sans"/>
                <a:ea typeface="DM Sans"/>
                <a:cs typeface="DM Sans"/>
                <a:sym typeface="DM Sans"/>
              </a:defRPr>
            </a:lvl8pPr>
            <a:lvl9pPr indent="-304800" lvl="8" marL="4114800">
              <a:lnSpc>
                <a:spcPct val="100000"/>
              </a:lnSpc>
              <a:spcBef>
                <a:spcPts val="1600"/>
              </a:spcBef>
              <a:spcAft>
                <a:spcPts val="1600"/>
              </a:spcAft>
              <a:buClr>
                <a:schemeClr val="dk1"/>
              </a:buClr>
              <a:buSzPts val="1200"/>
              <a:buFont typeface="DM Sans"/>
              <a:buChar char="■"/>
              <a:defRPr sz="1200">
                <a:solidFill>
                  <a:schemeClr val="dk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datasets/niharika41298/yoga-poses-dataset" TargetMode="External"/><Relationship Id="rId4" Type="http://schemas.openxmlformats.org/officeDocument/2006/relationships/hyperlink" Target="https://www.kaggle.com/datasets/shrutisaxena/yoga-pose-image-classification-dataset/data" TargetMode="External"/><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ctrTitle"/>
          </p:nvPr>
        </p:nvSpPr>
        <p:spPr>
          <a:xfrm>
            <a:off x="713275" y="1199850"/>
            <a:ext cx="7482000" cy="149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Yoga Posture Recognition</a:t>
            </a:r>
            <a:endParaRPr/>
          </a:p>
        </p:txBody>
      </p:sp>
      <p:sp>
        <p:nvSpPr>
          <p:cNvPr id="169" name="Google Shape;169;p27"/>
          <p:cNvSpPr txBox="1"/>
          <p:nvPr>
            <p:ph idx="1" type="subTitle"/>
          </p:nvPr>
        </p:nvSpPr>
        <p:spPr>
          <a:xfrm>
            <a:off x="850108" y="2690850"/>
            <a:ext cx="4964400" cy="74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Melita Madhurza, Caleb Kim, Minji Woo</a:t>
            </a:r>
            <a:endParaRPr sz="1600"/>
          </a:p>
          <a:p>
            <a:pPr indent="0" lvl="0" marL="0" rtl="0" algn="l">
              <a:spcBef>
                <a:spcPts val="0"/>
              </a:spcBef>
              <a:spcAft>
                <a:spcPts val="0"/>
              </a:spcAft>
              <a:buNone/>
            </a:pPr>
            <a:r>
              <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13250" y="445025"/>
            <a:ext cx="4635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175" name="Google Shape;175;p28"/>
          <p:cNvSpPr txBox="1"/>
          <p:nvPr>
            <p:ph idx="1" type="body"/>
          </p:nvPr>
        </p:nvSpPr>
        <p:spPr>
          <a:xfrm>
            <a:off x="804825" y="1422050"/>
            <a:ext cx="6762600" cy="2728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400">
                <a:solidFill>
                  <a:srgbClr val="000000"/>
                </a:solidFill>
              </a:rPr>
              <a:t>With the growing popularity of home yoga, maintaining precise postures is essential to prevent injuries and maximize effectiveness. However, beginners often lack expert guidance.</a:t>
            </a:r>
            <a:endParaRPr sz="1400">
              <a:solidFill>
                <a:srgbClr val="000000"/>
              </a:solidFill>
            </a:endParaRPr>
          </a:p>
          <a:p>
            <a:pPr indent="0" lvl="0" marL="0" rtl="0" algn="l">
              <a:lnSpc>
                <a:spcPct val="115000"/>
              </a:lnSpc>
              <a:spcBef>
                <a:spcPts val="1200"/>
              </a:spcBef>
              <a:spcAft>
                <a:spcPts val="1200"/>
              </a:spcAft>
              <a:buNone/>
            </a:pPr>
            <a:r>
              <a:rPr lang="en" sz="1400">
                <a:solidFill>
                  <a:srgbClr val="000000"/>
                </a:solidFill>
              </a:rPr>
              <a:t>This project aims to develop a yoga posture recognition model that can classify eight yoga poses from the static images. The long term goal is to extend this model for real time feedback and posture correction, helping users improve their alignment. The selected postures focus on back pain prevention and posture correction.</a:t>
            </a:r>
            <a:r>
              <a:rPr lang="en" sz="1400">
                <a:solidFill>
                  <a:srgbClr val="000000"/>
                </a:solidFill>
              </a:rPr>
              <a:t>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a:t>
            </a:r>
            <a:endParaRPr/>
          </a:p>
        </p:txBody>
      </p:sp>
      <p:sp>
        <p:nvSpPr>
          <p:cNvPr id="181" name="Google Shape;181;p29"/>
          <p:cNvSpPr txBox="1"/>
          <p:nvPr>
            <p:ph idx="1" type="body"/>
          </p:nvPr>
        </p:nvSpPr>
        <p:spPr>
          <a:xfrm>
            <a:off x="4726400" y="1432900"/>
            <a:ext cx="3603900" cy="2378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Possible datasets used: </a:t>
            </a:r>
            <a:endParaRPr/>
          </a:p>
          <a:p>
            <a:pPr indent="-304800" lvl="1" marL="914400" rtl="0" algn="l">
              <a:spcBef>
                <a:spcPts val="0"/>
              </a:spcBef>
              <a:spcAft>
                <a:spcPts val="0"/>
              </a:spcAft>
              <a:buSzPts val="1200"/>
              <a:buChar char="○"/>
            </a:pPr>
            <a:r>
              <a:rPr lang="en" u="sng">
                <a:solidFill>
                  <a:schemeClr val="hlink"/>
                </a:solidFill>
                <a:hlinkClick r:id="rId3"/>
              </a:rPr>
              <a:t>Yoga Poses Dataset</a:t>
            </a:r>
            <a:endParaRPr/>
          </a:p>
          <a:p>
            <a:pPr indent="-304800" lvl="1" marL="914400" rtl="0" algn="l">
              <a:spcBef>
                <a:spcPts val="0"/>
              </a:spcBef>
              <a:spcAft>
                <a:spcPts val="0"/>
              </a:spcAft>
              <a:buSzPts val="1200"/>
              <a:buChar char="○"/>
            </a:pPr>
            <a:r>
              <a:rPr lang="en" u="sng">
                <a:solidFill>
                  <a:schemeClr val="hlink"/>
                </a:solidFill>
                <a:hlinkClick r:id="rId4"/>
              </a:rPr>
              <a:t>Yoga Poses Image Classification Set</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Tools/Methods:</a:t>
            </a:r>
            <a:r>
              <a:rPr b="1" lang="en"/>
              <a:t> </a:t>
            </a:r>
            <a:endParaRPr b="1"/>
          </a:p>
          <a:p>
            <a:pPr indent="-304800" lvl="1" marL="914400" rtl="0" algn="l">
              <a:spcBef>
                <a:spcPts val="0"/>
              </a:spcBef>
              <a:spcAft>
                <a:spcPts val="0"/>
              </a:spcAft>
              <a:buSzPts val="1200"/>
              <a:buChar char="○"/>
            </a:pPr>
            <a:r>
              <a:rPr lang="en"/>
              <a:t>Eight</a:t>
            </a:r>
            <a:r>
              <a:rPr lang="en"/>
              <a:t> yoga exercises will be selected to train our model  </a:t>
            </a:r>
            <a:endParaRPr b="1"/>
          </a:p>
          <a:p>
            <a:pPr indent="-304800" lvl="1" marL="914400" rtl="0" algn="l">
              <a:spcBef>
                <a:spcPts val="0"/>
              </a:spcBef>
              <a:spcAft>
                <a:spcPts val="0"/>
              </a:spcAft>
              <a:buSzPts val="1200"/>
              <a:buChar char="○"/>
            </a:pPr>
            <a:r>
              <a:rPr lang="en"/>
              <a:t>Blazepose model and a simple neuron network</a:t>
            </a:r>
            <a:endParaRPr/>
          </a:p>
        </p:txBody>
      </p:sp>
      <p:pic>
        <p:nvPicPr>
          <p:cNvPr id="182" name="Google Shape;182;p29"/>
          <p:cNvPicPr preferRelativeResize="0"/>
          <p:nvPr/>
        </p:nvPicPr>
        <p:blipFill>
          <a:blip r:embed="rId5">
            <a:alphaModFix/>
          </a:blip>
          <a:stretch>
            <a:fillRect/>
          </a:stretch>
        </p:blipFill>
        <p:spPr>
          <a:xfrm>
            <a:off x="643800" y="1329725"/>
            <a:ext cx="3970350" cy="248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idx="1" type="body"/>
          </p:nvPr>
        </p:nvSpPr>
        <p:spPr>
          <a:xfrm>
            <a:off x="675875" y="1661400"/>
            <a:ext cx="7704000" cy="18207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eriod"/>
            </a:pPr>
            <a:r>
              <a:rPr lang="en">
                <a:solidFill>
                  <a:srgbClr val="000000"/>
                </a:solidFill>
              </a:rPr>
              <a:t>A deep </a:t>
            </a:r>
            <a:r>
              <a:rPr lang="en">
                <a:solidFill>
                  <a:srgbClr val="000000"/>
                </a:solidFill>
              </a:rPr>
              <a:t>learning</a:t>
            </a:r>
            <a:r>
              <a:rPr lang="en">
                <a:solidFill>
                  <a:srgbClr val="000000"/>
                </a:solidFill>
              </a:rPr>
              <a:t> model that accurately classifies up to eight yoga poses.</a:t>
            </a:r>
            <a:endParaRPr>
              <a:solidFill>
                <a:srgbClr val="000000"/>
              </a:solidFill>
            </a:endParaRPr>
          </a:p>
          <a:p>
            <a:pPr indent="0" lvl="0" marL="0" rtl="0" algn="l">
              <a:spcBef>
                <a:spcPts val="0"/>
              </a:spcBef>
              <a:spcAft>
                <a:spcPts val="0"/>
              </a:spcAft>
              <a:buNone/>
            </a:pPr>
            <a:r>
              <a:t/>
            </a:r>
            <a:endParaRPr>
              <a:solidFill>
                <a:srgbClr val="000000"/>
              </a:solidFill>
            </a:endParaRPr>
          </a:p>
          <a:p>
            <a:pPr indent="-304800" lvl="0" marL="457200" rtl="0" algn="l">
              <a:spcBef>
                <a:spcPts val="0"/>
              </a:spcBef>
              <a:spcAft>
                <a:spcPts val="0"/>
              </a:spcAft>
              <a:buClr>
                <a:srgbClr val="000000"/>
              </a:buClr>
              <a:buSzPts val="1200"/>
              <a:buAutoNum type="arabicPeriod"/>
            </a:pPr>
            <a:r>
              <a:rPr lang="en">
                <a:solidFill>
                  <a:srgbClr val="000000"/>
                </a:solidFill>
              </a:rPr>
              <a:t>Recognizes yoga pose from images with varying body types, genders, camera angles, and lighting.</a:t>
            </a:r>
            <a:endParaRPr>
              <a:solidFill>
                <a:srgbClr val="000000"/>
              </a:solidFill>
            </a:endParaRPr>
          </a:p>
          <a:p>
            <a:pPr indent="0" lvl="0" marL="457200" rtl="0" algn="l">
              <a:spcBef>
                <a:spcPts val="0"/>
              </a:spcBef>
              <a:spcAft>
                <a:spcPts val="0"/>
              </a:spcAft>
              <a:buNone/>
            </a:pPr>
            <a:r>
              <a:t/>
            </a:r>
            <a:endParaRPr>
              <a:solidFill>
                <a:srgbClr val="000000"/>
              </a:solidFill>
            </a:endParaRPr>
          </a:p>
          <a:p>
            <a:pPr indent="-304800" lvl="0" marL="457200" rtl="0" algn="l">
              <a:spcBef>
                <a:spcPts val="0"/>
              </a:spcBef>
              <a:spcAft>
                <a:spcPts val="0"/>
              </a:spcAft>
              <a:buClr>
                <a:srgbClr val="000000"/>
              </a:buClr>
              <a:buSzPts val="1200"/>
              <a:buAutoNum type="arabicPeriod"/>
            </a:pPr>
            <a:r>
              <a:rPr lang="en">
                <a:solidFill>
                  <a:srgbClr val="000000"/>
                </a:solidFill>
              </a:rPr>
              <a:t>The model should recognize poses even when done slightly inaccurately or performed with minor adjustments.</a:t>
            </a:r>
            <a:endParaRPr>
              <a:solidFill>
                <a:srgbClr val="000000"/>
              </a:solidFill>
            </a:endParaRPr>
          </a:p>
          <a:p>
            <a:pPr indent="0" lvl="0" marL="0" rtl="0" algn="l">
              <a:spcBef>
                <a:spcPts val="0"/>
              </a:spcBef>
              <a:spcAft>
                <a:spcPts val="0"/>
              </a:spcAft>
              <a:buNone/>
            </a:pPr>
            <a:r>
              <a:t/>
            </a:r>
            <a:endParaRPr>
              <a:solidFill>
                <a:srgbClr val="000000"/>
              </a:solidFill>
            </a:endParaRPr>
          </a:p>
        </p:txBody>
      </p:sp>
      <p:sp>
        <p:nvSpPr>
          <p:cNvPr id="188" name="Google Shape;18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Expected Outcomes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rmal and Professional Portfolio by Slidesgo">
  <a:themeElements>
    <a:clrScheme name="Simple Light">
      <a:dk1>
        <a:srgbClr val="333333"/>
      </a:dk1>
      <a:lt1>
        <a:srgbClr val="F7F4F1"/>
      </a:lt1>
      <a:dk2>
        <a:srgbClr val="444444"/>
      </a:dk2>
      <a:lt2>
        <a:srgbClr val="555555"/>
      </a:lt2>
      <a:accent1>
        <a:srgbClr val="666666"/>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