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307" r:id="rId14"/>
    <p:sldId id="1293" r:id="rId15"/>
    <p:sldId id="1294" r:id="rId16"/>
    <p:sldId id="1295" r:id="rId17"/>
    <p:sldId id="1296" r:id="rId18"/>
    <p:sldId id="1306"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3AE38-BE49-4575-9FB7-455B6A429095}" v="13" dt="2024-04-10T16:57:44.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78" autoAdjust="0"/>
    <p:restoredTop sz="86441" autoAdjust="0"/>
  </p:normalViewPr>
  <p:slideViewPr>
    <p:cSldViewPr snapToGrid="0">
      <p:cViewPr varScale="1">
        <p:scale>
          <a:sx n="108" d="100"/>
          <a:sy n="108" d="100"/>
        </p:scale>
        <p:origin x="86" y="91"/>
      </p:cViewPr>
      <p:guideLst>
        <p:guide orient="horz" pos="612"/>
        <p:guide pos="144"/>
        <p:guide orient="horz" pos="876"/>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Vibhas" userId="445ac2558f8a4cbb" providerId="LiveId" clId="{A393AE38-BE49-4575-9FB7-455B6A429095}"/>
    <pc:docChg chg="undo custSel addSld modSld">
      <pc:chgData name="Ajay Vibhas" userId="445ac2558f8a4cbb" providerId="LiveId" clId="{A393AE38-BE49-4575-9FB7-455B6A429095}" dt="2024-04-10T16:58:29.323" v="132" actId="122"/>
      <pc:docMkLst>
        <pc:docMk/>
      </pc:docMkLst>
      <pc:sldChg chg="modSp mod">
        <pc:chgData name="Ajay Vibhas" userId="445ac2558f8a4cbb" providerId="LiveId" clId="{A393AE38-BE49-4575-9FB7-455B6A429095}" dt="2024-04-10T16:49:18.399" v="30" actId="20577"/>
        <pc:sldMkLst>
          <pc:docMk/>
          <pc:sldMk cId="0" sldId="292"/>
        </pc:sldMkLst>
        <pc:spChg chg="mod">
          <ac:chgData name="Ajay Vibhas" userId="445ac2558f8a4cbb" providerId="LiveId" clId="{A393AE38-BE49-4575-9FB7-455B6A429095}" dt="2024-04-10T16:49:18.399" v="30" actId="20577"/>
          <ac:spMkLst>
            <pc:docMk/>
            <pc:sldMk cId="0" sldId="292"/>
            <ac:spMk id="14" creationId="{43DEA4E5-E1F9-7C2B-5D82-B9EBDB357F79}"/>
          </ac:spMkLst>
        </pc:spChg>
      </pc:sldChg>
      <pc:sldChg chg="modSp mod">
        <pc:chgData name="Ajay Vibhas" userId="445ac2558f8a4cbb" providerId="LiveId" clId="{A393AE38-BE49-4575-9FB7-455B6A429095}" dt="2024-04-10T16:49:35.246" v="33" actId="122"/>
        <pc:sldMkLst>
          <pc:docMk/>
          <pc:sldMk cId="3042168897" sldId="352"/>
        </pc:sldMkLst>
        <pc:spChg chg="mod">
          <ac:chgData name="Ajay Vibhas" userId="445ac2558f8a4cbb" providerId="LiveId" clId="{A393AE38-BE49-4575-9FB7-455B6A429095}" dt="2024-04-10T16:49:35.246" v="33" actId="122"/>
          <ac:spMkLst>
            <pc:docMk/>
            <pc:sldMk cId="3042168897" sldId="352"/>
            <ac:spMk id="61" creationId="{00000000-0000-0000-0000-000000000000}"/>
          </ac:spMkLst>
        </pc:spChg>
      </pc:sldChg>
      <pc:sldChg chg="delSp modSp mod">
        <pc:chgData name="Ajay Vibhas" userId="445ac2558f8a4cbb" providerId="LiveId" clId="{A393AE38-BE49-4575-9FB7-455B6A429095}" dt="2024-04-10T16:49:54.732" v="38" actId="1076"/>
        <pc:sldMkLst>
          <pc:docMk/>
          <pc:sldMk cId="1284633762" sldId="1284"/>
        </pc:sldMkLst>
        <pc:spChg chg="mod">
          <ac:chgData name="Ajay Vibhas" userId="445ac2558f8a4cbb" providerId="LiveId" clId="{A393AE38-BE49-4575-9FB7-455B6A429095}" dt="2024-04-10T16:49:54.732" v="38" actId="1076"/>
          <ac:spMkLst>
            <pc:docMk/>
            <pc:sldMk cId="1284633762" sldId="1284"/>
            <ac:spMk id="61" creationId="{00000000-0000-0000-0000-000000000000}"/>
          </ac:spMkLst>
        </pc:spChg>
        <pc:picChg chg="del mod">
          <ac:chgData name="Ajay Vibhas" userId="445ac2558f8a4cbb" providerId="LiveId" clId="{A393AE38-BE49-4575-9FB7-455B6A429095}" dt="2024-04-10T16:49:49.394" v="36" actId="478"/>
          <ac:picMkLst>
            <pc:docMk/>
            <pc:sldMk cId="1284633762" sldId="1284"/>
            <ac:picMk id="5" creationId="{00000000-0000-0000-0000-000000000000}"/>
          </ac:picMkLst>
        </pc:picChg>
      </pc:sldChg>
      <pc:sldChg chg="modSp mod">
        <pc:chgData name="Ajay Vibhas" userId="445ac2558f8a4cbb" providerId="LiveId" clId="{A393AE38-BE49-4575-9FB7-455B6A429095}" dt="2024-04-10T16:50:54.180" v="56" actId="1076"/>
        <pc:sldMkLst>
          <pc:docMk/>
          <pc:sldMk cId="1053913588" sldId="1285"/>
        </pc:sldMkLst>
        <pc:spChg chg="mod">
          <ac:chgData name="Ajay Vibhas" userId="445ac2558f8a4cbb" providerId="LiveId" clId="{A393AE38-BE49-4575-9FB7-455B6A429095}" dt="2024-04-10T16:50:35.405" v="50" actId="122"/>
          <ac:spMkLst>
            <pc:docMk/>
            <pc:sldMk cId="1053913588" sldId="1285"/>
            <ac:spMk id="11" creationId="{B46B7C3C-D3E3-FF07-EEDD-95F0B593D118}"/>
          </ac:spMkLst>
        </pc:spChg>
        <pc:spChg chg="mod">
          <ac:chgData name="Ajay Vibhas" userId="445ac2558f8a4cbb" providerId="LiveId" clId="{A393AE38-BE49-4575-9FB7-455B6A429095}" dt="2024-04-10T16:50:27.837" v="47" actId="122"/>
          <ac:spMkLst>
            <pc:docMk/>
            <pc:sldMk cId="1053913588" sldId="1285"/>
            <ac:spMk id="61" creationId="{00000000-0000-0000-0000-000000000000}"/>
          </ac:spMkLst>
        </pc:spChg>
        <pc:picChg chg="mod">
          <ac:chgData name="Ajay Vibhas" userId="445ac2558f8a4cbb" providerId="LiveId" clId="{A393AE38-BE49-4575-9FB7-455B6A429095}" dt="2024-04-10T16:50:54.180" v="56" actId="1076"/>
          <ac:picMkLst>
            <pc:docMk/>
            <pc:sldMk cId="1053913588" sldId="1285"/>
            <ac:picMk id="8" creationId="{00000000-0000-0000-0000-000000000000}"/>
          </ac:picMkLst>
        </pc:picChg>
      </pc:sldChg>
      <pc:sldChg chg="modSp mod">
        <pc:chgData name="Ajay Vibhas" userId="445ac2558f8a4cbb" providerId="LiveId" clId="{A393AE38-BE49-4575-9FB7-455B6A429095}" dt="2024-04-10T16:50:05.555" v="40" actId="122"/>
        <pc:sldMkLst>
          <pc:docMk/>
          <pc:sldMk cId="2863725078" sldId="1287"/>
        </pc:sldMkLst>
        <pc:spChg chg="mod">
          <ac:chgData name="Ajay Vibhas" userId="445ac2558f8a4cbb" providerId="LiveId" clId="{A393AE38-BE49-4575-9FB7-455B6A429095}" dt="2024-04-10T16:50:05.555" v="40" actId="122"/>
          <ac:spMkLst>
            <pc:docMk/>
            <pc:sldMk cId="2863725078" sldId="1287"/>
            <ac:spMk id="61" creationId="{00000000-0000-0000-0000-000000000000}"/>
          </ac:spMkLst>
        </pc:spChg>
      </pc:sldChg>
      <pc:sldChg chg="modSp mod">
        <pc:chgData name="Ajay Vibhas" userId="445ac2558f8a4cbb" providerId="LiveId" clId="{A393AE38-BE49-4575-9FB7-455B6A429095}" dt="2024-04-10T16:58:29.323" v="132" actId="122"/>
        <pc:sldMkLst>
          <pc:docMk/>
          <pc:sldMk cId="2018878409" sldId="1288"/>
        </pc:sldMkLst>
        <pc:spChg chg="mod">
          <ac:chgData name="Ajay Vibhas" userId="445ac2558f8a4cbb" providerId="LiveId" clId="{A393AE38-BE49-4575-9FB7-455B6A429095}" dt="2024-04-10T16:58:29.323" v="132" actId="122"/>
          <ac:spMkLst>
            <pc:docMk/>
            <pc:sldMk cId="2018878409" sldId="1288"/>
            <ac:spMk id="61" creationId="{00000000-0000-0000-0000-000000000000}"/>
          </ac:spMkLst>
        </pc:spChg>
      </pc:sldChg>
      <pc:sldChg chg="addSp delSp modSp mod">
        <pc:chgData name="Ajay Vibhas" userId="445ac2558f8a4cbb" providerId="LiveId" clId="{A393AE38-BE49-4575-9FB7-455B6A429095}" dt="2024-04-10T16:53:12.215" v="72" actId="1076"/>
        <pc:sldMkLst>
          <pc:docMk/>
          <pc:sldMk cId="690875432" sldId="1292"/>
        </pc:sldMkLst>
        <pc:picChg chg="add mod">
          <ac:chgData name="Ajay Vibhas" userId="445ac2558f8a4cbb" providerId="LiveId" clId="{A393AE38-BE49-4575-9FB7-455B6A429095}" dt="2024-04-10T16:53:12.215" v="72" actId="1076"/>
          <ac:picMkLst>
            <pc:docMk/>
            <pc:sldMk cId="690875432" sldId="1292"/>
            <ac:picMk id="5" creationId="{C2FD34FF-27B8-6936-50C3-C12056C6DB53}"/>
          </ac:picMkLst>
        </pc:picChg>
        <pc:picChg chg="del">
          <ac:chgData name="Ajay Vibhas" userId="445ac2558f8a4cbb" providerId="LiveId" clId="{A393AE38-BE49-4575-9FB7-455B6A429095}" dt="2024-04-10T16:52:13.893" v="57" actId="478"/>
          <ac:picMkLst>
            <pc:docMk/>
            <pc:sldMk cId="690875432" sldId="1292"/>
            <ac:picMk id="1028" creationId="{00000000-0000-0000-0000-000000000000}"/>
          </ac:picMkLst>
        </pc:picChg>
      </pc:sldChg>
      <pc:sldChg chg="addSp delSp modSp mod">
        <pc:chgData name="Ajay Vibhas" userId="445ac2558f8a4cbb" providerId="LiveId" clId="{A393AE38-BE49-4575-9FB7-455B6A429095}" dt="2024-04-10T16:54:12.512" v="80" actId="14100"/>
        <pc:sldMkLst>
          <pc:docMk/>
          <pc:sldMk cId="2120792210" sldId="1293"/>
        </pc:sldMkLst>
        <pc:picChg chg="add del mod">
          <ac:chgData name="Ajay Vibhas" userId="445ac2558f8a4cbb" providerId="LiveId" clId="{A393AE38-BE49-4575-9FB7-455B6A429095}" dt="2024-04-10T16:53:03.467" v="70" actId="478"/>
          <ac:picMkLst>
            <pc:docMk/>
            <pc:sldMk cId="2120792210" sldId="1293"/>
            <ac:picMk id="4" creationId="{2A04CECE-9619-7409-3E26-59F81BB006EA}"/>
          </ac:picMkLst>
        </pc:picChg>
        <pc:picChg chg="add mod">
          <ac:chgData name="Ajay Vibhas" userId="445ac2558f8a4cbb" providerId="LiveId" clId="{A393AE38-BE49-4575-9FB7-455B6A429095}" dt="2024-04-10T16:54:12.512" v="80" actId="14100"/>
          <ac:picMkLst>
            <pc:docMk/>
            <pc:sldMk cId="2120792210" sldId="1293"/>
            <ac:picMk id="6" creationId="{156B2E86-5EEA-EA76-6C77-24546590C4F7}"/>
          </ac:picMkLst>
        </pc:picChg>
        <pc:picChg chg="del">
          <ac:chgData name="Ajay Vibhas" userId="445ac2558f8a4cbb" providerId="LiveId" clId="{A393AE38-BE49-4575-9FB7-455B6A429095}" dt="2024-04-10T16:53:05.904" v="71" actId="478"/>
          <ac:picMkLst>
            <pc:docMk/>
            <pc:sldMk cId="2120792210" sldId="1293"/>
            <ac:picMk id="2051" creationId="{00000000-0000-0000-0000-000000000000}"/>
          </ac:picMkLst>
        </pc:picChg>
      </pc:sldChg>
      <pc:sldChg chg="addSp delSp modSp mod">
        <pc:chgData name="Ajay Vibhas" userId="445ac2558f8a4cbb" providerId="LiveId" clId="{A393AE38-BE49-4575-9FB7-455B6A429095}" dt="2024-04-10T16:56:59.631" v="111" actId="14100"/>
        <pc:sldMkLst>
          <pc:docMk/>
          <pc:sldMk cId="1072815047" sldId="1294"/>
        </pc:sldMkLst>
        <pc:picChg chg="add del mod">
          <ac:chgData name="Ajay Vibhas" userId="445ac2558f8a4cbb" providerId="LiveId" clId="{A393AE38-BE49-4575-9FB7-455B6A429095}" dt="2024-04-10T16:56:12.576" v="101" actId="1076"/>
          <ac:picMkLst>
            <pc:docMk/>
            <pc:sldMk cId="1072815047" sldId="1294"/>
            <ac:picMk id="4" creationId="{B6C306F5-BB9B-20A5-7FDE-0DC0800368F5}"/>
          </ac:picMkLst>
        </pc:picChg>
        <pc:picChg chg="add mod">
          <ac:chgData name="Ajay Vibhas" userId="445ac2558f8a4cbb" providerId="LiveId" clId="{A393AE38-BE49-4575-9FB7-455B6A429095}" dt="2024-04-10T16:56:11.353" v="99"/>
          <ac:picMkLst>
            <pc:docMk/>
            <pc:sldMk cId="1072815047" sldId="1294"/>
            <ac:picMk id="6" creationId="{5F204669-6B3B-AE57-7824-87C9D593EA74}"/>
          </ac:picMkLst>
        </pc:picChg>
        <pc:picChg chg="add del mod">
          <ac:chgData name="Ajay Vibhas" userId="445ac2558f8a4cbb" providerId="LiveId" clId="{A393AE38-BE49-4575-9FB7-455B6A429095}" dt="2024-04-10T16:56:34.292" v="107" actId="478"/>
          <ac:picMkLst>
            <pc:docMk/>
            <pc:sldMk cId="1072815047" sldId="1294"/>
            <ac:picMk id="8" creationId="{0DFDACCA-A483-5EE7-4538-B209DA507ADD}"/>
          </ac:picMkLst>
        </pc:picChg>
        <pc:picChg chg="add mod">
          <ac:chgData name="Ajay Vibhas" userId="445ac2558f8a4cbb" providerId="LiveId" clId="{A393AE38-BE49-4575-9FB7-455B6A429095}" dt="2024-04-10T16:56:59.631" v="111" actId="14100"/>
          <ac:picMkLst>
            <pc:docMk/>
            <pc:sldMk cId="1072815047" sldId="1294"/>
            <ac:picMk id="10" creationId="{20BDFC0F-2702-0AFB-2E16-176AE10A8FF0}"/>
          </ac:picMkLst>
        </pc:picChg>
        <pc:picChg chg="add del">
          <ac:chgData name="Ajay Vibhas" userId="445ac2558f8a4cbb" providerId="LiveId" clId="{A393AE38-BE49-4575-9FB7-455B6A429095}" dt="2024-04-10T16:56:16.658" v="103" actId="478"/>
          <ac:picMkLst>
            <pc:docMk/>
            <pc:sldMk cId="1072815047" sldId="1294"/>
            <ac:picMk id="3074" creationId="{00000000-0000-0000-0000-000000000000}"/>
          </ac:picMkLst>
        </pc:picChg>
      </pc:sldChg>
      <pc:sldChg chg="addSp delSp modSp mod">
        <pc:chgData name="Ajay Vibhas" userId="445ac2558f8a4cbb" providerId="LiveId" clId="{A393AE38-BE49-4575-9FB7-455B6A429095}" dt="2024-04-10T16:57:18.279" v="116" actId="14100"/>
        <pc:sldMkLst>
          <pc:docMk/>
          <pc:sldMk cId="1213150109" sldId="1295"/>
        </pc:sldMkLst>
        <pc:picChg chg="add del mod">
          <ac:chgData name="Ajay Vibhas" userId="445ac2558f8a4cbb" providerId="LiveId" clId="{A393AE38-BE49-4575-9FB7-455B6A429095}" dt="2024-04-10T16:57:10.044" v="112" actId="478"/>
          <ac:picMkLst>
            <pc:docMk/>
            <pc:sldMk cId="1213150109" sldId="1295"/>
            <ac:picMk id="4" creationId="{00000000-0000-0000-0000-000000000000}"/>
          </ac:picMkLst>
        </pc:picChg>
        <pc:picChg chg="add mod">
          <ac:chgData name="Ajay Vibhas" userId="445ac2558f8a4cbb" providerId="LiveId" clId="{A393AE38-BE49-4575-9FB7-455B6A429095}" dt="2024-04-10T16:57:18.279" v="116" actId="14100"/>
          <ac:picMkLst>
            <pc:docMk/>
            <pc:sldMk cId="1213150109" sldId="1295"/>
            <ac:picMk id="5" creationId="{804B5F30-03B2-FD3C-B0A3-9246E9244EF2}"/>
          </ac:picMkLst>
        </pc:picChg>
      </pc:sldChg>
      <pc:sldChg chg="addSp delSp modSp mod">
        <pc:chgData name="Ajay Vibhas" userId="445ac2558f8a4cbb" providerId="LiveId" clId="{A393AE38-BE49-4575-9FB7-455B6A429095}" dt="2024-04-10T16:57:31.707" v="121" actId="14100"/>
        <pc:sldMkLst>
          <pc:docMk/>
          <pc:sldMk cId="299461881" sldId="1296"/>
        </pc:sldMkLst>
        <pc:picChg chg="add mod">
          <ac:chgData name="Ajay Vibhas" userId="445ac2558f8a4cbb" providerId="LiveId" clId="{A393AE38-BE49-4575-9FB7-455B6A429095}" dt="2024-04-10T16:57:31.707" v="121" actId="14100"/>
          <ac:picMkLst>
            <pc:docMk/>
            <pc:sldMk cId="299461881" sldId="1296"/>
            <ac:picMk id="4" creationId="{CA9E4165-C171-3903-8B69-95FD095399D9}"/>
          </ac:picMkLst>
        </pc:picChg>
        <pc:picChg chg="del">
          <ac:chgData name="Ajay Vibhas" userId="445ac2558f8a4cbb" providerId="LiveId" clId="{A393AE38-BE49-4575-9FB7-455B6A429095}" dt="2024-04-10T16:57:25.970" v="117" actId="478"/>
          <ac:picMkLst>
            <pc:docMk/>
            <pc:sldMk cId="299461881" sldId="1296"/>
            <ac:picMk id="4098" creationId="{00000000-0000-0000-0000-000000000000}"/>
          </ac:picMkLst>
        </pc:picChg>
      </pc:sldChg>
      <pc:sldChg chg="delSp modSp mod">
        <pc:chgData name="Ajay Vibhas" userId="445ac2558f8a4cbb" providerId="LiveId" clId="{A393AE38-BE49-4575-9FB7-455B6A429095}" dt="2024-04-10T16:58:22.389" v="131" actId="1076"/>
        <pc:sldMkLst>
          <pc:docMk/>
          <pc:sldMk cId="1323128705" sldId="1297"/>
        </pc:sldMkLst>
        <pc:spChg chg="mod">
          <ac:chgData name="Ajay Vibhas" userId="445ac2558f8a4cbb" providerId="LiveId" clId="{A393AE38-BE49-4575-9FB7-455B6A429095}" dt="2024-04-10T16:58:22.389" v="131" actId="1076"/>
          <ac:spMkLst>
            <pc:docMk/>
            <pc:sldMk cId="1323128705" sldId="1297"/>
            <ac:spMk id="4" creationId="{00000000-0000-0000-0000-000000000000}"/>
          </ac:spMkLst>
        </pc:spChg>
        <pc:picChg chg="del mod">
          <ac:chgData name="Ajay Vibhas" userId="445ac2558f8a4cbb" providerId="LiveId" clId="{A393AE38-BE49-4575-9FB7-455B6A429095}" dt="2024-04-10T16:58:18.574" v="130" actId="478"/>
          <ac:picMkLst>
            <pc:docMk/>
            <pc:sldMk cId="1323128705" sldId="1297"/>
            <ac:picMk id="5" creationId="{00000000-0000-0000-0000-000000000000}"/>
          </ac:picMkLst>
        </pc:picChg>
      </pc:sldChg>
      <pc:sldChg chg="delSp modSp mod">
        <pc:chgData name="Ajay Vibhas" userId="445ac2558f8a4cbb" providerId="LiveId" clId="{A393AE38-BE49-4575-9FB7-455B6A429095}" dt="2024-04-10T16:49:30.916" v="32" actId="122"/>
        <pc:sldMkLst>
          <pc:docMk/>
          <pc:sldMk cId="545688401" sldId="1300"/>
        </pc:sldMkLst>
        <pc:spChg chg="mod">
          <ac:chgData name="Ajay Vibhas" userId="445ac2558f8a4cbb" providerId="LiveId" clId="{A393AE38-BE49-4575-9FB7-455B6A429095}" dt="2024-04-10T16:49:30.916" v="32" actId="122"/>
          <ac:spMkLst>
            <pc:docMk/>
            <pc:sldMk cId="545688401" sldId="1300"/>
            <ac:spMk id="61" creationId="{00000000-0000-0000-0000-000000000000}"/>
          </ac:spMkLst>
        </pc:spChg>
        <pc:picChg chg="del">
          <ac:chgData name="Ajay Vibhas" userId="445ac2558f8a4cbb" providerId="LiveId" clId="{A393AE38-BE49-4575-9FB7-455B6A429095}" dt="2024-04-10T16:49:26.749" v="31" actId="478"/>
          <ac:picMkLst>
            <pc:docMk/>
            <pc:sldMk cId="545688401" sldId="1300"/>
            <ac:picMk id="5" creationId="{00000000-0000-0000-0000-000000000000}"/>
          </ac:picMkLst>
        </pc:picChg>
      </pc:sldChg>
      <pc:sldChg chg="addSp delSp modSp mod">
        <pc:chgData name="Ajay Vibhas" userId="445ac2558f8a4cbb" providerId="LiveId" clId="{A393AE38-BE49-4575-9FB7-455B6A429095}" dt="2024-04-10T16:57:47.332" v="126" actId="14100"/>
        <pc:sldMkLst>
          <pc:docMk/>
          <pc:sldMk cId="0" sldId="1306"/>
        </pc:sldMkLst>
        <pc:picChg chg="add mod">
          <ac:chgData name="Ajay Vibhas" userId="445ac2558f8a4cbb" providerId="LiveId" clId="{A393AE38-BE49-4575-9FB7-455B6A429095}" dt="2024-04-10T16:57:47.332" v="126" actId="14100"/>
          <ac:picMkLst>
            <pc:docMk/>
            <pc:sldMk cId="0" sldId="1306"/>
            <ac:picMk id="5" creationId="{116A7FF1-FBC8-07C2-8958-C31A4793CD7E}"/>
          </ac:picMkLst>
        </pc:picChg>
        <pc:picChg chg="del">
          <ac:chgData name="Ajay Vibhas" userId="445ac2558f8a4cbb" providerId="LiveId" clId="{A393AE38-BE49-4575-9FB7-455B6A429095}" dt="2024-04-10T16:57:41.161" v="122" actId="478"/>
          <ac:picMkLst>
            <pc:docMk/>
            <pc:sldMk cId="0" sldId="1306"/>
            <ac:picMk id="5122" creationId="{00000000-0000-0000-0000-000000000000}"/>
          </ac:picMkLst>
        </pc:picChg>
      </pc:sldChg>
      <pc:sldChg chg="addSp delSp modSp add mod">
        <pc:chgData name="Ajay Vibhas" userId="445ac2558f8a4cbb" providerId="LiveId" clId="{A393AE38-BE49-4575-9FB7-455B6A429095}" dt="2024-04-10T16:53:30.668" v="76" actId="14100"/>
        <pc:sldMkLst>
          <pc:docMk/>
          <pc:sldMk cId="4180937722" sldId="1307"/>
        </pc:sldMkLst>
        <pc:picChg chg="del mod">
          <ac:chgData name="Ajay Vibhas" userId="445ac2558f8a4cbb" providerId="LiveId" clId="{A393AE38-BE49-4575-9FB7-455B6A429095}" dt="2024-04-10T16:52:52.153" v="68" actId="478"/>
          <ac:picMkLst>
            <pc:docMk/>
            <pc:sldMk cId="4180937722" sldId="1307"/>
            <ac:picMk id="5" creationId="{C2FD34FF-27B8-6936-50C3-C12056C6DB53}"/>
          </ac:picMkLst>
        </pc:picChg>
        <pc:picChg chg="add mod">
          <ac:chgData name="Ajay Vibhas" userId="445ac2558f8a4cbb" providerId="LiveId" clId="{A393AE38-BE49-4575-9FB7-455B6A429095}" dt="2024-04-10T16:53:30.668" v="76" actId="14100"/>
          <ac:picMkLst>
            <pc:docMk/>
            <pc:sldMk cId="4180937722" sldId="1307"/>
            <ac:picMk id="6" creationId="{CCB25DA4-5962-11AB-8267-920EE96B0D3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81345" y="3887316"/>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 </a:t>
            </a:r>
            <a:r>
              <a:rPr lang="en-US" sz="1100" dirty="0">
                <a:solidFill>
                  <a:schemeClr val="tx1"/>
                </a:solidFill>
              </a:rPr>
              <a:t>MELITA </a:t>
            </a:r>
            <a:r>
              <a:rPr lang="en-US" sz="1100" b="0" i="0" u="none" strike="noStrike" cap="none" dirty="0">
                <a:solidFill>
                  <a:schemeClr val="tx1"/>
                </a:solidFill>
                <a:latin typeface="Arial"/>
                <a:ea typeface="Arial"/>
                <a:cs typeface="Arial"/>
                <a:sym typeface="Arial"/>
              </a:rPr>
              <a:t>PRIY DHARSHINI 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:814721104035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a:ea typeface="Arial"/>
                <a:cs typeface="Arial"/>
                <a:sym typeface="Aria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descr="A screenshot of a computer&#10;&#10;Description automatically generated">
            <a:extLst>
              <a:ext uri="{FF2B5EF4-FFF2-40B4-BE49-F238E27FC236}">
                <a16:creationId xmlns:a16="http://schemas.microsoft.com/office/drawing/2014/main" id="{CCB25DA4-5962-11AB-8267-920EE96B0D34}"/>
              </a:ext>
            </a:extLst>
          </p:cNvPr>
          <p:cNvPicPr>
            <a:picLocks noChangeAspect="1"/>
          </p:cNvPicPr>
          <p:nvPr/>
        </p:nvPicPr>
        <p:blipFill>
          <a:blip r:embed="rId2"/>
          <a:stretch>
            <a:fillRect/>
          </a:stretch>
        </p:blipFill>
        <p:spPr>
          <a:xfrm>
            <a:off x="240631" y="613142"/>
            <a:ext cx="8662737" cy="4530358"/>
          </a:xfrm>
          <a:prstGeom prst="rect">
            <a:avLst/>
          </a:prstGeom>
        </p:spPr>
      </p:pic>
    </p:spTree>
    <p:extLst>
      <p:ext uri="{BB962C8B-B14F-4D97-AF65-F5344CB8AC3E}">
        <p14:creationId xmlns:p14="http://schemas.microsoft.com/office/powerpoint/2010/main" val="418093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GB" b="1" dirty="0"/>
              <a:t>LOGIN PAGE</a:t>
            </a:r>
            <a:endParaRPr lang="en-US" b="1" dirty="0"/>
          </a:p>
        </p:txBody>
      </p:sp>
      <p:pic>
        <p:nvPicPr>
          <p:cNvPr id="6" name="Picture 5" descr="A screenshot of a computer&#10;&#10;Description automatically generated">
            <a:extLst>
              <a:ext uri="{FF2B5EF4-FFF2-40B4-BE49-F238E27FC236}">
                <a16:creationId xmlns:a16="http://schemas.microsoft.com/office/drawing/2014/main" id="{156B2E86-5EEA-EA76-6C77-24546590C4F7}"/>
              </a:ext>
            </a:extLst>
          </p:cNvPr>
          <p:cNvPicPr>
            <a:picLocks noChangeAspect="1"/>
          </p:cNvPicPr>
          <p:nvPr/>
        </p:nvPicPr>
        <p:blipFill>
          <a:blip r:embed="rId2"/>
          <a:stretch>
            <a:fillRect/>
          </a:stretch>
        </p:blipFill>
        <p:spPr>
          <a:xfrm>
            <a:off x="240631" y="601132"/>
            <a:ext cx="8662737" cy="454236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GB" b="1" dirty="0"/>
              <a:t>TEACHERS HOME PAGE</a:t>
            </a:r>
            <a:endParaRPr lang="en-US" b="1" dirty="0"/>
          </a:p>
        </p:txBody>
      </p:sp>
      <p:pic>
        <p:nvPicPr>
          <p:cNvPr id="10" name="Picture 9" descr="A screenshot of a computer&#10;&#10;Description automatically generated">
            <a:extLst>
              <a:ext uri="{FF2B5EF4-FFF2-40B4-BE49-F238E27FC236}">
                <a16:creationId xmlns:a16="http://schemas.microsoft.com/office/drawing/2014/main" id="{20BDFC0F-2702-0AFB-2E16-176AE10A8FF0}"/>
              </a:ext>
            </a:extLst>
          </p:cNvPr>
          <p:cNvPicPr>
            <a:picLocks noChangeAspect="1"/>
          </p:cNvPicPr>
          <p:nvPr/>
        </p:nvPicPr>
        <p:blipFill>
          <a:blip r:embed="rId2"/>
          <a:stretch>
            <a:fillRect/>
          </a:stretch>
        </p:blipFill>
        <p:spPr>
          <a:xfrm>
            <a:off x="240631" y="1062318"/>
            <a:ext cx="8662737" cy="408118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GB" b="1" dirty="0"/>
              <a:t>TEACHERS PAGE</a:t>
            </a:r>
            <a:endParaRPr lang="en-US" b="1" dirty="0"/>
          </a:p>
        </p:txBody>
      </p:sp>
      <p:pic>
        <p:nvPicPr>
          <p:cNvPr id="5" name="Picture 4" descr="A screenshot of a computer&#10;&#10;Description automatically generated">
            <a:extLst>
              <a:ext uri="{FF2B5EF4-FFF2-40B4-BE49-F238E27FC236}">
                <a16:creationId xmlns:a16="http://schemas.microsoft.com/office/drawing/2014/main" id="{804B5F30-03B2-FD3C-B0A3-9246E9244EF2}"/>
              </a:ext>
            </a:extLst>
          </p:cNvPr>
          <p:cNvPicPr>
            <a:picLocks noChangeAspect="1"/>
          </p:cNvPicPr>
          <p:nvPr/>
        </p:nvPicPr>
        <p:blipFill>
          <a:blip r:embed="rId2"/>
          <a:stretch>
            <a:fillRect/>
          </a:stretch>
        </p:blipFill>
        <p:spPr>
          <a:xfrm>
            <a:off x="240631" y="1156446"/>
            <a:ext cx="8662737" cy="398705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GB" b="1" dirty="0"/>
              <a:t>NOT FOUND PAGE</a:t>
            </a:r>
            <a:endParaRPr lang="en-US" b="1" dirty="0"/>
          </a:p>
        </p:txBody>
      </p:sp>
      <p:pic>
        <p:nvPicPr>
          <p:cNvPr id="4" name="Picture 3" descr="A computer screen shot of a red box&#10;&#10;Description automatically generated">
            <a:extLst>
              <a:ext uri="{FF2B5EF4-FFF2-40B4-BE49-F238E27FC236}">
                <a16:creationId xmlns:a16="http://schemas.microsoft.com/office/drawing/2014/main" id="{CA9E4165-C171-3903-8B69-95FD095399D9}"/>
              </a:ext>
            </a:extLst>
          </p:cNvPr>
          <p:cNvPicPr>
            <a:picLocks noChangeAspect="1"/>
          </p:cNvPicPr>
          <p:nvPr/>
        </p:nvPicPr>
        <p:blipFill>
          <a:blip r:embed="rId2"/>
          <a:stretch>
            <a:fillRect/>
          </a:stretch>
        </p:blipFill>
        <p:spPr>
          <a:xfrm>
            <a:off x="240631" y="1048870"/>
            <a:ext cx="8662737" cy="409462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524" y="680132"/>
            <a:ext cx="5305031" cy="521435"/>
          </a:xfrm>
        </p:spPr>
        <p:txBody>
          <a:bodyPr/>
          <a:lstStyle/>
          <a:p>
            <a:r>
              <a:rPr lang="en-GB" b="1" dirty="0"/>
              <a:t>                         NO ACCESS PAGE</a:t>
            </a:r>
            <a:endParaRPr lang="en-US" b="1" dirty="0"/>
          </a:p>
        </p:txBody>
      </p:sp>
      <p:sp>
        <p:nvSpPr>
          <p:cNvPr id="3" name="Subtitle 2"/>
          <p:cNvSpPr>
            <a:spLocks noGrp="1"/>
          </p:cNvSpPr>
          <p:nvPr>
            <p:ph type="subTitle"/>
          </p:nvPr>
        </p:nvSpPr>
        <p:spPr/>
        <p:txBody>
          <a:bodyP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116A7FF1-FBC8-07C2-8958-C31A4793CD7E}"/>
              </a:ext>
            </a:extLst>
          </p:cNvPr>
          <p:cNvPicPr>
            <a:picLocks noChangeAspect="1"/>
          </p:cNvPicPr>
          <p:nvPr/>
        </p:nvPicPr>
        <p:blipFill>
          <a:blip r:embed="rId2"/>
          <a:stretch>
            <a:fillRect/>
          </a:stretch>
        </p:blipFill>
        <p:spPr>
          <a:xfrm>
            <a:off x="240631" y="1201566"/>
            <a:ext cx="8662737" cy="39419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4" y="719666"/>
            <a:ext cx="8413308" cy="3790457"/>
          </a:xfrm>
        </p:spPr>
        <p:txBody>
          <a:bodyPr/>
          <a:lstStyle/>
          <a:p>
            <a:br>
              <a:rPr lang="en-US" b="0" i="0" dirty="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37194" y="711780"/>
            <a:ext cx="8669612" cy="4185761"/>
          </a:xfrm>
          <a:prstGeom prst="rect">
            <a:avLst/>
          </a:prstGeom>
          <a:noFill/>
        </p:spPr>
        <p:txBody>
          <a:bodyPr wrap="square" rtlCol="0">
            <a:spAutoFit/>
          </a:bodyPr>
          <a:lstStyle/>
          <a:p>
            <a:pPr algn="ctr"/>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p>
          <a:p>
            <a:pPr algn="ctr"/>
            <a:endParaRPr lang="en-US" b="1" dirty="0">
              <a:solidFill>
                <a:srgbClr val="374151"/>
              </a:solidFill>
              <a:cs typeface="Times New Roman" panose="02020603050405020304" pitchFamily="18" charset="0"/>
            </a:endParaRPr>
          </a:p>
          <a:p>
            <a:pPr algn="ctr">
              <a:buFont typeface="Wingdings" pitchFamily="2" charset="2"/>
              <a:buChar char="v"/>
            </a:pPr>
            <a:r>
              <a:rPr lang="en-GB" b="1" dirty="0">
                <a:solidFill>
                  <a:srgbClr val="FF0000"/>
                </a:solidFill>
              </a:rPr>
              <a:t>Version Control for Notes</a:t>
            </a:r>
            <a:endParaRPr lang="en-GB" dirty="0">
              <a:solidFill>
                <a:srgbClr val="FF0000"/>
              </a:solidFill>
            </a:endParaRPr>
          </a:p>
          <a:p>
            <a:pPr algn="ctr"/>
            <a:r>
              <a:rPr lang="en-GB" dirty="0"/>
              <a:t>Introduce version control functionality to track and manage revisions of notes, allowing users to view and revert to previous versions</a:t>
            </a:r>
          </a:p>
          <a:p>
            <a:pPr algn="ctr">
              <a:buFont typeface="Wingdings" pitchFamily="2" charset="2"/>
              <a:buChar char="v"/>
            </a:pPr>
            <a:r>
              <a:rPr lang="en-GB" b="1" dirty="0">
                <a:solidFill>
                  <a:srgbClr val="FF0000"/>
                </a:solidFill>
              </a:rPr>
              <a:t>Advanced Search and Filtering</a:t>
            </a:r>
            <a:endParaRPr lang="en-GB" dirty="0">
              <a:solidFill>
                <a:srgbClr val="FF0000"/>
              </a:solidFill>
            </a:endParaRPr>
          </a:p>
          <a:p>
            <a:pPr algn="ctr"/>
            <a:r>
              <a:rPr lang="en-GB" dirty="0"/>
              <a:t>Enhance the search functionality with advanced filtering options, such as filtering notes by tags, categories, or custom attributes.</a:t>
            </a:r>
          </a:p>
          <a:p>
            <a:pPr algn="ctr">
              <a:buFont typeface="Wingdings" pitchFamily="2" charset="2"/>
              <a:buChar char="v"/>
            </a:pPr>
            <a:r>
              <a:rPr lang="en-GB" b="1" dirty="0">
                <a:solidFill>
                  <a:srgbClr val="FF0000"/>
                </a:solidFill>
              </a:rPr>
              <a:t>Mobile Application</a:t>
            </a:r>
            <a:endParaRPr lang="en-GB" dirty="0">
              <a:solidFill>
                <a:srgbClr val="FF0000"/>
              </a:solidFill>
            </a:endParaRPr>
          </a:p>
          <a:p>
            <a:pPr lvl="1" algn="ctr"/>
            <a:r>
              <a:rPr lang="en-GB" dirty="0"/>
              <a:t>Develop a companion mobile application (</a:t>
            </a:r>
            <a:r>
              <a:rPr lang="en-GB" dirty="0" err="1"/>
              <a:t>iOS</a:t>
            </a:r>
            <a:r>
              <a:rPr lang="en-GB" dirty="0"/>
              <a:t>/Android) to provide users with seamless access to their notes on mobile devices with offline support.</a:t>
            </a:r>
          </a:p>
          <a:p>
            <a:pPr algn="ctr">
              <a:buFont typeface="Wingdings" pitchFamily="2" charset="2"/>
              <a:buChar char="v"/>
            </a:pPr>
            <a:r>
              <a:rPr lang="en-GB" b="1" dirty="0">
                <a:solidFill>
                  <a:srgbClr val="FF0000"/>
                </a:solidFill>
              </a:rPr>
              <a:t>Notifications and Activity Feeds</a:t>
            </a:r>
            <a:endParaRPr lang="en-GB" dirty="0">
              <a:solidFill>
                <a:srgbClr val="FF0000"/>
              </a:solidFill>
            </a:endParaRPr>
          </a:p>
          <a:p>
            <a:pPr lvl="1" algn="ctr"/>
            <a:r>
              <a:rPr lang="en-GB" dirty="0"/>
              <a:t>Implement notifications for note sharing, comments, and updates to keep users informed about activities related to their shared notes.</a:t>
            </a:r>
          </a:p>
          <a:p>
            <a:pPr algn="ctr"/>
            <a:endParaRPr lang="en-GB" dirty="0"/>
          </a:p>
          <a:p>
            <a:pPr>
              <a:buFont typeface="Arial" pitchFamily="34" charset="0"/>
              <a:buChar char="•"/>
            </a:pPr>
            <a:endParaRPr lang="en-GB" dirty="0"/>
          </a:p>
          <a:p>
            <a:endParaRPr lang="en-GB" dirty="0"/>
          </a:p>
          <a:p>
            <a:br>
              <a:rPr lang="en-US" b="1" dirty="0">
                <a:solidFill>
                  <a:srgbClr val="374151"/>
                </a:solidFill>
                <a:cs typeface="Times New Roman" panose="02020603050405020304" pitchFamily="18" charset="0"/>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pPr algn="ct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IN" sz="1600" b="1" dirty="0">
                <a:solidFill>
                  <a:srgbClr val="213163"/>
                </a:solidFill>
              </a:rPr>
              <a:t>           </a:t>
            </a:r>
            <a:r>
              <a:rPr lang="en-GB" sz="1600" dirty="0"/>
              <a:t>By </a:t>
            </a:r>
            <a:r>
              <a:rPr lang="en-GB" sz="1600" dirty="0" err="1"/>
              <a:t>modeling</a:t>
            </a:r>
            <a:r>
              <a:rPr lang="en-GB" sz="1600" dirty="0"/>
              <a:t> the database schema with </a:t>
            </a:r>
            <a:r>
              <a:rPr lang="en-GB" sz="1600" dirty="0" err="1"/>
              <a:t>Django</a:t>
            </a:r>
            <a:r>
              <a:rPr lang="en-GB" sz="1600" dirty="0"/>
              <a:t> models and implementing views, templates, and forms for notes management and sharing functionalities, you can create a fully functional Notes Sharing Web Application using </a:t>
            </a:r>
            <a:r>
              <a:rPr lang="en-GB" sz="1600" dirty="0" err="1"/>
              <a:t>Django</a:t>
            </a:r>
            <a:r>
              <a:rPr lang="en-GB" sz="1600" dirty="0"/>
              <a:t> framework.</a:t>
            </a:r>
            <a:br>
              <a:rPr lang="en-GB" sz="1600" dirty="0"/>
            </a:br>
            <a:r>
              <a:rPr lang="en-GB" sz="1600" dirty="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a:br>
            <a:br>
              <a:rPr lang="en-GB" sz="1600" dirty="0"/>
            </a:b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pPr algn="ctr"/>
            <a:r>
              <a:rPr lang="en-IN" sz="1600" b="1" dirty="0">
                <a:solidFill>
                  <a:srgbClr val="213163"/>
                </a:solidFill>
              </a:rPr>
              <a:t>Abstract :</a:t>
            </a:r>
            <a:br>
              <a:rPr lang="en-IN" sz="1600" b="1" dirty="0">
                <a:solidFill>
                  <a:srgbClr val="213163"/>
                </a:solidFill>
              </a:rPr>
            </a:br>
            <a:r>
              <a:rPr lang="en-IN" sz="1600" b="1" dirty="0">
                <a:solidFill>
                  <a:srgbClr val="213163"/>
                </a:solidFill>
              </a:rPr>
              <a:t>                     </a:t>
            </a:r>
            <a:r>
              <a:rPr lang="en-GB" sz="1600" b="1" dirty="0">
                <a:solidFill>
                  <a:srgbClr val="177D5D"/>
                </a:solidFill>
              </a:rPr>
              <a:t>A Collaborative Notes Sharing Platform </a:t>
            </a:r>
            <a:br>
              <a:rPr lang="en-IN" sz="1600" b="1" dirty="0">
                <a:solidFill>
                  <a:srgbClr val="213163"/>
                </a:solidFill>
              </a:rPr>
            </a:br>
            <a:r>
              <a:rPr lang="en-GB" sz="1600" b="1" dirty="0"/>
              <a:t> </a:t>
            </a:r>
            <a:br>
              <a:rPr lang="en-GB" sz="1600" dirty="0"/>
            </a:br>
            <a:r>
              <a:rPr lang="en-GB" sz="1600" dirty="0"/>
              <a:t>        </a:t>
            </a:r>
            <a:r>
              <a:rPr lang="en-GB" sz="1600" dirty="0">
                <a:solidFill>
                  <a:srgbClr val="FF0000"/>
                </a:solidFill>
              </a:rPr>
              <a:t>NOTE</a:t>
            </a:r>
            <a:r>
              <a:rPr lang="en-GB" sz="1600" dirty="0"/>
              <a:t> </a:t>
            </a:r>
            <a:r>
              <a:rPr lang="en-GB" sz="1600" dirty="0">
                <a:solidFill>
                  <a:srgbClr val="FF0000"/>
                </a:solidFill>
              </a:rPr>
              <a:t>SHARITO</a:t>
            </a:r>
            <a:r>
              <a:rPr lang="en-GB" sz="1600" dirty="0"/>
              <a:t>  is a web application developed using </a:t>
            </a:r>
            <a:r>
              <a:rPr lang="en-GB" sz="1600" dirty="0" err="1"/>
              <a:t>Django</a:t>
            </a:r>
            <a:r>
              <a:rPr lang="en-GB" sz="1600" dirty="0"/>
              <a:t>, offering users a seamless way to create, manage, and share notes collaboratively. Key features include:</a:t>
            </a:r>
            <a:br>
              <a:rPr lang="en-GB" sz="1600" dirty="0"/>
            </a:br>
            <a:r>
              <a:rPr lang="en-GB" sz="1600" b="1" dirty="0"/>
              <a:t>User Authentication:</a:t>
            </a:r>
            <a:r>
              <a:rPr lang="en-GB" sz="1600" dirty="0"/>
              <a:t> Secure registration and login system for user management.</a:t>
            </a:r>
            <a:br>
              <a:rPr lang="en-GB" sz="1600" dirty="0"/>
            </a:br>
            <a:r>
              <a:rPr lang="en-GB" sz="1600" b="1" dirty="0"/>
              <a:t>Notes Management:</a:t>
            </a:r>
            <a:r>
              <a:rPr lang="en-GB" sz="1600" dirty="0"/>
              <a:t> Users can create, edit, and organize notes with rich text formatting.</a:t>
            </a:r>
            <a:br>
              <a:rPr lang="en-GB" sz="1600" dirty="0"/>
            </a:br>
            <a:r>
              <a:rPr lang="en-GB" sz="1600" b="1" dirty="0"/>
              <a:t>Collaborative Sharing:</a:t>
            </a:r>
            <a:r>
              <a:rPr lang="en-GB" sz="1600" dirty="0"/>
              <a:t> Share notes with others and manage permissions for viewing and editing.</a:t>
            </a:r>
            <a:br>
              <a:rPr lang="en-GB" sz="1600" dirty="0"/>
            </a:br>
            <a:r>
              <a:rPr lang="en-GB" sz="1600" b="1" dirty="0"/>
              <a:t>Search and Filtering:</a:t>
            </a:r>
            <a:r>
              <a:rPr lang="en-GB" sz="1600" dirty="0"/>
              <a:t> Robust search functionality to quickly find specific notes.</a:t>
            </a:r>
            <a:br>
              <a:rPr lang="en-GB" sz="16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830437" cy="3731741"/>
          </a:xfrm>
          <a:prstGeom prst="rect">
            <a:avLst/>
          </a:prstGeom>
          <a:noFill/>
          <a:ln>
            <a:noFill/>
          </a:ln>
        </p:spPr>
        <p:txBody>
          <a:bodyPr spcFirstLastPara="1" wrap="square" lIns="91425" tIns="91425" rIns="91425" bIns="91425" anchor="t" anchorCtr="0">
            <a:noAutofit/>
          </a:bodyPr>
          <a:lstStyle/>
          <a:p>
            <a:pPr lvl="0" algn="ctr">
              <a:buSzPts val="2800"/>
            </a:pPr>
            <a:r>
              <a:rPr lang="en-IN" sz="1600" b="1" dirty="0">
                <a:solidFill>
                  <a:srgbClr val="213163"/>
                </a:solidFill>
              </a:rPr>
              <a:t>Problem Statement:</a:t>
            </a:r>
            <a:br>
              <a:rPr lang="en-IN" sz="1600" b="1" dirty="0">
                <a:solidFill>
                  <a:srgbClr val="213163"/>
                </a:solidFill>
              </a:rPr>
            </a:br>
            <a:r>
              <a:rPr lang="en-IN" sz="1600" b="1" dirty="0">
                <a:solidFill>
                  <a:srgbClr val="213163"/>
                </a:solidFill>
              </a:rPr>
              <a:t>                 </a:t>
            </a:r>
            <a:br>
              <a:rPr lang="en-IN" sz="1600" b="1" dirty="0">
                <a:solidFill>
                  <a:srgbClr val="213163"/>
                </a:solidFill>
              </a:rPr>
            </a:br>
            <a:br>
              <a:rPr lang="en-IN" sz="1600" b="1" dirty="0">
                <a:solidFill>
                  <a:srgbClr val="213163"/>
                </a:solidFill>
              </a:rPr>
            </a:br>
            <a:r>
              <a:rPr lang="en-IN" sz="1600" b="1" dirty="0">
                <a:solidFill>
                  <a:srgbClr val="213163"/>
                </a:solidFill>
              </a:rPr>
              <a:t>                </a:t>
            </a:r>
            <a:r>
              <a:rPr lang="en-GB" sz="1600" dirty="0"/>
              <a:t>The primary challenge is to develop a user-friendly web application that allows individuals to create, organize, and share notes effortlessly. “NOTE </a:t>
            </a:r>
            <a:r>
              <a:rPr lang="en-GB" sz="1600" dirty="0" err="1"/>
              <a:t>SHARITO”aims</a:t>
            </a:r>
            <a:r>
              <a:rPr lang="en-GB" sz="1600" dirty="0"/>
              <a:t> to enhance collaboration among users by providing robust sharing capabilities while prioritizing simplicity and security.</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1099573"/>
            <a:ext cx="8490455" cy="3463608"/>
          </a:xfrm>
          <a:prstGeom prst="rect">
            <a:avLst/>
          </a:prstGeom>
          <a:noFill/>
          <a:ln>
            <a:noFill/>
          </a:ln>
        </p:spPr>
        <p:txBody>
          <a:bodyPr spcFirstLastPara="1" wrap="square" lIns="91425" tIns="91425" rIns="91425" bIns="91425" anchor="t" anchorCtr="0">
            <a:noAutofit/>
          </a:bodyPr>
          <a:lstStyle/>
          <a:p>
            <a:pPr lvl="0" algn="ctr">
              <a:buSzPts val="2800"/>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br>
              <a:rPr lang="en-IN" sz="1600" b="1" dirty="0">
                <a:solidFill>
                  <a:srgbClr val="213163"/>
                </a:solidFill>
              </a:rPr>
            </a:br>
            <a:r>
              <a:rPr lang="en-IN" sz="1600" b="1" dirty="0">
                <a:solidFill>
                  <a:srgbClr val="213163"/>
                </a:solidFill>
              </a:rPr>
              <a:t> </a:t>
            </a:r>
            <a:r>
              <a:rPr lang="en-GB" sz="1600" dirty="0"/>
              <a:t>In today's digital age, effective collaboration and information sharing are crucial for productivity and learning. However, existing note-taking tools often lack seamless collaboration features and intuitive user experiences. To address this need, we propose building “</a:t>
            </a:r>
            <a:r>
              <a:rPr lang="en-GB" sz="1600" dirty="0">
                <a:solidFill>
                  <a:schemeClr val="accent4">
                    <a:lumMod val="50000"/>
                  </a:schemeClr>
                </a:solidFill>
              </a:rPr>
              <a:t>NOTE SHARITO</a:t>
            </a:r>
            <a:r>
              <a:rPr lang="en-GB" sz="1600" dirty="0"/>
              <a:t>" - a web-based notes sharing platform powered by </a:t>
            </a:r>
            <a:r>
              <a:rPr lang="en-GB" sz="1600" dirty="0" err="1"/>
              <a:t>Django</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pPr algn="ctr"/>
            <a:r>
              <a:rPr lang="en-IN" sz="1600" b="1" dirty="0">
                <a:solidFill>
                  <a:srgbClr val="213163"/>
                </a:solidFill>
              </a:rPr>
              <a:t>Proposed Solution :</a:t>
            </a: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031325"/>
          </a:xfrm>
          <a:prstGeom prst="rect">
            <a:avLst/>
          </a:prstGeom>
          <a:noFill/>
        </p:spPr>
        <p:txBody>
          <a:bodyPr wrap="square">
            <a:spAutoFit/>
          </a:bodyPr>
          <a:lstStyle/>
          <a:p>
            <a:pPr algn="ctr">
              <a:lnSpc>
                <a:spcPct val="150000"/>
              </a:lnSpc>
              <a:buFont typeface="Wingdings" pitchFamily="2" charset="2"/>
              <a:buChar char="v"/>
            </a:pPr>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a:t>
            </a:r>
            <a:r>
              <a:rPr lang="en-US" dirty="0">
                <a:solidFill>
                  <a:schemeClr val="accent1">
                    <a:lumMod val="75000"/>
                  </a:schemeClr>
                </a:solidFill>
              </a:rPr>
              <a:t> Search and Filtering</a:t>
            </a:r>
          </a:p>
          <a:p>
            <a:pPr algn="ctr">
              <a:lnSpc>
                <a:spcPct val="150000"/>
              </a:lnSpc>
              <a:buFont typeface="Wingdings" pitchFamily="2" charset="2"/>
              <a:buChar char="v"/>
            </a:pPr>
            <a:r>
              <a:rPr lang="en-US" dirty="0">
                <a:solidFill>
                  <a:schemeClr val="accent1">
                    <a:lumMod val="75000"/>
                  </a:schemeClr>
                </a:solidFill>
              </a:rPr>
              <a:t>Collaborative Sharing</a:t>
            </a:r>
          </a:p>
          <a:p>
            <a:pPr algn="ctr">
              <a:lnSpc>
                <a:spcPct val="150000"/>
              </a:lnSpc>
              <a:buFont typeface="Wingdings" pitchFamily="2" charset="2"/>
              <a:buChar char="v"/>
            </a:pPr>
            <a:r>
              <a:rPr lang="en-US" dirty="0">
                <a:solidFill>
                  <a:schemeClr val="accent1">
                    <a:lumMod val="75000"/>
                  </a:schemeClr>
                </a:solidFill>
              </a:rPr>
              <a:t>Security and Validation</a:t>
            </a:r>
          </a:p>
          <a:p>
            <a:pPr algn="ctr">
              <a:lnSpc>
                <a:spcPct val="150000"/>
              </a:lnSpc>
              <a:buFont typeface="Wingdings" pitchFamily="2" charset="2"/>
              <a:buChar char="v"/>
            </a:pPr>
            <a:r>
              <a:rPr lang="en-US" dirty="0">
                <a:solidFill>
                  <a:schemeClr val="accent1">
                    <a:lumMod val="75000"/>
                  </a:schemeClr>
                </a:solidFill>
              </a:rPr>
              <a:t>Collaborative Sharing</a:t>
            </a:r>
          </a:p>
          <a:p>
            <a:pPr algn="ctr">
              <a:lnSpc>
                <a:spcPct val="150000"/>
              </a:lnSpc>
              <a:buFont typeface="Wingdings" pitchFamily="2" charset="2"/>
              <a:buChar char="v"/>
            </a:pPr>
            <a:r>
              <a:rPr lang="en-US" dirty="0">
                <a:solidFill>
                  <a:schemeClr val="accent1">
                    <a:lumMod val="75000"/>
                  </a:schemeClr>
                </a:solidFill>
              </a:rPr>
              <a:t>Testing and Debugging</a:t>
            </a:r>
          </a:p>
          <a:p>
            <a:pPr algn="ctr">
              <a:lnSpc>
                <a:spcPct val="150000"/>
              </a:lnSpc>
              <a:buFont typeface="Wingdings"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descr="640px-NIST_Enterprise_Architecture_Model.jpg"/>
          <p:cNvPicPr>
            <a:picLocks noChangeAspect="1"/>
          </p:cNvPicPr>
          <p:nvPr/>
        </p:nvPicPr>
        <p:blipFill>
          <a:blip r:embed="rId3"/>
          <a:stretch>
            <a:fillRect/>
          </a:stretch>
        </p:blipFill>
        <p:spPr>
          <a:xfrm>
            <a:off x="209443" y="1421041"/>
            <a:ext cx="3318948" cy="2865024"/>
          </a:xfrm>
          <a:prstGeom prst="rect">
            <a:avLst/>
          </a:prstGeom>
        </p:spPr>
      </p:pic>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760330"/>
          </a:xfrm>
          <a:prstGeom prst="rect">
            <a:avLst/>
          </a:prstGeom>
          <a:noFill/>
          <a:ln>
            <a:noFill/>
          </a:ln>
        </p:spPr>
        <p:txBody>
          <a:bodyPr spcFirstLastPara="1" wrap="square" lIns="91425" tIns="91425" rIns="91425" bIns="91425" anchor="t" anchorCtr="0">
            <a:noAutofit/>
          </a:bodyPr>
          <a:lstStyle/>
          <a:p>
            <a:pPr lvl="0" algn="ctr">
              <a:buSzPts val="2800"/>
            </a:pPr>
            <a:r>
              <a:rPr lang="en-IN" sz="1600" b="1" dirty="0">
                <a:solidFill>
                  <a:srgbClr val="213163"/>
                </a:solidFill>
              </a:rPr>
              <a:t>Modelling &amp; Results :</a:t>
            </a:r>
            <a:br>
              <a:rPr lang="en-IN" sz="1600" b="1" dirty="0">
                <a:solidFill>
                  <a:srgbClr val="213163"/>
                </a:solidFill>
              </a:rPr>
            </a:br>
            <a:r>
              <a:rPr lang="en-IN" sz="1600" b="1" dirty="0">
                <a:solidFill>
                  <a:srgbClr val="213163"/>
                </a:solidFill>
              </a:rPr>
              <a:t>              </a:t>
            </a:r>
            <a:r>
              <a:rPr lang="en-GB" sz="1600" dirty="0" err="1"/>
              <a:t>Modeling</a:t>
            </a:r>
            <a:r>
              <a:rPr lang="en-GB" sz="1600" dirty="0"/>
              <a:t> enhancements for the Notes Sharing Web Application using </a:t>
            </a:r>
            <a:r>
              <a:rPr lang="en-GB" sz="1600" dirty="0" err="1"/>
              <a:t>Django</a:t>
            </a:r>
            <a:r>
              <a:rPr lang="en-GB" sz="1600" dirty="0"/>
              <a:t>, several key additions can significantly augment functionality. For instance, incorporating models for real-time collaboration could involve defining a </a:t>
            </a:r>
            <a:r>
              <a:rPr lang="en-GB" sz="1600" dirty="0" err="1"/>
              <a:t>CollaborativeSession</a:t>
            </a:r>
            <a:r>
              <a:rPr lang="en-GB" sz="1600" dirty="0"/>
              <a:t> model to manage sessions where multiple users edit shared notes concurrently.</a:t>
            </a:r>
            <a:br>
              <a:rPr lang="en-GB" sz="1600" dirty="0"/>
            </a:br>
            <a:br>
              <a:rPr lang="en-GB" sz="1600" dirty="0"/>
            </a:br>
            <a:r>
              <a:rPr lang="en-GB" sz="1600" dirty="0"/>
              <a:t>               As a result of these </a:t>
            </a:r>
            <a:r>
              <a:rPr lang="en-GB" sz="1600" dirty="0" err="1"/>
              <a:t>modeling</a:t>
            </a:r>
            <a:r>
              <a:rPr lang="en-GB" sz="1600" dirty="0"/>
              <a:t> enhancements, users would benefit from seamless real-time collaboration capabilities, allowing multiple users to edit notes simultaneously with changes reflected instantly.</a:t>
            </a:r>
            <a:br>
              <a:rPr lang="en-GB" sz="1600" dirty="0"/>
            </a:br>
            <a:br>
              <a:rPr lang="en-GB" sz="1600" dirty="0"/>
            </a:br>
            <a:r>
              <a:rPr lang="en-GB" sz="1600" dirty="0"/>
              <a:t>              The addition of version control would provide a safety net, empowering users to track and revert to earlier versions of their notes, fostering a more robust and flexible note-taking experience within the application.</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C2FD34FF-27B8-6936-50C3-C12056C6DB53}"/>
              </a:ext>
            </a:extLst>
          </p:cNvPr>
          <p:cNvPicPr>
            <a:picLocks noChangeAspect="1"/>
          </p:cNvPicPr>
          <p:nvPr/>
        </p:nvPicPr>
        <p:blipFill>
          <a:blip r:embed="rId2"/>
          <a:stretch>
            <a:fillRect/>
          </a:stretch>
        </p:blipFill>
        <p:spPr>
          <a:xfrm>
            <a:off x="240631" y="1065075"/>
            <a:ext cx="8662737" cy="407842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369</TotalTime>
  <Words>665</Words>
  <Application>Microsoft Office PowerPoint</Application>
  <PresentationFormat>On-screen Show (16:9)</PresentationFormat>
  <Paragraphs>59</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 :                      A Collaborative Notes Sharing Platform            NOTE SHARITO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Problem Statement:                                    The primary challenge is to develop a user-friendly web application that allows individuals to create, organize, and share notes effortlessly. “NOTE SHARITO”aims to enhance collaboration among users by providing robust sharing capabilities while prioritizing simplicity and security.</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“NOTE SHARITO" - a web-based notes sharing platform powered by Django</vt:lpstr>
      <vt:lpstr>Proposed Solution :   </vt:lpstr>
      <vt:lpstr>Technology Used</vt:lpstr>
      <vt:lpstr>Modelling &amp; Results :               Modeling enhancements for the Notes Sharing Web Application using Django, several key additions can significantly augment functionality. For instance, incorporating models for real-time collaboration could involve defining a CollaborativeSession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instantly.                The addition of version control would provide a safety net, empowering users to track and revert to earlier versions of their notes, fostering a more robust and flexible note-taking experience within the application.</vt:lpstr>
      <vt:lpstr>Homepage</vt:lpstr>
      <vt:lpstr>Homepage</vt:lpstr>
      <vt:lpstr>LOGIN PAGE</vt:lpstr>
      <vt:lpstr>TEACHERS HOME PAGE</vt:lpstr>
      <vt:lpstr>TEACHERS PAGE</vt:lpstr>
      <vt:lpstr>NOT FOUND PAGE</vt:lpstr>
      <vt:lpstr>                         NO ACCESS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Ajay Vibhas</cp:lastModifiedBy>
  <cp:revision>35</cp:revision>
  <dcterms:modified xsi:type="dcterms:W3CDTF">2024-04-10T16:58:38Z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