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8" r:id="rId2"/>
    <p:sldId id="259" r:id="rId3"/>
    <p:sldId id="261" r:id="rId4"/>
    <p:sldId id="262" r:id="rId5"/>
    <p:sldId id="268" r:id="rId6"/>
    <p:sldId id="269" r:id="rId7"/>
    <p:sldId id="270" r:id="rId8"/>
    <p:sldId id="271" r:id="rId9"/>
    <p:sldId id="263" r:id="rId10"/>
    <p:sldId id="264" r:id="rId11"/>
    <p:sldId id="265" r:id="rId12"/>
    <p:sldId id="266" r:id="rId13"/>
    <p:sldId id="27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F0EC14F-1C37-40CB-8A32-88A00B2E3DBA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E737684-8880-49C0-BDEB-4F9C20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C14F-1C37-40CB-8A32-88A00B2E3DBA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84-8880-49C0-BDEB-4F9C20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C14F-1C37-40CB-8A32-88A00B2E3DBA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84-8880-49C0-BDEB-4F9C20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C14F-1C37-40CB-8A32-88A00B2E3DBA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84-8880-49C0-BDEB-4F9C20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C14F-1C37-40CB-8A32-88A00B2E3DBA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84-8880-49C0-BDEB-4F9C20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C14F-1C37-40CB-8A32-88A00B2E3DBA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84-8880-49C0-BDEB-4F9C20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0EC14F-1C37-40CB-8A32-88A00B2E3DBA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E737684-8880-49C0-BDEB-4F9C20C36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0EC14F-1C37-40CB-8A32-88A00B2E3DBA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E737684-8880-49C0-BDEB-4F9C20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C14F-1C37-40CB-8A32-88A00B2E3DBA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84-8880-49C0-BDEB-4F9C20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C14F-1C37-40CB-8A32-88A00B2E3DBA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84-8880-49C0-BDEB-4F9C20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C14F-1C37-40CB-8A32-88A00B2E3DBA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84-8880-49C0-BDEB-4F9C20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F0EC14F-1C37-40CB-8A32-88A00B2E3DBA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E737684-8880-49C0-BDEB-4F9C20C36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Company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Jewel’s First Maternity and Lying-in Clinic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Slow and sometimes inaccurate retrieval of patient’s information when requested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Patient’s Records are not centralized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Billing process is not centralized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Delayed or missed appointments at the clinic due to lack of reminders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Inconsistent process of  issuing Statement of Account, Medical Records,  and Medical Certificates.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Decision making becomes slower due to slow retrieval of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Delayed and inaccurate audit of income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Medical supplies and items are not properly monitored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Jewel’s First Maternity and Lying-in Clinic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</a:t>
            </a:r>
            <a:r>
              <a:rPr lang="en-US" dirty="0" smtClean="0"/>
              <a:t>One </a:t>
            </a:r>
            <a:r>
              <a:rPr lang="en-US" dirty="0" smtClean="0"/>
              <a:t>stop source of </a:t>
            </a:r>
            <a:r>
              <a:rPr lang="en-US" dirty="0" smtClean="0"/>
              <a:t>Information”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- The database is now centralized for the Clinic’s Services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Patient Record Management </a:t>
            </a:r>
            <a:r>
              <a:rPr lang="en-US" dirty="0" smtClean="0"/>
              <a:t>System</a:t>
            </a:r>
          </a:p>
          <a:p>
            <a:pPr marL="630936" lvl="2" indent="-256032">
              <a:buClr>
                <a:schemeClr val="accent3"/>
              </a:buCl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- Accurate and instant in inserting, retrieving,  organizing and generating the Patient’s Records 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SMS Notification</a:t>
            </a:r>
          </a:p>
          <a:p>
            <a:pPr marL="621792" lvl="3" indent="-256032">
              <a:buClr>
                <a:schemeClr val="accent3"/>
              </a:buClr>
              <a:buFontTx/>
              <a:buChar char="-"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SMS Notification for the patients to avoid delayed or missed appointments</a:t>
            </a:r>
          </a:p>
          <a:p>
            <a:r>
              <a:rPr lang="en-US" dirty="0" smtClean="0"/>
              <a:t>Scheduling System</a:t>
            </a:r>
          </a:p>
          <a:p>
            <a:pPr lvl="1">
              <a:buFontTx/>
              <a:buChar char="-"/>
            </a:pPr>
            <a:r>
              <a:rPr lang="en-US" sz="1800" dirty="0" smtClean="0"/>
              <a:t>Organized </a:t>
            </a:r>
            <a:r>
              <a:rPr lang="en-US" sz="1800" dirty="0" smtClean="0"/>
              <a:t>scheduling for the appointments of the patients</a:t>
            </a:r>
          </a:p>
          <a:p>
            <a:pPr>
              <a:buFontTx/>
              <a:buChar char="-"/>
            </a:pPr>
            <a:r>
              <a:rPr lang="en-US" dirty="0" smtClean="0"/>
              <a:t>Billing  System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sz="2200" dirty="0" smtClean="0"/>
              <a:t>-  </a:t>
            </a:r>
            <a:r>
              <a:rPr lang="en-US" sz="1800" dirty="0" smtClean="0">
                <a:solidFill>
                  <a:schemeClr val="accent2"/>
                </a:solidFill>
              </a:rPr>
              <a:t>Every transaction is now  monitored for every patient and a faster process of issuing Statement of Accounts</a:t>
            </a:r>
            <a:endParaRPr lang="en-US" sz="18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 </a:t>
            </a:r>
            <a:r>
              <a:rPr lang="en-US" dirty="0" smtClean="0"/>
              <a:t>Item </a:t>
            </a:r>
            <a:r>
              <a:rPr lang="en-US" dirty="0" smtClean="0"/>
              <a:t>Monitoring</a:t>
            </a:r>
          </a:p>
          <a:p>
            <a:pPr lvl="1">
              <a:buNone/>
            </a:pPr>
            <a:r>
              <a:rPr lang="en-US" sz="1700" dirty="0" smtClean="0"/>
              <a:t>- Monitor and  updates every local clinic supplies </a:t>
            </a:r>
            <a:endParaRPr lang="en-US" sz="1700" dirty="0" smtClean="0"/>
          </a:p>
          <a:p>
            <a:r>
              <a:rPr lang="en-US" dirty="0" smtClean="0"/>
              <a:t>Faster Decision support Making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700" dirty="0" smtClean="0">
                <a:solidFill>
                  <a:schemeClr val="accent2"/>
                </a:solidFill>
              </a:rPr>
              <a:t>- Monitors every patient’s records and reports data that need immediate medical action.</a:t>
            </a:r>
          </a:p>
          <a:p>
            <a:r>
              <a:rPr lang="en-US" dirty="0" smtClean="0"/>
              <a:t>Report Generator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sz="1700" dirty="0" smtClean="0">
                <a:solidFill>
                  <a:schemeClr val="accent2"/>
                </a:solidFill>
              </a:rPr>
              <a:t>-  Generates accurate and complete report when requested. The reports include Medical Records, Statement of Account</a:t>
            </a: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“M.C.I.S”</a:t>
            </a:r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(</a:t>
            </a:r>
            <a:r>
              <a:rPr lang="en-US" sz="3600" dirty="0" smtClean="0"/>
              <a:t>Development </a:t>
            </a:r>
            <a:r>
              <a:rPr lang="en-US" sz="3600" dirty="0" smtClean="0"/>
              <a:t>of Maternity Clinic Information </a:t>
            </a:r>
            <a:r>
              <a:rPr lang="en-US" sz="3600" dirty="0" smtClean="0"/>
              <a:t>System)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Located at 136, Block 8, Zone 2, </a:t>
            </a:r>
            <a:r>
              <a:rPr lang="en-US" dirty="0" err="1" smtClean="0"/>
              <a:t>Barangay</a:t>
            </a:r>
            <a:r>
              <a:rPr lang="en-US" dirty="0" smtClean="0"/>
              <a:t> Fort </a:t>
            </a:r>
            <a:r>
              <a:rPr lang="en-US" dirty="0" err="1" smtClean="0"/>
              <a:t>Bonifacio</a:t>
            </a:r>
            <a:r>
              <a:rPr lang="en-US" dirty="0" smtClean="0"/>
              <a:t>, </a:t>
            </a:r>
            <a:r>
              <a:rPr lang="en-US" dirty="0" err="1" smtClean="0"/>
              <a:t>Taguig</a:t>
            </a:r>
            <a:r>
              <a:rPr lang="en-US" dirty="0" smtClean="0"/>
              <a:t> City</a:t>
            </a:r>
          </a:p>
          <a:p>
            <a:r>
              <a:rPr lang="en-US" dirty="0" smtClean="0"/>
              <a:t>Founded by Mrs. </a:t>
            </a:r>
            <a:r>
              <a:rPr lang="en-US" dirty="0" err="1" smtClean="0"/>
              <a:t>Remedios</a:t>
            </a:r>
            <a:r>
              <a:rPr lang="en-US" dirty="0" smtClean="0"/>
              <a:t> </a:t>
            </a:r>
            <a:r>
              <a:rPr lang="en-US" dirty="0" err="1" smtClean="0"/>
              <a:t>Saludes</a:t>
            </a:r>
            <a:r>
              <a:rPr lang="en-US" dirty="0" smtClean="0"/>
              <a:t>, RM. On </a:t>
            </a:r>
            <a:r>
              <a:rPr lang="en-US" dirty="0" smtClean="0"/>
              <a:t>February, 2011</a:t>
            </a:r>
            <a:endParaRPr lang="en-US" dirty="0" smtClean="0"/>
          </a:p>
          <a:p>
            <a:r>
              <a:rPr lang="en-US" dirty="0" smtClean="0"/>
              <a:t>It provides top-tier services in Maternity and Pediatric Field. This includes Family Planning, Pre and Post-Natal Check up, Maternity Delivery</a:t>
            </a:r>
          </a:p>
          <a:p>
            <a:pPr>
              <a:buNone/>
            </a:pPr>
            <a:r>
              <a:rPr lang="en-US" dirty="0" smtClean="0"/>
              <a:t>   Prescriptions for the Pregnant Patient, Provides Pediatric services from New-born to 4 years old child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Description of Present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Jewel’s First Maternity and Lying-in Clinic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Maternal Delivery</a:t>
            </a:r>
            <a:endParaRPr lang="en-US" dirty="0"/>
          </a:p>
        </p:txBody>
      </p:sp>
      <p:pic>
        <p:nvPicPr>
          <p:cNvPr id="4" name="Content Placeholder 3" descr="delive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49488"/>
            <a:ext cx="8077200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Prenatal Check-up</a:t>
            </a:r>
            <a:endParaRPr lang="en-US" dirty="0"/>
          </a:p>
        </p:txBody>
      </p:sp>
      <p:pic>
        <p:nvPicPr>
          <p:cNvPr id="4" name="Content Placeholder 3" descr="prenatal level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249488"/>
            <a:ext cx="7772400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Postnatal Check-up</a:t>
            </a:r>
            <a:endParaRPr lang="en-US" dirty="0"/>
          </a:p>
        </p:txBody>
      </p:sp>
      <p:pic>
        <p:nvPicPr>
          <p:cNvPr id="4" name="Content Placeholder 3" descr="postnatal level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2286000"/>
            <a:ext cx="5772150" cy="35899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Consultation</a:t>
            </a:r>
            <a:endParaRPr lang="en-US" dirty="0"/>
          </a:p>
        </p:txBody>
      </p:sp>
      <p:pic>
        <p:nvPicPr>
          <p:cNvPr id="4" name="Content Placeholder 3" descr="Consult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362200"/>
            <a:ext cx="5664631" cy="36306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Laboratory</a:t>
            </a:r>
            <a:endParaRPr lang="en-US" dirty="0"/>
          </a:p>
        </p:txBody>
      </p:sp>
      <p:pic>
        <p:nvPicPr>
          <p:cNvPr id="4" name="Content Placeholder 3" descr="Labora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4350" y="3352800"/>
            <a:ext cx="8115300" cy="1735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Jewel’s First Maternity and Lying-in Clinic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955</TotalTime>
  <Words>273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Company Profile</vt:lpstr>
      <vt:lpstr>Company Profile</vt:lpstr>
      <vt:lpstr>Description of Present System</vt:lpstr>
      <vt:lpstr>Maternal Delivery</vt:lpstr>
      <vt:lpstr>Prenatal Check-up</vt:lpstr>
      <vt:lpstr>Postnatal Check-up</vt:lpstr>
      <vt:lpstr>Consultation</vt:lpstr>
      <vt:lpstr>Laboratory</vt:lpstr>
      <vt:lpstr>Problems</vt:lpstr>
      <vt:lpstr>Problems</vt:lpstr>
      <vt:lpstr>Solutions</vt:lpstr>
      <vt:lpstr>Capabilities</vt:lpstr>
      <vt:lpstr>Capabilities</vt:lpstr>
      <vt:lpstr>Title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84</cp:revision>
  <dcterms:created xsi:type="dcterms:W3CDTF">2017-07-13T12:05:34Z</dcterms:created>
  <dcterms:modified xsi:type="dcterms:W3CDTF">2017-07-14T06:38:55Z</dcterms:modified>
</cp:coreProperties>
</file>