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62" r:id="rId4"/>
    <p:sldId id="258" r:id="rId5"/>
    <p:sldId id="263" r:id="rId6"/>
    <p:sldId id="259" r:id="rId7"/>
    <p:sldId id="260" r:id="rId8"/>
    <p:sldId id="261"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5" d="100"/>
          <a:sy n="45" d="100"/>
        </p:scale>
        <p:origin x="-123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8146B1-B507-43B6-9B4A-FFD8B81FD1E6}" type="datetimeFigureOut">
              <a:rPr lang="en-US" smtClean="0"/>
              <a:t>6/30/2017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201A8B-3C9B-418B-A0B6-B547030153C6}"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D201A8B-3C9B-418B-A0B6-B547030153C6}" type="slidenum">
              <a:rPr lang="en-US" smtClean="0"/>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80C4F80-14F4-4E6D-97F2-9E3BBC1D286E}" type="datetimeFigureOut">
              <a:rPr lang="en-US" smtClean="0"/>
              <a:t>6/30/2017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468B98CA-7AE4-4611-B348-9C32BB81740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80C4F80-14F4-4E6D-97F2-9E3BBC1D286E}" type="datetimeFigureOut">
              <a:rPr lang="en-US" smtClean="0"/>
              <a:t>6/30/2017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8B98CA-7AE4-4611-B348-9C32BB81740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80C4F80-14F4-4E6D-97F2-9E3BBC1D286E}" type="datetimeFigureOut">
              <a:rPr lang="en-US" smtClean="0"/>
              <a:t>6/30/2017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8B98CA-7AE4-4611-B348-9C32BB81740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80C4F80-14F4-4E6D-97F2-9E3BBC1D286E}" type="datetimeFigureOut">
              <a:rPr lang="en-US" smtClean="0"/>
              <a:t>6/30/2017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8B98CA-7AE4-4611-B348-9C32BB81740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80C4F80-14F4-4E6D-97F2-9E3BBC1D286E}" type="datetimeFigureOut">
              <a:rPr lang="en-US" smtClean="0"/>
              <a:t>6/30/2017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8B98CA-7AE4-4611-B348-9C32BB81740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80C4F80-14F4-4E6D-97F2-9E3BBC1D286E}" type="datetimeFigureOut">
              <a:rPr lang="en-US" smtClean="0"/>
              <a:t>6/30/2017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8B98CA-7AE4-4611-B348-9C32BB81740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80C4F80-14F4-4E6D-97F2-9E3BBC1D286E}" type="datetimeFigureOut">
              <a:rPr lang="en-US" smtClean="0"/>
              <a:t>6/30/2017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8B98CA-7AE4-4611-B348-9C32BB81740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580C4F80-14F4-4E6D-97F2-9E3BBC1D286E}" type="datetimeFigureOut">
              <a:rPr lang="en-US" smtClean="0"/>
              <a:t>6/30/2017</a:t>
            </a:fld>
            <a:endParaRPr lang="en-US"/>
          </a:p>
        </p:txBody>
      </p:sp>
      <p:sp>
        <p:nvSpPr>
          <p:cNvPr id="8" name="Slide Number Placeholder 7"/>
          <p:cNvSpPr>
            <a:spLocks noGrp="1"/>
          </p:cNvSpPr>
          <p:nvPr>
            <p:ph type="sldNum" sz="quarter" idx="11"/>
          </p:nvPr>
        </p:nvSpPr>
        <p:spPr/>
        <p:txBody>
          <a:bodyPr/>
          <a:lstStyle/>
          <a:p>
            <a:fld id="{468B98CA-7AE4-4611-B348-9C32BB817408}"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0C4F80-14F4-4E6D-97F2-9E3BBC1D286E}" type="datetimeFigureOut">
              <a:rPr lang="en-US" smtClean="0"/>
              <a:t>6/30/2017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8B98CA-7AE4-4611-B348-9C32BB81740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80C4F80-14F4-4E6D-97F2-9E3BBC1D286E}" type="datetimeFigureOut">
              <a:rPr lang="en-US" smtClean="0"/>
              <a:t>6/30/2017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468B98CA-7AE4-4611-B348-9C32BB81740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580C4F80-14F4-4E6D-97F2-9E3BBC1D286E}" type="datetimeFigureOut">
              <a:rPr lang="en-US" smtClean="0"/>
              <a:t>6/30/2017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8B98CA-7AE4-4611-B348-9C32BB81740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580C4F80-14F4-4E6D-97F2-9E3BBC1D286E}" type="datetimeFigureOut">
              <a:rPr lang="en-US" smtClean="0"/>
              <a:t>6/30/2017</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468B98CA-7AE4-4611-B348-9C32BB817408}"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Maternity clinic information system</a:t>
            </a:r>
            <a:endParaRPr lang="en-US" dirty="0"/>
          </a:p>
        </p:txBody>
      </p:sp>
      <p:sp>
        <p:nvSpPr>
          <p:cNvPr id="3" name="Subtitle 2"/>
          <p:cNvSpPr>
            <a:spLocks noGrp="1"/>
          </p:cNvSpPr>
          <p:nvPr>
            <p:ph type="subTitle" idx="1"/>
          </p:nvPr>
        </p:nvSpPr>
        <p:spPr/>
        <p:txBody>
          <a:bodyPr/>
          <a:lstStyle/>
          <a:p>
            <a:r>
              <a:rPr lang="en-US" dirty="0" smtClean="0"/>
              <a:t>BSIS-4A</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dirty="0" smtClean="0"/>
              <a:t>		The </a:t>
            </a:r>
            <a:r>
              <a:rPr lang="en-US" dirty="0" smtClean="0"/>
              <a:t>general objective of the study is to develop a </a:t>
            </a:r>
            <a:r>
              <a:rPr lang="en-US" dirty="0" smtClean="0"/>
              <a:t>Maternity Clinic Information System that </a:t>
            </a:r>
            <a:r>
              <a:rPr lang="en-US" dirty="0" smtClean="0"/>
              <a:t>automates most of the transactions and </a:t>
            </a:r>
            <a:r>
              <a:rPr lang="en-US" dirty="0" smtClean="0"/>
              <a:t>Pre-natal, post-natal, neonatal services </a:t>
            </a:r>
            <a:r>
              <a:rPr lang="en-US" dirty="0" smtClean="0"/>
              <a:t>of Jewel’s First Maternity and Lying-in Clinic.</a:t>
            </a:r>
          </a:p>
          <a:p>
            <a:pPr>
              <a:buNone/>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4525963"/>
          </a:xfrm>
        </p:spPr>
        <p:txBody>
          <a:bodyPr>
            <a:normAutofit fontScale="92500" lnSpcReduction="20000"/>
          </a:bodyPr>
          <a:lstStyle/>
          <a:p>
            <a:pPr>
              <a:buNone/>
            </a:pPr>
            <a:r>
              <a:rPr lang="en-US" dirty="0" smtClean="0"/>
              <a:t>Specifically, it aims to:</a:t>
            </a:r>
          </a:p>
          <a:p>
            <a:pPr>
              <a:buNone/>
            </a:pPr>
            <a:r>
              <a:rPr lang="en-US" dirty="0" smtClean="0"/>
              <a:t>1. Design a </a:t>
            </a:r>
            <a:r>
              <a:rPr lang="en-US" dirty="0" smtClean="0"/>
              <a:t>Maternity Clinic Information System </a:t>
            </a:r>
            <a:r>
              <a:rPr lang="en-US" dirty="0" smtClean="0"/>
              <a:t>with the following features:</a:t>
            </a:r>
          </a:p>
          <a:p>
            <a:pPr>
              <a:buNone/>
            </a:pPr>
            <a:r>
              <a:rPr lang="en-US" dirty="0" smtClean="0"/>
              <a:t> 	a. Manages the confidential files of the patients</a:t>
            </a:r>
          </a:p>
          <a:p>
            <a:pPr>
              <a:buNone/>
            </a:pPr>
            <a:r>
              <a:rPr lang="en-US" dirty="0" smtClean="0"/>
              <a:t>	b</a:t>
            </a:r>
            <a:r>
              <a:rPr lang="en-US" dirty="0" smtClean="0"/>
              <a:t>. generate a correct and concise report of the </a:t>
            </a:r>
            <a:r>
              <a:rPr lang="en-US" dirty="0" smtClean="0"/>
              <a:t>patients</a:t>
            </a:r>
          </a:p>
          <a:p>
            <a:pPr>
              <a:buNone/>
            </a:pPr>
            <a:r>
              <a:rPr lang="en-US" dirty="0" smtClean="0"/>
              <a:t>	</a:t>
            </a:r>
            <a:r>
              <a:rPr lang="en-US" dirty="0" smtClean="0"/>
              <a:t>c. SMS notification for patients</a:t>
            </a:r>
          </a:p>
          <a:p>
            <a:pPr>
              <a:buNone/>
            </a:pPr>
            <a:r>
              <a:rPr lang="en-US" dirty="0" smtClean="0"/>
              <a:t>	</a:t>
            </a:r>
            <a:r>
              <a:rPr lang="en-US" dirty="0" smtClean="0"/>
              <a:t>d. Monitor patient’s maternal status to provide a proper medical assessment</a:t>
            </a:r>
          </a:p>
          <a:p>
            <a:pPr>
              <a:buNone/>
            </a:pPr>
            <a:r>
              <a:rPr lang="en-US" dirty="0" smtClean="0"/>
              <a:t>	</a:t>
            </a:r>
            <a:r>
              <a:rPr lang="en-US" dirty="0" smtClean="0"/>
              <a:t>e. Billing System that provides a correct transaction and Statement of Account</a:t>
            </a:r>
            <a:endParaRPr lang="en-US" dirty="0" smtClean="0"/>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2. Create the system using PHP </a:t>
            </a:r>
            <a:r>
              <a:rPr lang="en-US" dirty="0" smtClean="0"/>
              <a:t>and </a:t>
            </a:r>
            <a:r>
              <a:rPr lang="en-US" dirty="0" err="1" smtClean="0"/>
              <a:t>MySQL</a:t>
            </a:r>
            <a:r>
              <a:rPr lang="en-US" dirty="0" smtClean="0"/>
              <a:t> </a:t>
            </a:r>
          </a:p>
          <a:p>
            <a:pPr>
              <a:buNone/>
            </a:pPr>
            <a:r>
              <a:rPr lang="en-US" dirty="0" smtClean="0"/>
              <a:t>3. Test and improve the system in terms of Reliability and Functionality</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Members</a:t>
            </a:r>
            <a:endParaRPr lang="en-US" dirty="0"/>
          </a:p>
        </p:txBody>
      </p:sp>
      <p:sp>
        <p:nvSpPr>
          <p:cNvPr id="3" name="Content Placeholder 2"/>
          <p:cNvSpPr>
            <a:spLocks noGrp="1"/>
          </p:cNvSpPr>
          <p:nvPr>
            <p:ph idx="1"/>
          </p:nvPr>
        </p:nvSpPr>
        <p:spPr/>
        <p:txBody>
          <a:bodyPr/>
          <a:lstStyle/>
          <a:p>
            <a:r>
              <a:rPr lang="en-US" dirty="0" err="1" smtClean="0"/>
              <a:t>Ciarra</a:t>
            </a:r>
            <a:r>
              <a:rPr lang="en-US" dirty="0" smtClean="0"/>
              <a:t> Roxanne Gonzales</a:t>
            </a:r>
          </a:p>
          <a:p>
            <a:r>
              <a:rPr lang="en-US" dirty="0" smtClean="0"/>
              <a:t>John Robert Capistrano</a:t>
            </a:r>
          </a:p>
          <a:p>
            <a:r>
              <a:rPr lang="en-US" dirty="0" err="1" smtClean="0"/>
              <a:t>Meliton</a:t>
            </a:r>
            <a:r>
              <a:rPr lang="en-US" dirty="0" smtClean="0"/>
              <a:t> Diego </a:t>
            </a:r>
            <a:r>
              <a:rPr lang="en-US" dirty="0" err="1" smtClean="0"/>
              <a:t>Lazaro</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4525963"/>
          </a:xfrm>
        </p:spPr>
        <p:txBody>
          <a:bodyPr/>
          <a:lstStyle/>
          <a:p>
            <a:pPr algn="ctr">
              <a:buNone/>
            </a:pPr>
            <a:endParaRPr lang="en-US" dirty="0" smtClean="0"/>
          </a:p>
          <a:p>
            <a:pPr algn="ctr">
              <a:buNone/>
            </a:pPr>
            <a:endParaRPr lang="en-US" dirty="0" smtClean="0"/>
          </a:p>
          <a:p>
            <a:pPr algn="ctr">
              <a:buNone/>
            </a:pPr>
            <a:endParaRPr lang="en-US" dirty="0" smtClean="0"/>
          </a:p>
          <a:p>
            <a:pPr algn="ctr">
              <a:buNone/>
            </a:pPr>
            <a:r>
              <a:rPr lang="en-US" dirty="0" smtClean="0"/>
              <a:t>ABSTRACT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Content Placeholder 2"/>
          <p:cNvSpPr>
            <a:spLocks noGrp="1"/>
          </p:cNvSpPr>
          <p:nvPr>
            <p:ph idx="1"/>
          </p:nvPr>
        </p:nvSpPr>
        <p:spPr/>
        <p:txBody>
          <a:bodyPr/>
          <a:lstStyle/>
          <a:p>
            <a:r>
              <a:rPr lang="en-US" sz="2800" dirty="0" smtClean="0"/>
              <a:t>The Jewel’s First Maternity Lying-in clinic is located at 136 Block 8 Zone 2 </a:t>
            </a:r>
            <a:r>
              <a:rPr lang="en-US" sz="2800" dirty="0" err="1" smtClean="0"/>
              <a:t>Brgy</a:t>
            </a:r>
            <a:r>
              <a:rPr lang="en-US" sz="2800" dirty="0" smtClean="0"/>
              <a:t>. Fort </a:t>
            </a:r>
            <a:r>
              <a:rPr lang="en-US" sz="2800" dirty="0" err="1" smtClean="0"/>
              <a:t>Bonifacio</a:t>
            </a:r>
            <a:r>
              <a:rPr lang="en-US" sz="2800" dirty="0" smtClean="0"/>
              <a:t>, </a:t>
            </a:r>
            <a:r>
              <a:rPr lang="en-US" sz="2800" dirty="0" err="1" smtClean="0"/>
              <a:t>Taguig</a:t>
            </a:r>
            <a:r>
              <a:rPr lang="en-US" sz="2800" dirty="0" smtClean="0"/>
              <a:t> City. It is a maternity facility that performs clinical and maternal duties to their patients for almost 8 years.</a:t>
            </a:r>
          </a:p>
          <a:p>
            <a:r>
              <a:rPr lang="en-US" sz="2800" dirty="0" smtClean="0"/>
              <a:t>The project and proponents visualize the improvement of the information system specifically in the patient’s approach</a:t>
            </a:r>
            <a:endParaRPr lang="en-US" sz="2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4525963"/>
          </a:xfrm>
        </p:spPr>
        <p:txBody>
          <a:bodyPr/>
          <a:lstStyle/>
          <a:p>
            <a:pPr algn="ctr">
              <a:buNone/>
            </a:pPr>
            <a:endParaRPr lang="en-US" dirty="0" smtClean="0"/>
          </a:p>
          <a:p>
            <a:pPr algn="ctr">
              <a:buNone/>
            </a:pPr>
            <a:endParaRPr lang="en-US" dirty="0" smtClean="0"/>
          </a:p>
          <a:p>
            <a:pPr algn="ctr">
              <a:buNone/>
            </a:pPr>
            <a:endParaRPr lang="en-US" dirty="0" smtClean="0"/>
          </a:p>
          <a:p>
            <a:pPr algn="ctr">
              <a:buNone/>
            </a:pPr>
            <a:r>
              <a:rPr lang="en-US" dirty="0" smtClean="0"/>
              <a:t> </a:t>
            </a:r>
            <a:r>
              <a:rPr lang="en-US" dirty="0" smtClean="0"/>
              <a:t> Background of the Study</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1600200"/>
            <a:ext cx="8229600" cy="4876800"/>
          </a:xfrm>
        </p:spPr>
        <p:txBody>
          <a:bodyPr>
            <a:normAutofit fontScale="92500" lnSpcReduction="10000"/>
          </a:bodyPr>
          <a:lstStyle/>
          <a:p>
            <a:r>
              <a:rPr lang="en-US" dirty="0" smtClean="0"/>
              <a:t>As the technology age continuously grow, some of the small maternal clinics cannot keep up with the fast pace. Through the use of papers in recording information, piles of patient’s information and their medical records are stored in their respective filing cabinet. It causes a slow retrieval of files, and sometimes misplacement of some records due to overloading of files in the filing cabinet. The process of generating of report, too, takes time because the staff in-charge needs to retrieve a record and create a report using pen and  paper.</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The proponents recognized that there is a problem in the storage of the patient’s records and the generating of reports. It was believe that a dynamic patient record management system is needed to solve the problem on recording process.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proponents aimed to develop a </a:t>
            </a:r>
            <a:r>
              <a:rPr lang="en-US" dirty="0" smtClean="0"/>
              <a:t>Maternity Clinic Information System which </a:t>
            </a:r>
            <a:r>
              <a:rPr lang="en-US" dirty="0" smtClean="0"/>
              <a:t>is expected to automate most of the transactions and clinical services of the clinic giving emphasis to management, retrieval, storage and the creation of reports of the patient’s records. </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0" y="1600200"/>
            <a:ext cx="9144000" cy="4525963"/>
          </a:xfrm>
        </p:spPr>
        <p:txBody>
          <a:bodyPr/>
          <a:lstStyle/>
          <a:p>
            <a:pPr algn="ctr">
              <a:buNone/>
            </a:pPr>
            <a:endParaRPr lang="en-US" dirty="0" smtClean="0"/>
          </a:p>
          <a:p>
            <a:pPr algn="ctr">
              <a:buNone/>
            </a:pPr>
            <a:endParaRPr lang="en-US" dirty="0" smtClean="0"/>
          </a:p>
          <a:p>
            <a:pPr algn="ctr">
              <a:buNone/>
            </a:pPr>
            <a:endParaRPr lang="en-US" dirty="0" smtClean="0"/>
          </a:p>
          <a:p>
            <a:pPr algn="ctr">
              <a:buNone/>
            </a:pPr>
            <a:r>
              <a:rPr lang="en-US" dirty="0" smtClean="0"/>
              <a:t>Objectives of the Study</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149</TotalTime>
  <Words>308</Words>
  <Application>Microsoft Office PowerPoint</Application>
  <PresentationFormat>On-screen Show (4:3)</PresentationFormat>
  <Paragraphs>34</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Technic</vt:lpstr>
      <vt:lpstr>Maternity clinic information system</vt:lpstr>
      <vt:lpstr>Members</vt:lpstr>
      <vt:lpstr>Slide 3</vt:lpstr>
      <vt:lpstr>Slide 4</vt:lpstr>
      <vt:lpstr>Slide 5</vt:lpstr>
      <vt:lpstr>Slide 6</vt:lpstr>
      <vt:lpstr>Slide 7</vt:lpstr>
      <vt:lpstr>Slide 8</vt:lpstr>
      <vt:lpstr>Slide 9</vt:lpstr>
      <vt:lpstr>Slide 10</vt:lpstr>
      <vt:lpstr>Slide 11</vt:lpstr>
      <vt:lpstr>Slide 12</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13</cp:revision>
  <dcterms:created xsi:type="dcterms:W3CDTF">2017-06-30T02:31:04Z</dcterms:created>
  <dcterms:modified xsi:type="dcterms:W3CDTF">2017-06-30T05:00:23Z</dcterms:modified>
</cp:coreProperties>
</file>