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504C31-C97E-4949-A87F-1A49C22E2B72}">
  <a:tblStyle styleId="{82504C31-C97E-4949-A87F-1A49C22E2B72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TSansNarrow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84" name="Shape 8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7B6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cevichejs.com/3-dom-cssom#event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7385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8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Lección 20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Eventos en 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“Shortcut” Method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 txBox="1"/>
          <p:nvPr/>
        </p:nvSpPr>
        <p:spPr>
          <a:xfrm>
            <a:off x="311700" y="1285576"/>
            <a:ext cx="85206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.onchange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 sz="11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 evento </a:t>
            </a:r>
            <a:r>
              <a:rPr lang="es-419" sz="18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s-419" sz="1800">
                <a:solidFill>
                  <a:srgbClr val="FF99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onchange</a:t>
            </a:r>
            <a:r>
              <a:rPr lang="es-419" sz="18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” </a:t>
            </a:r>
            <a:r>
              <a:rPr lang="es-419" sz="18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ocurre cuando el valor de un elemento ha sido cambiado</a:t>
            </a:r>
            <a:r>
              <a:rPr lang="es-419" sz="18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if-onchange.gif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64" y="2362549"/>
            <a:ext cx="6956474" cy="407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“Shortcut”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 txBox="1"/>
          <p:nvPr/>
        </p:nvSpPr>
        <p:spPr>
          <a:xfrm>
            <a:off x="311700" y="1285574"/>
            <a:ext cx="8520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.onmouseover / onmouseout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 sz="11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Este evento se lanza cuando pasamos el mouse(puntero) sobre un elemento del html, para especificar gatillo de este evento en un elemento del DOM debe usarse el atributo 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s-419" sz="1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onmouseover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”, </a:t>
            </a:r>
            <a: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respectivamente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 “</a:t>
            </a:r>
            <a:r>
              <a:rPr b="1" lang="es-419" sz="1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onmouseout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” </a:t>
            </a:r>
            <a: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dispara cuando el puntero sale del área de un elemento del DOM.</a:t>
            </a:r>
            <a:b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onmouse.gif"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00" y="3374649"/>
            <a:ext cx="8265625" cy="32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109325" y="1042800"/>
            <a:ext cx="86994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Event Handlers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Manejo de eventos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311700" y="1285575"/>
            <a:ext cx="8520600" cy="510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aleway"/>
              <a:buChar char="-"/>
            </a:pP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</a:rPr>
              <a:t>.addEventListener:</a:t>
            </a:r>
            <a:r>
              <a:rPr lang="es-419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Registra un evento a un objeto en especifico, el Objeto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específico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puede ser un simple elemento en un archivo , el mismo documento o una ventana. Funciona en cualquier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elemento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del DOM, no únicamente con elementos de HTML.</a:t>
            </a:r>
          </a:p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25000"/>
              <a:buFont typeface="Raleway"/>
              <a:buChar char="-"/>
            </a:pP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</a:rPr>
              <a:t>.removeEventListener</a:t>
            </a: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utiliza para eliminar un listener de un elemento, por lo que es obligatorio mandar  los mismos valores de addEventListener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25000"/>
              <a:buFont typeface="Raleway"/>
              <a:buChar char="-"/>
            </a:pP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</a:rPr>
              <a:t>.dispatchEvent:</a:t>
            </a:r>
            <a:r>
              <a:rPr lang="es-41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Lanza un evento en el sistema de eventos. El evento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está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sujeto al mismo comportamiento y capacidades que si fuera evento de lanzamiento directo</a:t>
            </a:r>
            <a:r>
              <a:rPr lang="es-41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s-419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64275" y="1042800"/>
            <a:ext cx="83943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Bubbling and Capturing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Bubbling 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311700" y="1285575"/>
            <a:ext cx="8520600" cy="510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Bubbling el evento se captura primero por el elemento más interior y a continuación se propaga a elementos exteriores.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evento que primero se ejecutará es el de &lt;p&gt;, luego &lt;div&gt;, para terminar en &lt;form&gt;.</a:t>
            </a:r>
          </a:p>
        </p:txBody>
      </p:sp>
      <p:sp>
        <p:nvSpPr>
          <p:cNvPr id="240" name="Shape 240"/>
          <p:cNvSpPr/>
          <p:nvPr/>
        </p:nvSpPr>
        <p:spPr>
          <a:xfrm>
            <a:off x="311687" y="3162675"/>
            <a:ext cx="8420700" cy="182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338687" y="2903625"/>
            <a:ext cx="83667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s-419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&gt;FORM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&gt;DIV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&gt;P&lt;/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20087" y="2817525"/>
            <a:ext cx="8420700" cy="182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Capturing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311700" y="1453221"/>
            <a:ext cx="8520600" cy="48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Capturing el evento se captura primero por el elemento más exterior y se propaga a los elementos internos.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evento que primero se ejecutará es el de &lt;form&gt;, luego &lt;div&gt;, para terminar en &lt;p&gt;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88637" y="2702050"/>
            <a:ext cx="83667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s-419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'form'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&gt;FORM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&gt;DIV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"alert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&gt;P&lt;/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-419" sz="1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s-419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Eventos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11700" y="1550828"/>
            <a:ext cx="8520600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eventos permiten comunicar acciones realizadas tanto por el navegador como por el usuario, y ayudan a mejorar la interacción entre una persona y un sitio o aplicación web.</a:t>
            </a:r>
            <a:r>
              <a:rPr baseline="30000"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JavaScript permite asignar una función a cada uno de los eventos. De esta forma, cuando se produce cualquier evento, JavaScript ejecuta su función asociada. Este tipo de funciones se denominan </a:t>
            </a:r>
            <a:r>
              <a:rPr i="1"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"event handlers"</a:t>
            </a:r>
            <a:r>
              <a:rPr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en inglés y suelen traducirse por </a:t>
            </a:r>
            <a:r>
              <a:rPr i="1"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"manejadores de eventos".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0350" y="6243375"/>
            <a:ext cx="852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arenBoth"/>
            </a:pPr>
            <a:r>
              <a:rPr lang="es-419" u="sng">
                <a:solidFill>
                  <a:schemeClr val="hlink"/>
                </a:solidFill>
                <a:hlinkClick r:id="rId4"/>
              </a:rPr>
              <a:t>Eventos - Ceviche.js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Algunos eventos de JavaScript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311725" y="1285581"/>
            <a:ext cx="8520600" cy="53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JavaScript define numerosos eventos que permiten una interacción completa entre el usuario y las páginas/aplicaciones web (la pulsación de una tecla, clic o mover el mouse, seleccionar un elemento de una lista, etc).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keydown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cuando una tecla es presionada.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keyup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cuando dejas de presionar una tecla.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change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cuando el usuario hace un cambio o edición en el valor de elementos como &lt;input&gt;, &lt;select&gt;, y &lt;textarea&gt; 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click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cuando damos click en cualquier elemento del DOM.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mouseover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puntero del mouse es movido o se posiciona sobre algún elemento del DOM.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Raleway"/>
              <a:buChar char="-"/>
            </a:pPr>
            <a:r>
              <a:rPr b="1" lang="es-419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mouseout</a:t>
            </a:r>
            <a:r>
              <a:rPr b="1" lang="es-419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b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puntero del mouse sale o se aleja de algún elemento dentro del DOM.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Eventos en JavaScript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70762" y="3119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Eventos en JavaScript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348087" y="9859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66" name="Shape 166"/>
          <p:cNvGraphicFramePr/>
          <p:nvPr/>
        </p:nvGraphicFramePr>
        <p:xfrm>
          <a:off x="229825" y="1285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{82504C31-C97E-4949-A87F-1A49C22E2B72}</a:tableStyleId>
              </a:tblPr>
              <a:tblGrid>
                <a:gridCol w="1519175"/>
                <a:gridCol w="3712800"/>
                <a:gridCol w="3463275"/>
              </a:tblGrid>
              <a:tr h="818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Evento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Descripción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para los que está definido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0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onblur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Deseleccionar el elemento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&lt;button&gt;, &lt;input&gt;, &lt;label&gt;, &lt;select&gt;,&lt;textarea&gt;, 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onchange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Deseleccionar un elemento que se ha modificado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&lt;input&gt;, &lt;select&gt;, &lt;textarea&gt;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onclick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Pinchar y soltar el ratón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ondblclick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Pinchar dos veces seguidas con el ratón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2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onfocus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Seleccionar un elemento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&lt;button&gt;, &lt;input&gt;, &lt;label&gt;, &lt;select&gt;,&lt;textarea&gt;, 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Shape 172"/>
          <p:cNvGraphicFramePr/>
          <p:nvPr/>
        </p:nvGraphicFramePr>
        <p:xfrm>
          <a:off x="230950" y="714587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{82504C31-C97E-4949-A87F-1A49C22E2B72}</a:tableStyleId>
              </a:tblPr>
              <a:tblGrid>
                <a:gridCol w="1777600"/>
                <a:gridCol w="3640325"/>
                <a:gridCol w="3287875"/>
              </a:tblGrid>
              <a:tr h="639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Evento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Descripción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para los que está definido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67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onkeydown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Pulsar una tecla (sin soltar)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de formulario y </a:t>
                      </a: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onkeypress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Pulsar una tecla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de formulario y </a:t>
                      </a: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onkeyup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Soltar una tecla pulsada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de formulario y</a:t>
                      </a: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6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onload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 página se ha cargado completamente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onmousedown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Pulsar (sin soltar) un botón del ratón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6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onmousemove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Mover el ratón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6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onmouseout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 ratón </a:t>
                      </a:r>
                      <a:r>
                        <a:rPr i="1"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"sale"</a:t>
                      </a:r>
                      <a:r>
                        <a:rPr lang="es-419" sz="1500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del elemento (pasa por encima de otro elemento)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5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575" y="62708"/>
            <a:ext cx="485425" cy="48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Shape 178"/>
          <p:cNvGraphicFramePr/>
          <p:nvPr/>
        </p:nvGraphicFramePr>
        <p:xfrm>
          <a:off x="164012" y="623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{82504C31-C97E-4949-A87F-1A49C22E2B72}</a:tableStyleId>
              </a:tblPr>
              <a:tblGrid>
                <a:gridCol w="1686300"/>
                <a:gridCol w="4850350"/>
                <a:gridCol w="2279325"/>
              </a:tblGrid>
              <a:tr h="770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Evento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Descripción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Elementos para los que está definido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607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onmouseup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Soltar el botón que estaba pulsado en el ratón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7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onreset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Inicializar el formulario (borrar todos sus datos)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&lt;form&gt;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onresize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 ha modificado el tamaño de la ventana del navegador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7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onselect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Seleccionar un texto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&lt;input&gt;, &lt;textarea&gt;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7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onsubmit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Enviar el formulario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&lt;form&gt;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onunload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 abandona la página (por ejemplo al cerrar el navegador)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&lt;body&gt;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onmouseover</a:t>
                      </a:r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 ratón </a:t>
                      </a:r>
                      <a:r>
                        <a:rPr i="1"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"entra"</a:t>
                      </a:r>
                      <a:r>
                        <a:rPr lang="es-419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en el elemento (pasa por encima del elemento)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Todos los elementos</a:t>
                      </a:r>
                    </a:p>
                  </a:txBody>
                  <a:tcPr marT="76200" marB="76200" marR="76200" marL="76200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“Shortcut” Method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“Shortcut”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1" name="Shape 19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/>
        </p:nvSpPr>
        <p:spPr>
          <a:xfrm>
            <a:off x="311700" y="1285574"/>
            <a:ext cx="8520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.onclick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-419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ejecuta cuando damos clic a un elemento del DOM en nuestro sitio, no necesariamente éste debe ser un botón, puede ser un &lt;div&gt; u otro tag de html. Para incorporarlo en HTML basta con utilizar el atributo 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s-419" sz="1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onclick</a:t>
            </a:r>
            <a:r>
              <a:rPr lang="es-419" sz="180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rPr>
              <a:t>” </a:t>
            </a:r>
            <a: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en un elemento HTML y especificar el código o función de javascript a ejecutar.</a:t>
            </a:r>
            <a:br>
              <a:rPr lang="es-419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onclick.gif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787" y="3121349"/>
            <a:ext cx="7044424" cy="33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