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ACA618B-3FC5-4D02-B90B-0BCF23C5E20B}">
  <a:tblStyle styleId="{AACA618B-3FC5-4D02-B90B-0BCF23C5E2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69850" lvl="0" marL="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1pPr>
            <a:lvl2pPr indent="69850" lvl="1" marL="4572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2pPr>
            <a:lvl3pPr indent="69850" lvl="2" marL="9144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3pPr>
            <a:lvl4pPr indent="69850" lvl="3" marL="13716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4pPr>
            <a:lvl5pPr indent="69850" lvl="4" marL="18288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5pPr>
            <a:lvl6pPr indent="69850" lvl="5" marL="22860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6pPr>
            <a:lvl7pPr indent="69850" lvl="6" marL="27432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7pPr>
            <a:lvl8pPr indent="69850" lvl="7" marL="32004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8pPr>
            <a:lvl9pPr indent="69850" lvl="8" marL="36576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69850" lvl="0" marL="0" marR="0" rtl="0" algn="l">
              <a:spcBef>
                <a:spcPts val="0"/>
              </a:spcBef>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p:txBody>
      </p:sp>
      <p:sp>
        <p:nvSpPr>
          <p:cNvPr id="82" name="Shape 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69850" lvl="0" marL="0" marR="0" rtl="0" algn="l">
              <a:spcBef>
                <a:spcPts val="0"/>
              </a:spcBef>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p:txBody>
      </p:sp>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69850" lvl="0" marL="0" marR="0" rtl="0" algn="l">
              <a:spcBef>
                <a:spcPts val="0"/>
              </a:spcBef>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p:txBody>
      </p:sp>
      <p:sp>
        <p:nvSpPr>
          <p:cNvPr id="264" name="Shape 2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70" name="Shape 2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81" name="Shape 2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93" name="Shape 2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04" name="Shape 3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69850" lvl="0" marL="0" marR="0" rtl="0" algn="l">
              <a:spcBef>
                <a:spcPts val="0"/>
              </a:spcBef>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p:txBody>
      </p:sp>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Diapositiva de título">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100000"/>
              <a:buFont typeface="Arial"/>
              <a:buNone/>
              <a:defRPr sz="1800"/>
            </a:lvl2pPr>
            <a:lvl3pPr indent="0" lvl="2">
              <a:spcBef>
                <a:spcPts val="0"/>
              </a:spcBef>
              <a:buSzPct val="100000"/>
              <a:buFont typeface="Arial"/>
              <a:buNone/>
              <a:defRPr sz="1800"/>
            </a:lvl3pPr>
            <a:lvl4pPr indent="0" lvl="3">
              <a:spcBef>
                <a:spcPts val="0"/>
              </a:spcBef>
              <a:buSzPct val="100000"/>
              <a:buFont typeface="Arial"/>
              <a:buNone/>
              <a:defRPr sz="1800"/>
            </a:lvl4pPr>
            <a:lvl5pPr indent="0" lvl="4">
              <a:spcBef>
                <a:spcPts val="0"/>
              </a:spcBef>
              <a:buSzPct val="100000"/>
              <a:buFont typeface="Arial"/>
              <a:buNone/>
              <a:defRPr sz="1800"/>
            </a:lvl5pPr>
            <a:lvl6pPr indent="0" lvl="5">
              <a:spcBef>
                <a:spcPts val="0"/>
              </a:spcBef>
              <a:buSzPct val="100000"/>
              <a:buFont typeface="Arial"/>
              <a:buNone/>
              <a:defRPr sz="1800"/>
            </a:lvl6pPr>
            <a:lvl7pPr indent="0" lvl="6">
              <a:spcBef>
                <a:spcPts val="0"/>
              </a:spcBef>
              <a:buSzPct val="100000"/>
              <a:buFont typeface="Arial"/>
              <a:buNone/>
              <a:defRPr sz="1800"/>
            </a:lvl7pPr>
            <a:lvl8pPr indent="0" lvl="7">
              <a:spcBef>
                <a:spcPts val="0"/>
              </a:spcBef>
              <a:buSzPct val="100000"/>
              <a:buFont typeface="Arial"/>
              <a:buNone/>
              <a:defRPr sz="1800"/>
            </a:lvl8pPr>
            <a:lvl9pPr indent="0" lvl="8">
              <a:spcBef>
                <a:spcPts val="0"/>
              </a:spcBef>
              <a:buSzPct val="100000"/>
              <a:buFont typeface="Arial"/>
              <a:buNone/>
              <a:defRPr sz="1800"/>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lnSpc>
                <a:spcPct val="100000"/>
              </a:lnSpc>
              <a:spcBef>
                <a:spcPts val="640"/>
              </a:spcBef>
              <a:spcAft>
                <a:spcPts val="0"/>
              </a:spcAft>
              <a:buClr>
                <a:srgbClr val="888888"/>
              </a:buClr>
              <a:buSzPct val="100000"/>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SzPct val="100000"/>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SzPct val="100000"/>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SzPct val="100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SzPct val="100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SzPct val="100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SzPct val="100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SzPct val="100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SzPct val="100000"/>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19050" lvl="0" marL="0" marR="0" rtl="0" algn="r">
              <a:lnSpc>
                <a:spcPct val="100000"/>
              </a:lnSpc>
              <a:spcBef>
                <a:spcPts val="0"/>
              </a:spcBef>
              <a:spcAft>
                <a:spcPts val="0"/>
              </a:spcAft>
              <a:buClr>
                <a:srgbClr val="888888"/>
              </a:buClr>
              <a:buSzPct val="25000"/>
              <a:buFont typeface="Calibri"/>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ítulo y texto vertical">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100000"/>
              <a:buFont typeface="Arial"/>
              <a:buNone/>
              <a:defRPr sz="1800"/>
            </a:lvl2pPr>
            <a:lvl3pPr indent="0" lvl="2">
              <a:spcBef>
                <a:spcPts val="0"/>
              </a:spcBef>
              <a:buSzPct val="100000"/>
              <a:buFont typeface="Arial"/>
              <a:buNone/>
              <a:defRPr sz="1800"/>
            </a:lvl3pPr>
            <a:lvl4pPr indent="0" lvl="3">
              <a:spcBef>
                <a:spcPts val="0"/>
              </a:spcBef>
              <a:buSzPct val="100000"/>
              <a:buFont typeface="Arial"/>
              <a:buNone/>
              <a:defRPr sz="1800"/>
            </a:lvl4pPr>
            <a:lvl5pPr indent="0" lvl="4">
              <a:spcBef>
                <a:spcPts val="0"/>
              </a:spcBef>
              <a:buSzPct val="100000"/>
              <a:buFont typeface="Arial"/>
              <a:buNone/>
              <a:defRPr sz="1800"/>
            </a:lvl5pPr>
            <a:lvl6pPr indent="0" lvl="5">
              <a:spcBef>
                <a:spcPts val="0"/>
              </a:spcBef>
              <a:buSzPct val="100000"/>
              <a:buFont typeface="Arial"/>
              <a:buNone/>
              <a:defRPr sz="1800"/>
            </a:lvl6pPr>
            <a:lvl7pPr indent="0" lvl="6">
              <a:spcBef>
                <a:spcPts val="0"/>
              </a:spcBef>
              <a:buSzPct val="100000"/>
              <a:buFont typeface="Arial"/>
              <a:buNone/>
              <a:defRPr sz="1800"/>
            </a:lvl7pPr>
            <a:lvl8pPr indent="0" lvl="7">
              <a:spcBef>
                <a:spcPts val="0"/>
              </a:spcBef>
              <a:buSzPct val="100000"/>
              <a:buFont typeface="Arial"/>
              <a:buNone/>
              <a:defRPr sz="1800"/>
            </a:lvl8pPr>
            <a:lvl9pPr indent="0" lvl="8">
              <a:spcBef>
                <a:spcPts val="0"/>
              </a:spcBef>
              <a:buSzPct val="100000"/>
              <a:buFont typeface="Arial"/>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19050" lvl="0" marL="0" marR="0" rtl="0" algn="r">
              <a:lnSpc>
                <a:spcPct val="100000"/>
              </a:lnSpc>
              <a:spcBef>
                <a:spcPts val="0"/>
              </a:spcBef>
              <a:spcAft>
                <a:spcPts val="0"/>
              </a:spcAft>
              <a:buClr>
                <a:srgbClr val="888888"/>
              </a:buClr>
              <a:buSzPct val="25000"/>
              <a:buFont typeface="Calibri"/>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Título vertical y texto">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100000"/>
              <a:buFont typeface="Arial"/>
              <a:buNone/>
              <a:defRPr sz="1800"/>
            </a:lvl2pPr>
            <a:lvl3pPr indent="0" lvl="2">
              <a:spcBef>
                <a:spcPts val="0"/>
              </a:spcBef>
              <a:buSzPct val="100000"/>
              <a:buFont typeface="Arial"/>
              <a:buNone/>
              <a:defRPr sz="1800"/>
            </a:lvl3pPr>
            <a:lvl4pPr indent="0" lvl="3">
              <a:spcBef>
                <a:spcPts val="0"/>
              </a:spcBef>
              <a:buSzPct val="100000"/>
              <a:buFont typeface="Arial"/>
              <a:buNone/>
              <a:defRPr sz="1800"/>
            </a:lvl4pPr>
            <a:lvl5pPr indent="0" lvl="4">
              <a:spcBef>
                <a:spcPts val="0"/>
              </a:spcBef>
              <a:buSzPct val="100000"/>
              <a:buFont typeface="Arial"/>
              <a:buNone/>
              <a:defRPr sz="1800"/>
            </a:lvl5pPr>
            <a:lvl6pPr indent="0" lvl="5">
              <a:spcBef>
                <a:spcPts val="0"/>
              </a:spcBef>
              <a:buSzPct val="100000"/>
              <a:buFont typeface="Arial"/>
              <a:buNone/>
              <a:defRPr sz="1800"/>
            </a:lvl6pPr>
            <a:lvl7pPr indent="0" lvl="6">
              <a:spcBef>
                <a:spcPts val="0"/>
              </a:spcBef>
              <a:buSzPct val="100000"/>
              <a:buFont typeface="Arial"/>
              <a:buNone/>
              <a:defRPr sz="1800"/>
            </a:lvl7pPr>
            <a:lvl8pPr indent="0" lvl="7">
              <a:spcBef>
                <a:spcPts val="0"/>
              </a:spcBef>
              <a:buSzPct val="100000"/>
              <a:buFont typeface="Arial"/>
              <a:buNone/>
              <a:defRPr sz="1800"/>
            </a:lvl8pPr>
            <a:lvl9pPr indent="0" lvl="8">
              <a:spcBef>
                <a:spcPts val="0"/>
              </a:spcBef>
              <a:buSzPct val="100000"/>
              <a:buFont typeface="Arial"/>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19050" lvl="0" marL="0" marR="0" rtl="0" algn="r">
              <a:lnSpc>
                <a:spcPct val="100000"/>
              </a:lnSpc>
              <a:spcBef>
                <a:spcPts val="0"/>
              </a:spcBef>
              <a:spcAft>
                <a:spcPts val="0"/>
              </a:spcAft>
              <a:buClr>
                <a:srgbClr val="888888"/>
              </a:buClr>
              <a:buSzPct val="25000"/>
              <a:buFont typeface="Calibri"/>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ítulo y objetos">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100000"/>
              <a:buFont typeface="Arial"/>
              <a:buNone/>
              <a:defRPr sz="1800"/>
            </a:lvl2pPr>
            <a:lvl3pPr indent="0" lvl="2">
              <a:spcBef>
                <a:spcPts val="0"/>
              </a:spcBef>
              <a:buSzPct val="100000"/>
              <a:buFont typeface="Arial"/>
              <a:buNone/>
              <a:defRPr sz="1800"/>
            </a:lvl3pPr>
            <a:lvl4pPr indent="0" lvl="3">
              <a:spcBef>
                <a:spcPts val="0"/>
              </a:spcBef>
              <a:buSzPct val="100000"/>
              <a:buFont typeface="Arial"/>
              <a:buNone/>
              <a:defRPr sz="1800"/>
            </a:lvl4pPr>
            <a:lvl5pPr indent="0" lvl="4">
              <a:spcBef>
                <a:spcPts val="0"/>
              </a:spcBef>
              <a:buSzPct val="100000"/>
              <a:buFont typeface="Arial"/>
              <a:buNone/>
              <a:defRPr sz="1800"/>
            </a:lvl5pPr>
            <a:lvl6pPr indent="0" lvl="5">
              <a:spcBef>
                <a:spcPts val="0"/>
              </a:spcBef>
              <a:buSzPct val="100000"/>
              <a:buFont typeface="Arial"/>
              <a:buNone/>
              <a:defRPr sz="1800"/>
            </a:lvl6pPr>
            <a:lvl7pPr indent="0" lvl="6">
              <a:spcBef>
                <a:spcPts val="0"/>
              </a:spcBef>
              <a:buSzPct val="100000"/>
              <a:buFont typeface="Arial"/>
              <a:buNone/>
              <a:defRPr sz="1800"/>
            </a:lvl7pPr>
            <a:lvl8pPr indent="0" lvl="7">
              <a:spcBef>
                <a:spcPts val="0"/>
              </a:spcBef>
              <a:buSzPct val="100000"/>
              <a:buFont typeface="Arial"/>
              <a:buNone/>
              <a:defRPr sz="1800"/>
            </a:lvl8pPr>
            <a:lvl9pPr indent="0" lvl="8">
              <a:spcBef>
                <a:spcPts val="0"/>
              </a:spcBef>
              <a:buSzPct val="100000"/>
              <a:buFont typeface="Arial"/>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19050" lvl="0" marL="0" marR="0" rtl="0" algn="r">
              <a:lnSpc>
                <a:spcPct val="100000"/>
              </a:lnSpc>
              <a:spcBef>
                <a:spcPts val="0"/>
              </a:spcBef>
              <a:spcAft>
                <a:spcPts val="0"/>
              </a:spcAft>
              <a:buClr>
                <a:srgbClr val="888888"/>
              </a:buClr>
              <a:buSzPct val="25000"/>
              <a:buFont typeface="Calibri"/>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Encabezado de sección">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ct val="100000"/>
              <a:buFont typeface="Calibri"/>
              <a:buNone/>
              <a:defRPr b="1" i="0" sz="4000" u="none" cap="none" strike="noStrike">
                <a:solidFill>
                  <a:schemeClr val="dk1"/>
                </a:solidFill>
                <a:latin typeface="Calibri"/>
                <a:ea typeface="Calibri"/>
                <a:cs typeface="Calibri"/>
                <a:sym typeface="Calibri"/>
              </a:defRPr>
            </a:lvl1pPr>
            <a:lvl2pPr indent="0" lvl="1">
              <a:spcBef>
                <a:spcPts val="0"/>
              </a:spcBef>
              <a:buSzPct val="100000"/>
              <a:buFont typeface="Arial"/>
              <a:buNone/>
              <a:defRPr sz="1800"/>
            </a:lvl2pPr>
            <a:lvl3pPr indent="0" lvl="2">
              <a:spcBef>
                <a:spcPts val="0"/>
              </a:spcBef>
              <a:buSzPct val="100000"/>
              <a:buFont typeface="Arial"/>
              <a:buNone/>
              <a:defRPr sz="1800"/>
            </a:lvl3pPr>
            <a:lvl4pPr indent="0" lvl="3">
              <a:spcBef>
                <a:spcPts val="0"/>
              </a:spcBef>
              <a:buSzPct val="100000"/>
              <a:buFont typeface="Arial"/>
              <a:buNone/>
              <a:defRPr sz="1800"/>
            </a:lvl4pPr>
            <a:lvl5pPr indent="0" lvl="4">
              <a:spcBef>
                <a:spcPts val="0"/>
              </a:spcBef>
              <a:buSzPct val="100000"/>
              <a:buFont typeface="Arial"/>
              <a:buNone/>
              <a:defRPr sz="1800"/>
            </a:lvl5pPr>
            <a:lvl6pPr indent="0" lvl="5">
              <a:spcBef>
                <a:spcPts val="0"/>
              </a:spcBef>
              <a:buSzPct val="100000"/>
              <a:buFont typeface="Arial"/>
              <a:buNone/>
              <a:defRPr sz="1800"/>
            </a:lvl6pPr>
            <a:lvl7pPr indent="0" lvl="6">
              <a:spcBef>
                <a:spcPts val="0"/>
              </a:spcBef>
              <a:buSzPct val="100000"/>
              <a:buFont typeface="Arial"/>
              <a:buNone/>
              <a:defRPr sz="1800"/>
            </a:lvl7pPr>
            <a:lvl8pPr indent="0" lvl="7">
              <a:spcBef>
                <a:spcPts val="0"/>
              </a:spcBef>
              <a:buSzPct val="100000"/>
              <a:buFont typeface="Arial"/>
              <a:buNone/>
              <a:defRPr sz="1800"/>
            </a:lvl8pPr>
            <a:lvl9pPr indent="0" lvl="8">
              <a:spcBef>
                <a:spcPts val="0"/>
              </a:spcBef>
              <a:buSzPct val="100000"/>
              <a:buFont typeface="Arial"/>
              <a:buNone/>
              <a:defRPr sz="1800"/>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100000"/>
              </a:lnSpc>
              <a:spcBef>
                <a:spcPts val="400"/>
              </a:spcBef>
              <a:spcAft>
                <a:spcPts val="0"/>
              </a:spcAft>
              <a:buClr>
                <a:srgbClr val="888888"/>
              </a:buClr>
              <a:buSzPct val="100000"/>
              <a:buFont typeface="Arial"/>
              <a:buNone/>
              <a:defRPr b="0" i="0" sz="2000" u="none" cap="none" strike="noStrike">
                <a:solidFill>
                  <a:srgbClr val="888888"/>
                </a:solidFill>
                <a:latin typeface="Calibri"/>
                <a:ea typeface="Calibri"/>
                <a:cs typeface="Calibri"/>
                <a:sym typeface="Calibri"/>
              </a:defRPr>
            </a:lvl1pPr>
            <a:lvl2pPr indent="0" lvl="1" marL="457200" marR="0" rtl="0" algn="l">
              <a:lnSpc>
                <a:spcPct val="100000"/>
              </a:lnSpc>
              <a:spcBef>
                <a:spcPts val="360"/>
              </a:spcBef>
              <a:spcAft>
                <a:spcPts val="0"/>
              </a:spcAft>
              <a:buClr>
                <a:srgbClr val="888888"/>
              </a:buClr>
              <a:buSzPct val="100000"/>
              <a:buFont typeface="Arial"/>
              <a:buNone/>
              <a:defRPr b="0" i="0" sz="1800" u="none" cap="none" strike="noStrike">
                <a:solidFill>
                  <a:srgbClr val="888888"/>
                </a:solidFill>
                <a:latin typeface="Calibri"/>
                <a:ea typeface="Calibri"/>
                <a:cs typeface="Calibri"/>
                <a:sym typeface="Calibri"/>
              </a:defRPr>
            </a:lvl2pPr>
            <a:lvl3pPr indent="0" lvl="2" marL="914400" marR="0" rtl="0" algn="l">
              <a:lnSpc>
                <a:spcPct val="100000"/>
              </a:lnSpc>
              <a:spcBef>
                <a:spcPts val="320"/>
              </a:spcBef>
              <a:spcAft>
                <a:spcPts val="0"/>
              </a:spcAft>
              <a:buClr>
                <a:srgbClr val="888888"/>
              </a:buClr>
              <a:buSzPct val="100000"/>
              <a:buFont typeface="Arial"/>
              <a:buNone/>
              <a:defRPr b="0" i="0" sz="1600" u="none" cap="none" strike="noStrike">
                <a:solidFill>
                  <a:srgbClr val="888888"/>
                </a:solidFill>
                <a:latin typeface="Calibri"/>
                <a:ea typeface="Calibri"/>
                <a:cs typeface="Calibri"/>
                <a:sym typeface="Calibri"/>
              </a:defRPr>
            </a:lvl3pPr>
            <a:lvl4pPr indent="0" lvl="3" marL="1371600" marR="0" rtl="0" algn="l">
              <a:lnSpc>
                <a:spcPct val="100000"/>
              </a:lnSpc>
              <a:spcBef>
                <a:spcPts val="280"/>
              </a:spcBef>
              <a:spcAft>
                <a:spcPts val="0"/>
              </a:spcAft>
              <a:buClr>
                <a:srgbClr val="888888"/>
              </a:buClr>
              <a:buSzPct val="100000"/>
              <a:buFont typeface="Arial"/>
              <a:buNone/>
              <a:defRPr b="0" i="0" sz="1400" u="none" cap="none" strike="noStrike">
                <a:solidFill>
                  <a:srgbClr val="888888"/>
                </a:solidFill>
                <a:latin typeface="Calibri"/>
                <a:ea typeface="Calibri"/>
                <a:cs typeface="Calibri"/>
                <a:sym typeface="Calibri"/>
              </a:defRPr>
            </a:lvl4pPr>
            <a:lvl5pPr indent="0" lvl="4" marL="1828800" marR="0" rtl="0" algn="l">
              <a:lnSpc>
                <a:spcPct val="100000"/>
              </a:lnSpc>
              <a:spcBef>
                <a:spcPts val="280"/>
              </a:spcBef>
              <a:spcAft>
                <a:spcPts val="0"/>
              </a:spcAft>
              <a:buClr>
                <a:srgbClr val="888888"/>
              </a:buClr>
              <a:buSzPct val="100000"/>
              <a:buFont typeface="Arial"/>
              <a:buNone/>
              <a:defRPr b="0" i="0" sz="1400" u="none" cap="none" strike="noStrike">
                <a:solidFill>
                  <a:srgbClr val="888888"/>
                </a:solidFill>
                <a:latin typeface="Calibri"/>
                <a:ea typeface="Calibri"/>
                <a:cs typeface="Calibri"/>
                <a:sym typeface="Calibri"/>
              </a:defRPr>
            </a:lvl5pPr>
            <a:lvl6pPr indent="0" lvl="5" marL="2286000" marR="0" rtl="0" algn="l">
              <a:lnSpc>
                <a:spcPct val="100000"/>
              </a:lnSpc>
              <a:spcBef>
                <a:spcPts val="280"/>
              </a:spcBef>
              <a:spcAft>
                <a:spcPts val="0"/>
              </a:spcAft>
              <a:buClr>
                <a:srgbClr val="888888"/>
              </a:buClr>
              <a:buSzPct val="100000"/>
              <a:buFont typeface="Arial"/>
              <a:buNone/>
              <a:defRPr b="0" i="0" sz="1400" u="none" cap="none" strike="noStrike">
                <a:solidFill>
                  <a:srgbClr val="888888"/>
                </a:solidFill>
                <a:latin typeface="Calibri"/>
                <a:ea typeface="Calibri"/>
                <a:cs typeface="Calibri"/>
                <a:sym typeface="Calibri"/>
              </a:defRPr>
            </a:lvl6pPr>
            <a:lvl7pPr indent="0" lvl="6" marL="2743200" marR="0" rtl="0" algn="l">
              <a:lnSpc>
                <a:spcPct val="100000"/>
              </a:lnSpc>
              <a:spcBef>
                <a:spcPts val="280"/>
              </a:spcBef>
              <a:spcAft>
                <a:spcPts val="0"/>
              </a:spcAft>
              <a:buClr>
                <a:srgbClr val="888888"/>
              </a:buClr>
              <a:buSzPct val="100000"/>
              <a:buFont typeface="Arial"/>
              <a:buNone/>
              <a:defRPr b="0" i="0" sz="1400" u="none" cap="none" strike="noStrike">
                <a:solidFill>
                  <a:srgbClr val="888888"/>
                </a:solidFill>
                <a:latin typeface="Calibri"/>
                <a:ea typeface="Calibri"/>
                <a:cs typeface="Calibri"/>
                <a:sym typeface="Calibri"/>
              </a:defRPr>
            </a:lvl7pPr>
            <a:lvl8pPr indent="0" lvl="7" marL="3200400" marR="0" rtl="0" algn="l">
              <a:lnSpc>
                <a:spcPct val="100000"/>
              </a:lnSpc>
              <a:spcBef>
                <a:spcPts val="280"/>
              </a:spcBef>
              <a:spcAft>
                <a:spcPts val="0"/>
              </a:spcAft>
              <a:buClr>
                <a:srgbClr val="888888"/>
              </a:buClr>
              <a:buSzPct val="100000"/>
              <a:buFont typeface="Arial"/>
              <a:buNone/>
              <a:defRPr b="0" i="0" sz="1400" u="none" cap="none" strike="noStrike">
                <a:solidFill>
                  <a:srgbClr val="888888"/>
                </a:solidFill>
                <a:latin typeface="Calibri"/>
                <a:ea typeface="Calibri"/>
                <a:cs typeface="Calibri"/>
                <a:sym typeface="Calibri"/>
              </a:defRPr>
            </a:lvl8pPr>
            <a:lvl9pPr indent="0" lvl="8" marL="3657600" marR="0" rtl="0" algn="l">
              <a:lnSpc>
                <a:spcPct val="100000"/>
              </a:lnSpc>
              <a:spcBef>
                <a:spcPts val="280"/>
              </a:spcBef>
              <a:spcAft>
                <a:spcPts val="0"/>
              </a:spcAft>
              <a:buClr>
                <a:srgbClr val="888888"/>
              </a:buClr>
              <a:buSzPct val="100000"/>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19050" lvl="0" marL="0" marR="0" rtl="0" algn="r">
              <a:lnSpc>
                <a:spcPct val="100000"/>
              </a:lnSpc>
              <a:spcBef>
                <a:spcPts val="0"/>
              </a:spcBef>
              <a:spcAft>
                <a:spcPts val="0"/>
              </a:spcAft>
              <a:buClr>
                <a:srgbClr val="888888"/>
              </a:buClr>
              <a:buSzPct val="25000"/>
              <a:buFont typeface="Calibri"/>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Dos objetos">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100000"/>
              <a:buFont typeface="Arial"/>
              <a:buNone/>
              <a:defRPr sz="1800"/>
            </a:lvl2pPr>
            <a:lvl3pPr indent="0" lvl="2">
              <a:spcBef>
                <a:spcPts val="0"/>
              </a:spcBef>
              <a:buSzPct val="100000"/>
              <a:buFont typeface="Arial"/>
              <a:buNone/>
              <a:defRPr sz="1800"/>
            </a:lvl3pPr>
            <a:lvl4pPr indent="0" lvl="3">
              <a:spcBef>
                <a:spcPts val="0"/>
              </a:spcBef>
              <a:buSzPct val="100000"/>
              <a:buFont typeface="Arial"/>
              <a:buNone/>
              <a:defRPr sz="1800"/>
            </a:lvl4pPr>
            <a:lvl5pPr indent="0" lvl="4">
              <a:spcBef>
                <a:spcPts val="0"/>
              </a:spcBef>
              <a:buSzPct val="100000"/>
              <a:buFont typeface="Arial"/>
              <a:buNone/>
              <a:defRPr sz="1800"/>
            </a:lvl5pPr>
            <a:lvl6pPr indent="0" lvl="5">
              <a:spcBef>
                <a:spcPts val="0"/>
              </a:spcBef>
              <a:buSzPct val="100000"/>
              <a:buFont typeface="Arial"/>
              <a:buNone/>
              <a:defRPr sz="1800"/>
            </a:lvl6pPr>
            <a:lvl7pPr indent="0" lvl="6">
              <a:spcBef>
                <a:spcPts val="0"/>
              </a:spcBef>
              <a:buSzPct val="100000"/>
              <a:buFont typeface="Arial"/>
              <a:buNone/>
              <a:defRPr sz="1800"/>
            </a:lvl7pPr>
            <a:lvl8pPr indent="0" lvl="7">
              <a:spcBef>
                <a:spcPts val="0"/>
              </a:spcBef>
              <a:buSzPct val="100000"/>
              <a:buFont typeface="Arial"/>
              <a:buNone/>
              <a:defRPr sz="1800"/>
            </a:lvl8pPr>
            <a:lvl9pPr indent="0" lvl="8">
              <a:spcBef>
                <a:spcPts val="0"/>
              </a:spcBef>
              <a:buSzPct val="100000"/>
              <a:buFont typeface="Arial"/>
              <a:buNone/>
              <a:defRPr sz="1800"/>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19050" lvl="0" marL="0" marR="0" rtl="0" algn="r">
              <a:lnSpc>
                <a:spcPct val="100000"/>
              </a:lnSpc>
              <a:spcBef>
                <a:spcPts val="0"/>
              </a:spcBef>
              <a:spcAft>
                <a:spcPts val="0"/>
              </a:spcAft>
              <a:buClr>
                <a:srgbClr val="888888"/>
              </a:buClr>
              <a:buSzPct val="25000"/>
              <a:buFont typeface="Calibri"/>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ación">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100000"/>
              <a:buFont typeface="Arial"/>
              <a:buNone/>
              <a:defRPr sz="1800"/>
            </a:lvl2pPr>
            <a:lvl3pPr indent="0" lvl="2">
              <a:spcBef>
                <a:spcPts val="0"/>
              </a:spcBef>
              <a:buSzPct val="100000"/>
              <a:buFont typeface="Arial"/>
              <a:buNone/>
              <a:defRPr sz="1800"/>
            </a:lvl3pPr>
            <a:lvl4pPr indent="0" lvl="3">
              <a:spcBef>
                <a:spcPts val="0"/>
              </a:spcBef>
              <a:buSzPct val="100000"/>
              <a:buFont typeface="Arial"/>
              <a:buNone/>
              <a:defRPr sz="1800"/>
            </a:lvl4pPr>
            <a:lvl5pPr indent="0" lvl="4">
              <a:spcBef>
                <a:spcPts val="0"/>
              </a:spcBef>
              <a:buSzPct val="100000"/>
              <a:buFont typeface="Arial"/>
              <a:buNone/>
              <a:defRPr sz="1800"/>
            </a:lvl5pPr>
            <a:lvl6pPr indent="0" lvl="5">
              <a:spcBef>
                <a:spcPts val="0"/>
              </a:spcBef>
              <a:buSzPct val="100000"/>
              <a:buFont typeface="Arial"/>
              <a:buNone/>
              <a:defRPr sz="1800"/>
            </a:lvl6pPr>
            <a:lvl7pPr indent="0" lvl="6">
              <a:spcBef>
                <a:spcPts val="0"/>
              </a:spcBef>
              <a:buSzPct val="100000"/>
              <a:buFont typeface="Arial"/>
              <a:buNone/>
              <a:defRPr sz="1800"/>
            </a:lvl7pPr>
            <a:lvl8pPr indent="0" lvl="7">
              <a:spcBef>
                <a:spcPts val="0"/>
              </a:spcBef>
              <a:buSzPct val="100000"/>
              <a:buFont typeface="Arial"/>
              <a:buNone/>
              <a:defRPr sz="1800"/>
            </a:lvl8pPr>
            <a:lvl9pPr indent="0" lvl="8">
              <a:spcBef>
                <a:spcPts val="0"/>
              </a:spcBef>
              <a:buSzPct val="100000"/>
              <a:buFont typeface="Arial"/>
              <a:buNone/>
              <a:defRPr sz="1800"/>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100000"/>
              </a:lnSpc>
              <a:spcBef>
                <a:spcPts val="480"/>
              </a:spcBef>
              <a:spcAft>
                <a:spcPts val="0"/>
              </a:spcAft>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100000"/>
              </a:lnSpc>
              <a:spcBef>
                <a:spcPts val="480"/>
              </a:spcBef>
              <a:spcAft>
                <a:spcPts val="0"/>
              </a:spcAft>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19050" lvl="0" marL="0" marR="0" rtl="0" algn="r">
              <a:lnSpc>
                <a:spcPct val="100000"/>
              </a:lnSpc>
              <a:spcBef>
                <a:spcPts val="0"/>
              </a:spcBef>
              <a:spcAft>
                <a:spcPts val="0"/>
              </a:spcAft>
              <a:buClr>
                <a:srgbClr val="888888"/>
              </a:buClr>
              <a:buSzPct val="25000"/>
              <a:buFont typeface="Calibri"/>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Sólo el título">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100000"/>
              <a:buFont typeface="Arial"/>
              <a:buNone/>
              <a:defRPr sz="1800"/>
            </a:lvl2pPr>
            <a:lvl3pPr indent="0" lvl="2">
              <a:spcBef>
                <a:spcPts val="0"/>
              </a:spcBef>
              <a:buSzPct val="100000"/>
              <a:buFont typeface="Arial"/>
              <a:buNone/>
              <a:defRPr sz="1800"/>
            </a:lvl3pPr>
            <a:lvl4pPr indent="0" lvl="3">
              <a:spcBef>
                <a:spcPts val="0"/>
              </a:spcBef>
              <a:buSzPct val="100000"/>
              <a:buFont typeface="Arial"/>
              <a:buNone/>
              <a:defRPr sz="1800"/>
            </a:lvl4pPr>
            <a:lvl5pPr indent="0" lvl="4">
              <a:spcBef>
                <a:spcPts val="0"/>
              </a:spcBef>
              <a:buSzPct val="100000"/>
              <a:buFont typeface="Arial"/>
              <a:buNone/>
              <a:defRPr sz="1800"/>
            </a:lvl5pPr>
            <a:lvl6pPr indent="0" lvl="5">
              <a:spcBef>
                <a:spcPts val="0"/>
              </a:spcBef>
              <a:buSzPct val="100000"/>
              <a:buFont typeface="Arial"/>
              <a:buNone/>
              <a:defRPr sz="1800"/>
            </a:lvl6pPr>
            <a:lvl7pPr indent="0" lvl="6">
              <a:spcBef>
                <a:spcPts val="0"/>
              </a:spcBef>
              <a:buSzPct val="100000"/>
              <a:buFont typeface="Arial"/>
              <a:buNone/>
              <a:defRPr sz="1800"/>
            </a:lvl7pPr>
            <a:lvl8pPr indent="0" lvl="7">
              <a:spcBef>
                <a:spcPts val="0"/>
              </a:spcBef>
              <a:buSzPct val="100000"/>
              <a:buFont typeface="Arial"/>
              <a:buNone/>
              <a:defRPr sz="1800"/>
            </a:lvl8pPr>
            <a:lvl9pPr indent="0" lvl="8">
              <a:spcBef>
                <a:spcPts val="0"/>
              </a:spcBef>
              <a:buSzPct val="100000"/>
              <a:buFont typeface="Arial"/>
              <a:buNone/>
              <a:defRPr sz="1800"/>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19050" lvl="0" marL="0" marR="0" rtl="0" algn="r">
              <a:lnSpc>
                <a:spcPct val="100000"/>
              </a:lnSpc>
              <a:spcBef>
                <a:spcPts val="0"/>
              </a:spcBef>
              <a:spcAft>
                <a:spcPts val="0"/>
              </a:spcAft>
              <a:buClr>
                <a:srgbClr val="888888"/>
              </a:buClr>
              <a:buSzPct val="25000"/>
              <a:buFont typeface="Calibri"/>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En blanco">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19050" lvl="0" marL="0" marR="0" rtl="0" algn="r">
              <a:lnSpc>
                <a:spcPct val="100000"/>
              </a:lnSpc>
              <a:spcBef>
                <a:spcPts val="0"/>
              </a:spcBef>
              <a:spcAft>
                <a:spcPts val="0"/>
              </a:spcAft>
              <a:buClr>
                <a:srgbClr val="888888"/>
              </a:buClr>
              <a:buSzPct val="25000"/>
              <a:buFont typeface="Calibri"/>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ido con título">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ct val="10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100000"/>
              <a:buFont typeface="Arial"/>
              <a:buNone/>
              <a:defRPr sz="1800"/>
            </a:lvl2pPr>
            <a:lvl3pPr indent="0" lvl="2">
              <a:spcBef>
                <a:spcPts val="0"/>
              </a:spcBef>
              <a:buSzPct val="100000"/>
              <a:buFont typeface="Arial"/>
              <a:buNone/>
              <a:defRPr sz="1800"/>
            </a:lvl3pPr>
            <a:lvl4pPr indent="0" lvl="3">
              <a:spcBef>
                <a:spcPts val="0"/>
              </a:spcBef>
              <a:buSzPct val="100000"/>
              <a:buFont typeface="Arial"/>
              <a:buNone/>
              <a:defRPr sz="1800"/>
            </a:lvl4pPr>
            <a:lvl5pPr indent="0" lvl="4">
              <a:spcBef>
                <a:spcPts val="0"/>
              </a:spcBef>
              <a:buSzPct val="100000"/>
              <a:buFont typeface="Arial"/>
              <a:buNone/>
              <a:defRPr sz="1800"/>
            </a:lvl5pPr>
            <a:lvl6pPr indent="0" lvl="5">
              <a:spcBef>
                <a:spcPts val="0"/>
              </a:spcBef>
              <a:buSzPct val="100000"/>
              <a:buFont typeface="Arial"/>
              <a:buNone/>
              <a:defRPr sz="1800"/>
            </a:lvl6pPr>
            <a:lvl7pPr indent="0" lvl="6">
              <a:spcBef>
                <a:spcPts val="0"/>
              </a:spcBef>
              <a:buSzPct val="100000"/>
              <a:buFont typeface="Arial"/>
              <a:buNone/>
              <a:defRPr sz="1800"/>
            </a:lvl7pPr>
            <a:lvl8pPr indent="0" lvl="7">
              <a:spcBef>
                <a:spcPts val="0"/>
              </a:spcBef>
              <a:buSzPct val="100000"/>
              <a:buFont typeface="Arial"/>
              <a:buNone/>
              <a:defRPr sz="1800"/>
            </a:lvl8pPr>
            <a:lvl9pPr indent="0" lvl="8">
              <a:spcBef>
                <a:spcPts val="0"/>
              </a:spcBef>
              <a:buSzPct val="100000"/>
              <a:buFont typeface="Arial"/>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100000"/>
              </a:lnSpc>
              <a:spcBef>
                <a:spcPts val="280"/>
              </a:spcBef>
              <a:spcAft>
                <a:spcPts val="0"/>
              </a:spcAft>
              <a:buClr>
                <a:schemeClr val="dk1"/>
              </a:buClr>
              <a:buSzPct val="100000"/>
              <a:buFont typeface="Arial"/>
              <a:buNone/>
              <a:defRPr b="0" i="0" sz="1400" u="none" cap="none" strike="noStrike">
                <a:solidFill>
                  <a:schemeClr val="dk1"/>
                </a:solidFill>
                <a:latin typeface="Calibri"/>
                <a:ea typeface="Calibri"/>
                <a:cs typeface="Calibri"/>
                <a:sym typeface="Calibri"/>
              </a:defRPr>
            </a:lvl1pPr>
            <a:lvl2pPr indent="0" lvl="1" marL="457200" marR="0" rtl="0" algn="l">
              <a:lnSpc>
                <a:spcPct val="100000"/>
              </a:lnSpc>
              <a:spcBef>
                <a:spcPts val="240"/>
              </a:spcBef>
              <a:spcAft>
                <a:spcPts val="0"/>
              </a:spcAft>
              <a:buClr>
                <a:schemeClr val="dk1"/>
              </a:buClr>
              <a:buSzPct val="100000"/>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100000"/>
              </a:lnSpc>
              <a:spcBef>
                <a:spcPts val="200"/>
              </a:spcBef>
              <a:spcAft>
                <a:spcPts val="0"/>
              </a:spcAft>
              <a:buClr>
                <a:schemeClr val="dk1"/>
              </a:buClr>
              <a:buSzPct val="100000"/>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100000"/>
              </a:lnSpc>
              <a:spcBef>
                <a:spcPts val="180"/>
              </a:spcBef>
              <a:spcAft>
                <a:spcPts val="0"/>
              </a:spcAft>
              <a:buClr>
                <a:schemeClr val="dk1"/>
              </a:buClr>
              <a:buSzPct val="100000"/>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100000"/>
              </a:lnSpc>
              <a:spcBef>
                <a:spcPts val="180"/>
              </a:spcBef>
              <a:spcAft>
                <a:spcPts val="0"/>
              </a:spcAft>
              <a:buClr>
                <a:schemeClr val="dk1"/>
              </a:buClr>
              <a:buSzPct val="100000"/>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100000"/>
              </a:lnSpc>
              <a:spcBef>
                <a:spcPts val="180"/>
              </a:spcBef>
              <a:spcAft>
                <a:spcPts val="0"/>
              </a:spcAft>
              <a:buClr>
                <a:schemeClr val="dk1"/>
              </a:buClr>
              <a:buSzPct val="100000"/>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SzPct val="100000"/>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SzPct val="100000"/>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SzPct val="100000"/>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19050" lvl="0" marL="0" marR="0" rtl="0" algn="r">
              <a:lnSpc>
                <a:spcPct val="100000"/>
              </a:lnSpc>
              <a:spcBef>
                <a:spcPts val="0"/>
              </a:spcBef>
              <a:spcAft>
                <a:spcPts val="0"/>
              </a:spcAft>
              <a:buClr>
                <a:srgbClr val="888888"/>
              </a:buClr>
              <a:buSzPct val="25000"/>
              <a:buFont typeface="Calibri"/>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Imagen con título">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ct val="10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100000"/>
              <a:buFont typeface="Arial"/>
              <a:buNone/>
              <a:defRPr sz="1800"/>
            </a:lvl2pPr>
            <a:lvl3pPr indent="0" lvl="2">
              <a:spcBef>
                <a:spcPts val="0"/>
              </a:spcBef>
              <a:buSzPct val="100000"/>
              <a:buFont typeface="Arial"/>
              <a:buNone/>
              <a:defRPr sz="1800"/>
            </a:lvl3pPr>
            <a:lvl4pPr indent="0" lvl="3">
              <a:spcBef>
                <a:spcPts val="0"/>
              </a:spcBef>
              <a:buSzPct val="100000"/>
              <a:buFont typeface="Arial"/>
              <a:buNone/>
              <a:defRPr sz="1800"/>
            </a:lvl4pPr>
            <a:lvl5pPr indent="0" lvl="4">
              <a:spcBef>
                <a:spcPts val="0"/>
              </a:spcBef>
              <a:buSzPct val="100000"/>
              <a:buFont typeface="Arial"/>
              <a:buNone/>
              <a:defRPr sz="1800"/>
            </a:lvl5pPr>
            <a:lvl6pPr indent="0" lvl="5">
              <a:spcBef>
                <a:spcPts val="0"/>
              </a:spcBef>
              <a:buSzPct val="100000"/>
              <a:buFont typeface="Arial"/>
              <a:buNone/>
              <a:defRPr sz="1800"/>
            </a:lvl6pPr>
            <a:lvl7pPr indent="0" lvl="6">
              <a:spcBef>
                <a:spcPts val="0"/>
              </a:spcBef>
              <a:buSzPct val="100000"/>
              <a:buFont typeface="Arial"/>
              <a:buNone/>
              <a:defRPr sz="1800"/>
            </a:lvl7pPr>
            <a:lvl8pPr indent="0" lvl="7">
              <a:spcBef>
                <a:spcPts val="0"/>
              </a:spcBef>
              <a:buSzPct val="100000"/>
              <a:buFont typeface="Arial"/>
              <a:buNone/>
              <a:defRPr sz="1800"/>
            </a:lvl8pPr>
            <a:lvl9pPr indent="0" lvl="8">
              <a:spcBef>
                <a:spcPts val="0"/>
              </a:spcBef>
              <a:buSzPct val="100000"/>
              <a:buFont typeface="Arial"/>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100000"/>
              </a:lnSpc>
              <a:spcBef>
                <a:spcPts val="640"/>
              </a:spcBef>
              <a:spcAft>
                <a:spcPts val="0"/>
              </a:spcAft>
              <a:buClr>
                <a:schemeClr val="dk1"/>
              </a:buClr>
              <a:buSzPct val="1000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SzPct val="1000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SzPct val="1000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SzPct val="100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SzPct val="100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SzPct val="100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SzPct val="100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SzPct val="100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SzPct val="100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100000"/>
              </a:lnSpc>
              <a:spcBef>
                <a:spcPts val="280"/>
              </a:spcBef>
              <a:spcAft>
                <a:spcPts val="0"/>
              </a:spcAft>
              <a:buClr>
                <a:schemeClr val="dk1"/>
              </a:buClr>
              <a:buSzPct val="100000"/>
              <a:buFont typeface="Arial"/>
              <a:buNone/>
              <a:defRPr b="0" i="0" sz="1400" u="none" cap="none" strike="noStrike">
                <a:solidFill>
                  <a:schemeClr val="dk1"/>
                </a:solidFill>
                <a:latin typeface="Calibri"/>
                <a:ea typeface="Calibri"/>
                <a:cs typeface="Calibri"/>
                <a:sym typeface="Calibri"/>
              </a:defRPr>
            </a:lvl1pPr>
            <a:lvl2pPr indent="0" lvl="1" marL="457200" marR="0" rtl="0" algn="l">
              <a:lnSpc>
                <a:spcPct val="100000"/>
              </a:lnSpc>
              <a:spcBef>
                <a:spcPts val="240"/>
              </a:spcBef>
              <a:spcAft>
                <a:spcPts val="0"/>
              </a:spcAft>
              <a:buClr>
                <a:schemeClr val="dk1"/>
              </a:buClr>
              <a:buSzPct val="100000"/>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100000"/>
              </a:lnSpc>
              <a:spcBef>
                <a:spcPts val="200"/>
              </a:spcBef>
              <a:spcAft>
                <a:spcPts val="0"/>
              </a:spcAft>
              <a:buClr>
                <a:schemeClr val="dk1"/>
              </a:buClr>
              <a:buSzPct val="100000"/>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100000"/>
              </a:lnSpc>
              <a:spcBef>
                <a:spcPts val="180"/>
              </a:spcBef>
              <a:spcAft>
                <a:spcPts val="0"/>
              </a:spcAft>
              <a:buClr>
                <a:schemeClr val="dk1"/>
              </a:buClr>
              <a:buSzPct val="100000"/>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100000"/>
              </a:lnSpc>
              <a:spcBef>
                <a:spcPts val="180"/>
              </a:spcBef>
              <a:spcAft>
                <a:spcPts val="0"/>
              </a:spcAft>
              <a:buClr>
                <a:schemeClr val="dk1"/>
              </a:buClr>
              <a:buSzPct val="100000"/>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100000"/>
              </a:lnSpc>
              <a:spcBef>
                <a:spcPts val="180"/>
              </a:spcBef>
              <a:spcAft>
                <a:spcPts val="0"/>
              </a:spcAft>
              <a:buClr>
                <a:schemeClr val="dk1"/>
              </a:buClr>
              <a:buSzPct val="100000"/>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SzPct val="100000"/>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SzPct val="100000"/>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SzPct val="100000"/>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19050" lvl="0" marL="0" marR="0" rtl="0" algn="r">
              <a:lnSpc>
                <a:spcPct val="100000"/>
              </a:lnSpc>
              <a:spcBef>
                <a:spcPts val="0"/>
              </a:spcBef>
              <a:spcAft>
                <a:spcPts val="0"/>
              </a:spcAft>
              <a:buClr>
                <a:srgbClr val="888888"/>
              </a:buClr>
              <a:buSzPct val="25000"/>
              <a:buFont typeface="Calibri"/>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100000"/>
              <a:buFont typeface="Arial"/>
              <a:buNone/>
              <a:defRPr sz="1800"/>
            </a:lvl2pPr>
            <a:lvl3pPr indent="0" lvl="2">
              <a:spcBef>
                <a:spcPts val="0"/>
              </a:spcBef>
              <a:buSzPct val="100000"/>
              <a:buFont typeface="Arial"/>
              <a:buNone/>
              <a:defRPr sz="1800"/>
            </a:lvl3pPr>
            <a:lvl4pPr indent="0" lvl="3">
              <a:spcBef>
                <a:spcPts val="0"/>
              </a:spcBef>
              <a:buSzPct val="100000"/>
              <a:buFont typeface="Arial"/>
              <a:buNone/>
              <a:defRPr sz="1800"/>
            </a:lvl4pPr>
            <a:lvl5pPr indent="0" lvl="4">
              <a:spcBef>
                <a:spcPts val="0"/>
              </a:spcBef>
              <a:buSzPct val="100000"/>
              <a:buFont typeface="Arial"/>
              <a:buNone/>
              <a:defRPr sz="1800"/>
            </a:lvl5pPr>
            <a:lvl6pPr indent="0" lvl="5">
              <a:spcBef>
                <a:spcPts val="0"/>
              </a:spcBef>
              <a:buSzPct val="100000"/>
              <a:buFont typeface="Arial"/>
              <a:buNone/>
              <a:defRPr sz="1800"/>
            </a:lvl6pPr>
            <a:lvl7pPr indent="0" lvl="6">
              <a:spcBef>
                <a:spcPts val="0"/>
              </a:spcBef>
              <a:buSzPct val="100000"/>
              <a:buFont typeface="Arial"/>
              <a:buNone/>
              <a:defRPr sz="1800"/>
            </a:lvl7pPr>
            <a:lvl8pPr indent="0" lvl="7">
              <a:spcBef>
                <a:spcPts val="0"/>
              </a:spcBef>
              <a:buSzPct val="100000"/>
              <a:buFont typeface="Arial"/>
              <a:buNone/>
              <a:defRPr sz="1800"/>
            </a:lvl8pPr>
            <a:lvl9pPr indent="0" lvl="8">
              <a:spcBef>
                <a:spcPts val="0"/>
              </a:spcBef>
              <a:buSzPct val="100000"/>
              <a:buFont typeface="Arial"/>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SzPct val="1000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ct val="100000"/>
              <a:buFont typeface="Calibri"/>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19050" lvl="0" marL="0" marR="0" rtl="0" algn="r">
              <a:lnSpc>
                <a:spcPct val="100000"/>
              </a:lnSpc>
              <a:spcBef>
                <a:spcPts val="0"/>
              </a:spcBef>
              <a:spcAft>
                <a:spcPts val="0"/>
              </a:spcAft>
              <a:buClr>
                <a:srgbClr val="888888"/>
              </a:buClr>
              <a:buSzPct val="25000"/>
              <a:buFont typeface="Calibri"/>
              <a:buNone/>
            </a:pPr>
            <a:fld id="{00000000-1234-1234-1234-123412341234}" type="slidenum">
              <a:rPr b="0" i="0" lang="es-CO"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youtube.com/watch?v=cP6j7bda4wg" TargetMode="Externa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ww.youtube.com/watch?v=3pzTlYo0Ppw" TargetMode="External"/><Relationship Id="rId4"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subTitle"/>
          </p:nvPr>
        </p:nvSpPr>
        <p:spPr>
          <a:xfrm>
            <a:off x="1534025" y="2228550"/>
            <a:ext cx="6400800" cy="4629600"/>
          </a:xfrm>
          <a:prstGeom prst="rect">
            <a:avLst/>
          </a:prstGeom>
          <a:noFill/>
          <a:ln>
            <a:noFill/>
          </a:ln>
        </p:spPr>
        <p:txBody>
          <a:bodyPr anchorCtr="0" anchor="t" bIns="45700" lIns="91425" rIns="91425" wrap="square" tIns="45700">
            <a:noAutofit/>
          </a:bodyPr>
          <a:lstStyle/>
          <a:p>
            <a:pPr lvl="0" rtl="0">
              <a:lnSpc>
                <a:spcPct val="115000"/>
              </a:lnSpc>
              <a:spcBef>
                <a:spcPts val="500"/>
              </a:spcBef>
              <a:buClr>
                <a:schemeClr val="dk1"/>
              </a:buClr>
              <a:buSzPct val="55555"/>
              <a:buFont typeface="Arial"/>
              <a:buNone/>
            </a:pPr>
            <a:r>
              <a:rPr b="1" lang="es-CO" sz="1800">
                <a:solidFill>
                  <a:srgbClr val="002060"/>
                </a:solidFill>
                <a:latin typeface="Comic Sans MS"/>
                <a:ea typeface="Comic Sans MS"/>
                <a:cs typeface="Comic Sans MS"/>
                <a:sym typeface="Comic Sans MS"/>
              </a:rPr>
              <a:t>CÁTEDRA</a:t>
            </a:r>
          </a:p>
          <a:p>
            <a:pPr lvl="0" rtl="0">
              <a:lnSpc>
                <a:spcPct val="115000"/>
              </a:lnSpc>
              <a:spcBef>
                <a:spcPts val="500"/>
              </a:spcBef>
              <a:buClr>
                <a:schemeClr val="dk1"/>
              </a:buClr>
              <a:buSzPct val="55555"/>
              <a:buFont typeface="Arial"/>
              <a:buNone/>
            </a:pPr>
            <a:r>
              <a:rPr b="1" lang="es-CO" sz="1800">
                <a:solidFill>
                  <a:srgbClr val="002060"/>
                </a:solidFill>
                <a:latin typeface="Comic Sans MS"/>
                <a:ea typeface="Comic Sans MS"/>
                <a:cs typeface="Comic Sans MS"/>
                <a:sym typeface="Comic Sans MS"/>
              </a:rPr>
              <a:t>PROCESOS ADMINISTRATIVOS II</a:t>
            </a:r>
          </a:p>
          <a:p>
            <a:pPr lvl="0" rtl="0">
              <a:lnSpc>
                <a:spcPct val="115000"/>
              </a:lnSpc>
              <a:spcBef>
                <a:spcPts val="500"/>
              </a:spcBef>
              <a:buClr>
                <a:schemeClr val="dk1"/>
              </a:buClr>
              <a:buSzPct val="55555"/>
              <a:buFont typeface="Arial"/>
              <a:buNone/>
            </a:pPr>
            <a:r>
              <a:t/>
            </a:r>
            <a:endParaRPr b="1" sz="1800">
              <a:solidFill>
                <a:srgbClr val="002060"/>
              </a:solidFill>
              <a:latin typeface="Comic Sans MS"/>
              <a:ea typeface="Comic Sans MS"/>
              <a:cs typeface="Comic Sans MS"/>
              <a:sym typeface="Comic Sans MS"/>
            </a:endParaRPr>
          </a:p>
          <a:p>
            <a:pPr indent="-69850" lvl="0" marL="0" marR="0" rtl="0" algn="ctr">
              <a:lnSpc>
                <a:spcPct val="115000"/>
              </a:lnSpc>
              <a:spcBef>
                <a:spcPts val="500"/>
              </a:spcBef>
              <a:spcAft>
                <a:spcPts val="0"/>
              </a:spcAft>
              <a:buClr>
                <a:schemeClr val="dk1"/>
              </a:buClr>
              <a:buSzPct val="61111"/>
              <a:buFont typeface="Arial"/>
              <a:buNone/>
            </a:pPr>
            <a:r>
              <a:rPr b="1" i="0" lang="es-CO" sz="1800" u="none" cap="none" strike="noStrike">
                <a:solidFill>
                  <a:srgbClr val="002060"/>
                </a:solidFill>
                <a:latin typeface="Comic Sans MS"/>
                <a:ea typeface="Comic Sans MS"/>
                <a:cs typeface="Comic Sans MS"/>
                <a:sym typeface="Comic Sans MS"/>
              </a:rPr>
              <a:t>DIANA MARCELA RAMIREZ IBAÑEZ</a:t>
            </a:r>
          </a:p>
          <a:p>
            <a:pPr indent="-69850" lvl="0" marL="0" marR="0" rtl="0" algn="ctr">
              <a:lnSpc>
                <a:spcPct val="115000"/>
              </a:lnSpc>
              <a:spcBef>
                <a:spcPts val="500"/>
              </a:spcBef>
              <a:spcAft>
                <a:spcPts val="0"/>
              </a:spcAft>
              <a:buClr>
                <a:schemeClr val="dk1"/>
              </a:buClr>
              <a:buSzPct val="61111"/>
              <a:buFont typeface="Arial"/>
              <a:buNone/>
            </a:pPr>
            <a:r>
              <a:rPr b="1" i="0" lang="es-CO" sz="1800" u="none" cap="none" strike="noStrike">
                <a:solidFill>
                  <a:srgbClr val="002060"/>
                </a:solidFill>
                <a:latin typeface="Comic Sans MS"/>
                <a:ea typeface="Comic Sans MS"/>
                <a:cs typeface="Comic Sans MS"/>
                <a:sym typeface="Comic Sans MS"/>
              </a:rPr>
              <a:t>LAURA MELIZA MARQUEZ PRIETO</a:t>
            </a:r>
          </a:p>
          <a:p>
            <a:pPr indent="-69850" lvl="0" marL="0" marR="0" rtl="0" algn="ctr">
              <a:lnSpc>
                <a:spcPct val="115000"/>
              </a:lnSpc>
              <a:spcBef>
                <a:spcPts val="500"/>
              </a:spcBef>
              <a:spcAft>
                <a:spcPts val="0"/>
              </a:spcAft>
              <a:buClr>
                <a:schemeClr val="dk1"/>
              </a:buClr>
              <a:buSzPct val="61111"/>
              <a:buFont typeface="Arial"/>
              <a:buNone/>
            </a:pPr>
            <a:r>
              <a:rPr b="1" i="0" lang="es-CO" sz="1800" u="none" cap="none" strike="noStrike">
                <a:solidFill>
                  <a:srgbClr val="002060"/>
                </a:solidFill>
                <a:latin typeface="Comic Sans MS"/>
                <a:ea typeface="Comic Sans MS"/>
                <a:cs typeface="Comic Sans MS"/>
                <a:sym typeface="Comic Sans MS"/>
              </a:rPr>
              <a:t>CRISTIAN NICOLAS SANDOVAL SILVA</a:t>
            </a:r>
          </a:p>
          <a:p>
            <a:pPr lvl="0" rtl="0">
              <a:lnSpc>
                <a:spcPct val="115000"/>
              </a:lnSpc>
              <a:spcBef>
                <a:spcPts val="0"/>
              </a:spcBef>
              <a:buClr>
                <a:schemeClr val="dk1"/>
              </a:buClr>
              <a:buSzPct val="61111"/>
              <a:buFont typeface="Arial"/>
              <a:buNone/>
            </a:pPr>
            <a:r>
              <a:t/>
            </a:r>
            <a:endParaRPr b="1" sz="1800">
              <a:solidFill>
                <a:srgbClr val="002060"/>
              </a:solidFill>
              <a:latin typeface="Comic Sans MS"/>
              <a:ea typeface="Comic Sans MS"/>
              <a:cs typeface="Comic Sans MS"/>
              <a:sym typeface="Comic Sans MS"/>
            </a:endParaRPr>
          </a:p>
          <a:p>
            <a:pPr lvl="0" rtl="0">
              <a:lnSpc>
                <a:spcPct val="115000"/>
              </a:lnSpc>
              <a:spcBef>
                <a:spcPts val="0"/>
              </a:spcBef>
              <a:buClr>
                <a:schemeClr val="dk1"/>
              </a:buClr>
              <a:buSzPct val="61111"/>
              <a:buFont typeface="Arial"/>
              <a:buNone/>
            </a:pPr>
            <a:r>
              <a:rPr b="1" lang="es-CO" sz="1800">
                <a:solidFill>
                  <a:srgbClr val="002060"/>
                </a:solidFill>
                <a:latin typeface="Comic Sans MS"/>
                <a:ea typeface="Comic Sans MS"/>
                <a:cs typeface="Comic Sans MS"/>
                <a:sym typeface="Comic Sans MS"/>
              </a:rPr>
              <a:t>ASESOR PEDRO GOMEZ SABOGAL </a:t>
            </a:r>
          </a:p>
          <a:p>
            <a:pPr lvl="0" rtl="0">
              <a:lnSpc>
                <a:spcPct val="115000"/>
              </a:lnSpc>
              <a:spcBef>
                <a:spcPts val="0"/>
              </a:spcBef>
              <a:buClr>
                <a:schemeClr val="dk1"/>
              </a:buClr>
              <a:buSzPct val="61111"/>
              <a:buFont typeface="Arial"/>
              <a:buNone/>
            </a:pPr>
            <a:r>
              <a:rPr b="1" lang="es-CO" sz="1800">
                <a:solidFill>
                  <a:srgbClr val="002060"/>
                </a:solidFill>
                <a:latin typeface="Comic Sans MS"/>
                <a:ea typeface="Comic Sans MS"/>
                <a:cs typeface="Comic Sans MS"/>
                <a:sym typeface="Comic Sans MS"/>
              </a:rPr>
              <a:t>Contacto: 310 696 4058</a:t>
            </a:r>
          </a:p>
          <a:p>
            <a:pPr lvl="0" rtl="0">
              <a:lnSpc>
                <a:spcPct val="115000"/>
              </a:lnSpc>
              <a:spcBef>
                <a:spcPts val="0"/>
              </a:spcBef>
              <a:buClr>
                <a:schemeClr val="dk1"/>
              </a:buClr>
              <a:buSzPct val="61111"/>
              <a:buFont typeface="Arial"/>
              <a:buNone/>
            </a:pPr>
            <a:r>
              <a:t/>
            </a:r>
            <a:endParaRPr b="1" sz="1800">
              <a:solidFill>
                <a:srgbClr val="002060"/>
              </a:solidFill>
              <a:latin typeface="Comic Sans MS"/>
              <a:ea typeface="Comic Sans MS"/>
              <a:cs typeface="Comic Sans MS"/>
              <a:sym typeface="Comic Sans MS"/>
            </a:endParaRPr>
          </a:p>
          <a:p>
            <a:pPr lvl="0" rtl="0">
              <a:lnSpc>
                <a:spcPct val="115000"/>
              </a:lnSpc>
              <a:spcBef>
                <a:spcPts val="0"/>
              </a:spcBef>
              <a:buClr>
                <a:schemeClr val="dk1"/>
              </a:buClr>
              <a:buSzPct val="61111"/>
              <a:buFont typeface="Arial"/>
              <a:buNone/>
            </a:pPr>
            <a:r>
              <a:rPr b="1" lang="es-CO" sz="1800">
                <a:solidFill>
                  <a:srgbClr val="002060"/>
                </a:solidFill>
                <a:latin typeface="Comic Sans MS"/>
                <a:ea typeface="Comic Sans MS"/>
                <a:cs typeface="Comic Sans MS"/>
                <a:sym typeface="Comic Sans MS"/>
              </a:rPr>
              <a:t>GRUPO 726</a:t>
            </a:r>
          </a:p>
          <a:p>
            <a:pPr lvl="0" rtl="0">
              <a:lnSpc>
                <a:spcPct val="115000"/>
              </a:lnSpc>
              <a:spcBef>
                <a:spcPts val="0"/>
              </a:spcBef>
              <a:buClr>
                <a:schemeClr val="dk1"/>
              </a:buClr>
              <a:buSzPct val="61111"/>
              <a:buFont typeface="Arial"/>
              <a:buNone/>
            </a:pPr>
            <a:r>
              <a:t/>
            </a:r>
            <a:endParaRPr b="1" sz="1800">
              <a:solidFill>
                <a:srgbClr val="002060"/>
              </a:solidFill>
              <a:latin typeface="Comic Sans MS"/>
              <a:ea typeface="Comic Sans MS"/>
              <a:cs typeface="Comic Sans MS"/>
              <a:sym typeface="Comic Sans MS"/>
            </a:endParaRPr>
          </a:p>
          <a:p>
            <a:pPr lvl="0" rtl="0">
              <a:lnSpc>
                <a:spcPct val="115000"/>
              </a:lnSpc>
              <a:spcBef>
                <a:spcPts val="0"/>
              </a:spcBef>
              <a:buClr>
                <a:schemeClr val="dk1"/>
              </a:buClr>
              <a:buSzPct val="61111"/>
              <a:buFont typeface="Arial"/>
              <a:buNone/>
            </a:pPr>
            <a:r>
              <a:rPr b="1" lang="es-CO" sz="1800">
                <a:solidFill>
                  <a:srgbClr val="002060"/>
                </a:solidFill>
                <a:latin typeface="Comic Sans MS"/>
                <a:ea typeface="Comic Sans MS"/>
                <a:cs typeface="Comic Sans MS"/>
                <a:sym typeface="Comic Sans MS"/>
              </a:rPr>
              <a:t>Bogotá 2017</a:t>
            </a:r>
          </a:p>
          <a:p>
            <a:pPr lvl="0" rtl="0">
              <a:lnSpc>
                <a:spcPct val="115000"/>
              </a:lnSpc>
              <a:spcBef>
                <a:spcPts val="0"/>
              </a:spcBef>
              <a:buClr>
                <a:schemeClr val="dk1"/>
              </a:buClr>
              <a:buSzPct val="61111"/>
              <a:buFont typeface="Arial"/>
              <a:buNone/>
            </a:pPr>
            <a:r>
              <a:t/>
            </a:r>
            <a:endParaRPr b="1" sz="1800">
              <a:solidFill>
                <a:srgbClr val="002060"/>
              </a:solidFill>
              <a:latin typeface="Comic Sans MS"/>
              <a:ea typeface="Comic Sans MS"/>
              <a:cs typeface="Comic Sans MS"/>
              <a:sym typeface="Comic Sans MS"/>
            </a:endParaRPr>
          </a:p>
          <a:p>
            <a:pPr lvl="0" rtl="0">
              <a:lnSpc>
                <a:spcPct val="115000"/>
              </a:lnSpc>
              <a:spcBef>
                <a:spcPts val="500"/>
              </a:spcBef>
              <a:buClr>
                <a:schemeClr val="dk1"/>
              </a:buClr>
              <a:buSzPct val="45454"/>
              <a:buFont typeface="Arial"/>
              <a:buNone/>
            </a:pPr>
            <a:r>
              <a:t/>
            </a:r>
            <a:endParaRPr b="1" sz="2200">
              <a:solidFill>
                <a:srgbClr val="002060"/>
              </a:solidFill>
            </a:endParaRPr>
          </a:p>
          <a:p>
            <a:pPr indent="-50800" lvl="0" marL="0" marR="0" rtl="0" algn="l">
              <a:lnSpc>
                <a:spcPct val="100000"/>
              </a:lnSpc>
              <a:spcBef>
                <a:spcPts val="640"/>
              </a:spcBef>
              <a:spcAft>
                <a:spcPts val="0"/>
              </a:spcAft>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85" name="Shape 85"/>
          <p:cNvSpPr/>
          <p:nvPr/>
        </p:nvSpPr>
        <p:spPr>
          <a:xfrm>
            <a:off x="451350" y="809800"/>
            <a:ext cx="8175300" cy="12924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t" bIns="45700" lIns="91425" rIns="91425" wrap="square" tIns="45700">
            <a:noAutofit/>
          </a:bodyPr>
          <a:lstStyle/>
          <a:p>
            <a:pPr indent="-279400" lvl="0" marL="0" marR="0" rtl="0" algn="ctr">
              <a:lnSpc>
                <a:spcPct val="100000"/>
              </a:lnSpc>
              <a:spcBef>
                <a:spcPts val="0"/>
              </a:spcBef>
              <a:spcAft>
                <a:spcPts val="0"/>
              </a:spcAft>
              <a:buClr>
                <a:srgbClr val="002060"/>
              </a:buClr>
              <a:buSzPct val="100000"/>
              <a:buFont typeface="Calibri"/>
              <a:buNone/>
            </a:pPr>
            <a:r>
              <a:rPr b="1" i="0" lang="es-CO" sz="4400" u="none" cap="none" strike="noStrike">
                <a:solidFill>
                  <a:srgbClr val="002060"/>
                </a:solidFill>
                <a:latin typeface="Comic Sans MS"/>
                <a:ea typeface="Comic Sans MS"/>
                <a:cs typeface="Comic Sans MS"/>
                <a:sym typeface="Comic Sans MS"/>
              </a:rPr>
              <a:t>FASES DEL PROCESO ADMINISTRATIVO</a:t>
            </a:r>
            <a:r>
              <a:rPr i="0" lang="es-CO" sz="1400" u="none" cap="none" strike="noStrike">
                <a:solidFill>
                  <a:srgbClr val="002060"/>
                </a:solidFill>
                <a:latin typeface="Comic Sans MS"/>
                <a:ea typeface="Comic Sans MS"/>
                <a:cs typeface="Comic Sans MS"/>
                <a:sym typeface="Comic Sans MS"/>
              </a:rPr>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0" y="-5"/>
            <a:ext cx="8229600" cy="699900"/>
          </a:xfrm>
          <a:prstGeom prst="rect">
            <a:avLst/>
          </a:prstGeom>
        </p:spPr>
        <p:txBody>
          <a:bodyPr anchorCtr="0" anchor="ctr" bIns="91425" lIns="91425" rIns="91425" wrap="square" tIns="91425">
            <a:noAutofit/>
          </a:bodyPr>
          <a:lstStyle/>
          <a:p>
            <a:pPr lvl="0" algn="l">
              <a:spcBef>
                <a:spcPts val="0"/>
              </a:spcBef>
              <a:buNone/>
            </a:pPr>
            <a:r>
              <a:rPr lang="es-CO" sz="3600">
                <a:latin typeface="Comic Sans MS"/>
                <a:ea typeface="Comic Sans MS"/>
                <a:cs typeface="Comic Sans MS"/>
                <a:sym typeface="Comic Sans MS"/>
              </a:rPr>
              <a:t>FASES DE LA PREVISIÓN</a:t>
            </a:r>
          </a:p>
        </p:txBody>
      </p:sp>
      <p:pic>
        <p:nvPicPr>
          <p:cNvPr id="140" name="Shape 140"/>
          <p:cNvPicPr preferRelativeResize="0"/>
          <p:nvPr/>
        </p:nvPicPr>
        <p:blipFill rotWithShape="1">
          <a:blip r:embed="rId3">
            <a:alphaModFix/>
          </a:blip>
          <a:srcRect b="0" l="0" r="9231" t="0"/>
          <a:stretch/>
        </p:blipFill>
        <p:spPr>
          <a:xfrm>
            <a:off x="142875" y="1338275"/>
            <a:ext cx="8294576" cy="533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233275" y="777538"/>
            <a:ext cx="8229600" cy="1143000"/>
          </a:xfrm>
          <a:prstGeom prst="rect">
            <a:avLst/>
          </a:prstGeom>
        </p:spPr>
        <p:txBody>
          <a:bodyPr anchorCtr="0" anchor="ctr" bIns="91425" lIns="91425" rIns="91425" wrap="square" tIns="91425">
            <a:noAutofit/>
          </a:bodyPr>
          <a:lstStyle/>
          <a:p>
            <a:pPr lvl="0" algn="l">
              <a:spcBef>
                <a:spcPts val="0"/>
              </a:spcBef>
              <a:buNone/>
            </a:pPr>
            <a:r>
              <a:rPr lang="es-CO" sz="3600">
                <a:latin typeface="Comic Sans MS"/>
                <a:ea typeface="Comic Sans MS"/>
                <a:cs typeface="Comic Sans MS"/>
                <a:sym typeface="Comic Sans MS"/>
              </a:rPr>
              <a:t>PREVISIÓN COMO PARTE DE LA PLANEACIÓN </a:t>
            </a:r>
          </a:p>
        </p:txBody>
      </p:sp>
      <p:sp>
        <p:nvSpPr>
          <p:cNvPr id="146" name="Shape 146"/>
          <p:cNvSpPr txBox="1"/>
          <p:nvPr>
            <p:ph type="title"/>
          </p:nvPr>
        </p:nvSpPr>
        <p:spPr>
          <a:xfrm>
            <a:off x="385650" y="2780522"/>
            <a:ext cx="8229600" cy="2480100"/>
          </a:xfrm>
          <a:prstGeom prst="rect">
            <a:avLst/>
          </a:prstGeom>
        </p:spPr>
        <p:txBody>
          <a:bodyPr anchorCtr="0" anchor="ctr" bIns="91425" lIns="91425" rIns="91425" wrap="square" tIns="91425">
            <a:noAutofit/>
          </a:bodyPr>
          <a:lstStyle/>
          <a:p>
            <a:pPr lvl="0" rtl="0" algn="just">
              <a:spcBef>
                <a:spcPts val="0"/>
              </a:spcBef>
              <a:buNone/>
            </a:pPr>
            <a:r>
              <a:rPr lang="es-CO" sz="2400">
                <a:latin typeface="Comic Sans MS"/>
                <a:ea typeface="Comic Sans MS"/>
                <a:cs typeface="Comic Sans MS"/>
                <a:sym typeface="Comic Sans MS"/>
              </a:rPr>
              <a:t>La previsión implica ver hacia eñ futuro y el responde a la pregunta ¿Qué puede hacerse? es la base necesaria para la planeación ya que  identifica las variables y el estado actual de la empresa, fija el objetivo y plantea la selección de cursos de acción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 type="body"/>
          </p:nvPr>
        </p:nvSpPr>
        <p:spPr>
          <a:xfrm>
            <a:off x="4413250" y="988825"/>
            <a:ext cx="4460700" cy="5169300"/>
          </a:xfrm>
          <a:prstGeom prst="rect">
            <a:avLst/>
          </a:prstGeom>
          <a:noFill/>
          <a:ln>
            <a:noFill/>
          </a:ln>
        </p:spPr>
        <p:txBody>
          <a:bodyPr anchorCtr="0" anchor="t" bIns="91425" lIns="91425" rIns="91425" wrap="square" tIns="91425">
            <a:noAutofit/>
          </a:bodyPr>
          <a:lstStyle/>
          <a:p>
            <a:pPr indent="-127000" lvl="0" marL="342900" marR="0" rtl="0" algn="just">
              <a:lnSpc>
                <a:spcPct val="100000"/>
              </a:lnSpc>
              <a:spcBef>
                <a:spcPts val="0"/>
              </a:spcBef>
              <a:spcAft>
                <a:spcPts val="0"/>
              </a:spcAft>
              <a:buClr>
                <a:schemeClr val="dk1"/>
              </a:buClr>
              <a:buSzPct val="100000"/>
              <a:buFont typeface="Comic Sans MS"/>
              <a:buChar char="•"/>
            </a:pPr>
            <a:r>
              <a:rPr i="0" lang="es-CO" sz="3000" u="none" cap="none" strike="noStrike">
                <a:solidFill>
                  <a:schemeClr val="dk1"/>
                </a:solidFill>
                <a:latin typeface="Comic Sans MS"/>
                <a:ea typeface="Comic Sans MS"/>
                <a:cs typeface="Comic Sans MS"/>
                <a:sym typeface="Comic Sans MS"/>
              </a:rPr>
              <a:t>Proceso que tiene como función principal </a:t>
            </a:r>
            <a:r>
              <a:rPr lang="es-CO" sz="3000">
                <a:latin typeface="Comic Sans MS"/>
                <a:ea typeface="Comic Sans MS"/>
                <a:cs typeface="Comic Sans MS"/>
                <a:sym typeface="Comic Sans MS"/>
              </a:rPr>
              <a:t>definir el direccionamiento Estratégico, coordinando dentro de la empresa actividades dentro de las funciones operativas. </a:t>
            </a:r>
          </a:p>
        </p:txBody>
      </p:sp>
      <p:sp>
        <p:nvSpPr>
          <p:cNvPr id="152" name="Shape 152"/>
          <p:cNvSpPr txBox="1"/>
          <p:nvPr>
            <p:ph type="title"/>
          </p:nvPr>
        </p:nvSpPr>
        <p:spPr>
          <a:xfrm>
            <a:off x="539552" y="116632"/>
            <a:ext cx="3456384" cy="663441"/>
          </a:xfrm>
          <a:prstGeom prst="rect">
            <a:avLst/>
          </a:prstGeom>
          <a:noFill/>
          <a:ln>
            <a:noFill/>
          </a:ln>
        </p:spPr>
        <p:txBody>
          <a:bodyPr anchorCtr="0" anchor="ctr" bIns="45700" lIns="91425" rIns="91425" wrap="square" tIns="45700">
            <a:noAutofit/>
          </a:bodyPr>
          <a:lstStyle/>
          <a:p>
            <a:pPr indent="-69850" lvl="0" marL="0" marR="0" rtl="0" algn="ctr">
              <a:lnSpc>
                <a:spcPct val="100000"/>
              </a:lnSpc>
              <a:spcBef>
                <a:spcPts val="0"/>
              </a:spcBef>
              <a:spcAft>
                <a:spcPts val="0"/>
              </a:spcAft>
              <a:buClr>
                <a:schemeClr val="dk1"/>
              </a:buClr>
              <a:buSzPct val="30555"/>
              <a:buFont typeface="Calibri"/>
              <a:buNone/>
            </a:pPr>
            <a:r>
              <a:rPr b="1" i="0" lang="es-CO" sz="3600" u="none" cap="none" strike="noStrike">
                <a:solidFill>
                  <a:schemeClr val="dk1"/>
                </a:solidFill>
                <a:latin typeface="Comic Sans MS"/>
                <a:ea typeface="Comic Sans MS"/>
                <a:cs typeface="Comic Sans MS"/>
                <a:sym typeface="Comic Sans MS"/>
              </a:rPr>
              <a:t>PLANEACIÓN </a:t>
            </a:r>
          </a:p>
        </p:txBody>
      </p:sp>
      <p:pic>
        <p:nvPicPr>
          <p:cNvPr id="153" name="Shape 153"/>
          <p:cNvPicPr preferRelativeResize="0"/>
          <p:nvPr/>
        </p:nvPicPr>
        <p:blipFill>
          <a:blip r:embed="rId3">
            <a:alphaModFix amt="47000"/>
          </a:blip>
          <a:stretch>
            <a:fillRect/>
          </a:stretch>
        </p:blipFill>
        <p:spPr>
          <a:xfrm>
            <a:off x="0" y="895175"/>
            <a:ext cx="4413250" cy="492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3">
            <a:alphaModFix/>
          </a:blip>
          <a:srcRect b="21003" l="21048" r="22897" t="32834"/>
          <a:stretch/>
        </p:blipFill>
        <p:spPr>
          <a:xfrm>
            <a:off x="540550" y="2158500"/>
            <a:ext cx="8218200" cy="3806976"/>
          </a:xfrm>
          <a:prstGeom prst="rect">
            <a:avLst/>
          </a:prstGeom>
          <a:noFill/>
          <a:ln cap="flat" cmpd="sng" w="76200">
            <a:solidFill>
              <a:srgbClr val="0000FF"/>
            </a:solidFill>
            <a:prstDash val="solid"/>
            <a:round/>
            <a:headEnd len="med" w="med" type="none"/>
            <a:tailEnd len="med" w="med" type="none"/>
          </a:ln>
        </p:spPr>
      </p:pic>
      <p:sp>
        <p:nvSpPr>
          <p:cNvPr id="159" name="Shape 159"/>
          <p:cNvSpPr txBox="1"/>
          <p:nvPr/>
        </p:nvSpPr>
        <p:spPr>
          <a:xfrm>
            <a:off x="2493300" y="791675"/>
            <a:ext cx="3970800" cy="1020300"/>
          </a:xfrm>
          <a:prstGeom prst="rect">
            <a:avLst/>
          </a:prstGeom>
          <a:noFill/>
          <a:ln>
            <a:noFill/>
          </a:ln>
        </p:spPr>
        <p:txBody>
          <a:bodyPr anchorCtr="0" anchor="ctr" bIns="91425" lIns="91425" rIns="91425" wrap="square" tIns="91425">
            <a:noAutofit/>
          </a:bodyPr>
          <a:lstStyle/>
          <a:p>
            <a:pPr lvl="0" rtl="0" algn="ctr">
              <a:spcBef>
                <a:spcPts val="0"/>
              </a:spcBef>
              <a:buNone/>
            </a:pPr>
            <a:r>
              <a:rPr b="1" lang="es-CO" sz="3600">
                <a:solidFill>
                  <a:schemeClr val="dk1"/>
                </a:solidFill>
                <a:latin typeface="Comic Sans MS"/>
                <a:ea typeface="Comic Sans MS"/>
                <a:cs typeface="Comic Sans MS"/>
                <a:sym typeface="Comic Sans MS"/>
              </a:rPr>
              <a:t>PLANEACIÓN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830263"/>
            <a:ext cx="8229600" cy="1143000"/>
          </a:xfrm>
          <a:prstGeom prst="rect">
            <a:avLst/>
          </a:prstGeom>
        </p:spPr>
        <p:txBody>
          <a:bodyPr anchorCtr="0" anchor="ctr" bIns="91425" lIns="91425" rIns="91425" wrap="square" tIns="91425">
            <a:noAutofit/>
          </a:bodyPr>
          <a:lstStyle/>
          <a:p>
            <a:pPr lvl="0">
              <a:spcBef>
                <a:spcPts val="0"/>
              </a:spcBef>
              <a:buNone/>
            </a:pPr>
            <a:r>
              <a:rPr b="1" lang="es-CO">
                <a:solidFill>
                  <a:srgbClr val="CC0000"/>
                </a:solidFill>
              </a:rPr>
              <a:t>PENSAMIENTO EN LA PLANEACIÓN</a:t>
            </a:r>
          </a:p>
        </p:txBody>
      </p:sp>
      <p:pic>
        <p:nvPicPr>
          <p:cNvPr id="165" name="Shape 165"/>
          <p:cNvPicPr preferRelativeResize="0"/>
          <p:nvPr/>
        </p:nvPicPr>
        <p:blipFill>
          <a:blip r:embed="rId3">
            <a:alphaModFix/>
          </a:blip>
          <a:stretch>
            <a:fillRect/>
          </a:stretch>
        </p:blipFill>
        <p:spPr>
          <a:xfrm>
            <a:off x="817578" y="2395825"/>
            <a:ext cx="7097275" cy="3730475"/>
          </a:xfrm>
          <a:prstGeom prst="rect">
            <a:avLst/>
          </a:prstGeom>
          <a:noFill/>
          <a:ln>
            <a:noFill/>
          </a:ln>
        </p:spPr>
      </p:pic>
      <p:pic>
        <p:nvPicPr>
          <p:cNvPr id="166" name="Shape 166"/>
          <p:cNvPicPr preferRelativeResize="0"/>
          <p:nvPr/>
        </p:nvPicPr>
        <p:blipFill>
          <a:blip r:embed="rId4">
            <a:alphaModFix amt="13000"/>
          </a:blip>
          <a:stretch>
            <a:fillRect/>
          </a:stretch>
        </p:blipFill>
        <p:spPr>
          <a:xfrm>
            <a:off x="619125" y="793750"/>
            <a:ext cx="7905750" cy="5270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0" y="-5"/>
            <a:ext cx="8229600" cy="684300"/>
          </a:xfrm>
          <a:prstGeom prst="rect">
            <a:avLst/>
          </a:prstGeom>
        </p:spPr>
        <p:txBody>
          <a:bodyPr anchorCtr="0" anchor="ctr" bIns="91425" lIns="91425" rIns="91425" wrap="square" tIns="91425">
            <a:noAutofit/>
          </a:bodyPr>
          <a:lstStyle/>
          <a:p>
            <a:pPr lvl="0" algn="l">
              <a:spcBef>
                <a:spcPts val="0"/>
              </a:spcBef>
              <a:buNone/>
            </a:pPr>
            <a:r>
              <a:rPr lang="es-CO" sz="3600">
                <a:latin typeface="Comic Sans MS"/>
                <a:ea typeface="Comic Sans MS"/>
                <a:cs typeface="Comic Sans MS"/>
                <a:sym typeface="Comic Sans MS"/>
              </a:rPr>
              <a:t>PRINCIPIOS DE LA PLANEACIÓN</a:t>
            </a:r>
          </a:p>
        </p:txBody>
      </p:sp>
      <p:pic>
        <p:nvPicPr>
          <p:cNvPr id="172" name="Shape 172"/>
          <p:cNvPicPr preferRelativeResize="0"/>
          <p:nvPr/>
        </p:nvPicPr>
        <p:blipFill>
          <a:blip r:embed="rId3">
            <a:alphaModFix/>
          </a:blip>
          <a:stretch>
            <a:fillRect/>
          </a:stretch>
        </p:blipFill>
        <p:spPr>
          <a:xfrm>
            <a:off x="72200" y="2352700"/>
            <a:ext cx="8969674" cy="4218700"/>
          </a:xfrm>
          <a:prstGeom prst="rect">
            <a:avLst/>
          </a:prstGeom>
          <a:noFill/>
          <a:ln>
            <a:noFill/>
          </a:ln>
        </p:spPr>
      </p:pic>
      <p:sp>
        <p:nvSpPr>
          <p:cNvPr id="173" name="Shape 173"/>
          <p:cNvSpPr txBox="1"/>
          <p:nvPr/>
        </p:nvSpPr>
        <p:spPr>
          <a:xfrm>
            <a:off x="1804900" y="1019375"/>
            <a:ext cx="5107500" cy="830100"/>
          </a:xfrm>
          <a:prstGeom prst="rect">
            <a:avLst/>
          </a:prstGeom>
          <a:noFill/>
          <a:ln>
            <a:noFill/>
          </a:ln>
        </p:spPr>
        <p:txBody>
          <a:bodyPr anchorCtr="0" anchor="t" bIns="91425" lIns="91425" rIns="91425" wrap="square" tIns="91425">
            <a:noAutofit/>
          </a:bodyPr>
          <a:lstStyle/>
          <a:p>
            <a:pPr lvl="0" algn="ctr">
              <a:spcBef>
                <a:spcPts val="0"/>
              </a:spcBef>
              <a:buNone/>
            </a:pPr>
            <a:r>
              <a:rPr lang="es-CO" sz="3600">
                <a:latin typeface="Comic Sans MS"/>
                <a:ea typeface="Comic Sans MS"/>
                <a:cs typeface="Comic Sans MS"/>
                <a:sym typeface="Comic Sans MS"/>
              </a:rPr>
              <a:t>SEGÚN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0" y="-4"/>
            <a:ext cx="8229600" cy="766800"/>
          </a:xfrm>
          <a:prstGeom prst="rect">
            <a:avLst/>
          </a:prstGeom>
        </p:spPr>
        <p:txBody>
          <a:bodyPr anchorCtr="0" anchor="ctr" bIns="91425" lIns="91425" rIns="91425" wrap="square" tIns="91425">
            <a:noAutofit/>
          </a:bodyPr>
          <a:lstStyle/>
          <a:p>
            <a:pPr lvl="0" algn="l">
              <a:spcBef>
                <a:spcPts val="0"/>
              </a:spcBef>
              <a:buNone/>
            </a:pPr>
            <a:r>
              <a:rPr lang="es-CO" sz="3600">
                <a:latin typeface="Comic Sans MS"/>
                <a:ea typeface="Comic Sans MS"/>
                <a:cs typeface="Comic Sans MS"/>
                <a:sym typeface="Comic Sans MS"/>
              </a:rPr>
              <a:t>FASES DE LA PLANEACIÓN </a:t>
            </a:r>
            <a:r>
              <a:rPr lang="es-CO"/>
              <a:t> </a:t>
            </a:r>
          </a:p>
        </p:txBody>
      </p:sp>
      <p:pic>
        <p:nvPicPr>
          <p:cNvPr id="179" name="Shape 179"/>
          <p:cNvPicPr preferRelativeResize="0"/>
          <p:nvPr/>
        </p:nvPicPr>
        <p:blipFill>
          <a:blip r:embed="rId3">
            <a:alphaModFix/>
          </a:blip>
          <a:stretch>
            <a:fillRect/>
          </a:stretch>
        </p:blipFill>
        <p:spPr>
          <a:xfrm>
            <a:off x="90492" y="766800"/>
            <a:ext cx="8963026" cy="6091200"/>
          </a:xfrm>
          <a:prstGeom prst="rect">
            <a:avLst/>
          </a:prstGeom>
          <a:noFill/>
          <a:ln>
            <a:noFill/>
          </a:ln>
        </p:spPr>
      </p:pic>
      <p:sp>
        <p:nvSpPr>
          <p:cNvPr id="180" name="Shape 180"/>
          <p:cNvSpPr txBox="1"/>
          <p:nvPr/>
        </p:nvSpPr>
        <p:spPr>
          <a:xfrm>
            <a:off x="4487325" y="766800"/>
            <a:ext cx="4475700" cy="766800"/>
          </a:xfrm>
          <a:prstGeom prst="rect">
            <a:avLst/>
          </a:prstGeom>
          <a:noFill/>
          <a:ln>
            <a:noFill/>
          </a:ln>
        </p:spPr>
        <p:txBody>
          <a:bodyPr anchorCtr="0" anchor="t" bIns="91425" lIns="91425" rIns="91425" wrap="square" tIns="91425">
            <a:noAutofit/>
          </a:bodyPr>
          <a:lstStyle/>
          <a:p>
            <a:pPr lvl="0">
              <a:spcBef>
                <a:spcPts val="0"/>
              </a:spcBef>
              <a:buNone/>
            </a:pPr>
            <a:r>
              <a:rPr lang="es-CO" sz="2400">
                <a:latin typeface="Comic Sans MS"/>
                <a:ea typeface="Comic Sans MS"/>
                <a:cs typeface="Comic Sans MS"/>
                <a:sym typeface="Comic Sans MS"/>
              </a:rPr>
              <a:t>Se debe tener en cuenta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67544" y="116632"/>
            <a:ext cx="3754760" cy="562074"/>
          </a:xfrm>
          <a:prstGeom prst="rect">
            <a:avLst/>
          </a:prstGeom>
          <a:noFill/>
          <a:ln>
            <a:noFill/>
          </a:ln>
        </p:spPr>
        <p:txBody>
          <a:bodyPr anchorCtr="0" anchor="ctr" bIns="91425" lIns="91425" rIns="91425" wrap="square" tIns="91425">
            <a:noAutofit/>
          </a:bodyPr>
          <a:lstStyle/>
          <a:p>
            <a:pPr indent="-279400" lvl="0" marL="0" marR="0" rtl="0" algn="ctr">
              <a:lnSpc>
                <a:spcPct val="100000"/>
              </a:lnSpc>
              <a:spcBef>
                <a:spcPts val="0"/>
              </a:spcBef>
              <a:spcAft>
                <a:spcPts val="0"/>
              </a:spcAft>
              <a:buClr>
                <a:schemeClr val="dk1"/>
              </a:buClr>
              <a:buSzPct val="122222"/>
              <a:buFont typeface="Calibri"/>
              <a:buNone/>
            </a:pPr>
            <a:r>
              <a:rPr b="1" i="0" lang="es-CO" sz="3600" u="none" cap="none" strike="noStrike">
                <a:solidFill>
                  <a:schemeClr val="dk1"/>
                </a:solidFill>
                <a:latin typeface="Comic Sans MS"/>
                <a:ea typeface="Comic Sans MS"/>
                <a:cs typeface="Comic Sans MS"/>
                <a:sym typeface="Comic Sans MS"/>
              </a:rPr>
              <a:t>ESTRATEGIA</a:t>
            </a:r>
          </a:p>
        </p:txBody>
      </p:sp>
      <p:sp>
        <p:nvSpPr>
          <p:cNvPr id="186" name="Shape 186"/>
          <p:cNvSpPr txBox="1"/>
          <p:nvPr>
            <p:ph idx="1" type="body"/>
          </p:nvPr>
        </p:nvSpPr>
        <p:spPr>
          <a:xfrm>
            <a:off x="314325" y="1250950"/>
            <a:ext cx="8229600" cy="4526100"/>
          </a:xfrm>
          <a:prstGeom prst="rect">
            <a:avLst/>
          </a:prstGeom>
          <a:noFill/>
          <a:ln>
            <a:noFill/>
          </a:ln>
        </p:spPr>
        <p:txBody>
          <a:bodyPr anchorCtr="0" anchor="t" bIns="91425" lIns="91425" rIns="91425" wrap="square" tIns="91425">
            <a:noAutofit/>
          </a:bodyPr>
          <a:lstStyle/>
          <a:p>
            <a:pPr indent="-139700" lvl="0" marL="342900" marR="0" rtl="0" algn="just">
              <a:lnSpc>
                <a:spcPct val="100000"/>
              </a:lnSpc>
              <a:spcBef>
                <a:spcPts val="0"/>
              </a:spcBef>
              <a:spcAft>
                <a:spcPts val="0"/>
              </a:spcAft>
              <a:buClr>
                <a:schemeClr val="dk1"/>
              </a:buClr>
              <a:buSzPct val="100000"/>
              <a:buFont typeface="Comic Sans MS"/>
              <a:buChar char="•"/>
            </a:pPr>
            <a:r>
              <a:rPr i="0" lang="es-CO" sz="3200" u="none" cap="none" strike="noStrike">
                <a:solidFill>
                  <a:schemeClr val="dk1"/>
                </a:solidFill>
                <a:latin typeface="Comic Sans MS"/>
                <a:ea typeface="Comic Sans MS"/>
                <a:cs typeface="Comic Sans MS"/>
                <a:sym typeface="Comic Sans MS"/>
              </a:rPr>
              <a:t>Método que se implementa para llevar a cabo tareas o ejecutar determinadas acciones propuestas en la empresa. </a:t>
            </a:r>
          </a:p>
        </p:txBody>
      </p:sp>
      <p:pic>
        <p:nvPicPr>
          <p:cNvPr id="187" name="Shape 187"/>
          <p:cNvPicPr preferRelativeResize="0"/>
          <p:nvPr/>
        </p:nvPicPr>
        <p:blipFill>
          <a:blip r:embed="rId3">
            <a:alphaModFix/>
          </a:blip>
          <a:stretch>
            <a:fillRect/>
          </a:stretch>
        </p:blipFill>
        <p:spPr>
          <a:xfrm>
            <a:off x="603100" y="3149875"/>
            <a:ext cx="7940824" cy="3076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0" y="0"/>
            <a:ext cx="5769300" cy="997800"/>
          </a:xfrm>
          <a:prstGeom prst="rect">
            <a:avLst/>
          </a:prstGeom>
          <a:noFill/>
          <a:ln>
            <a:noFill/>
          </a:ln>
        </p:spPr>
        <p:txBody>
          <a:bodyPr anchorCtr="0" anchor="ctr" bIns="91425" lIns="91425" rIns="91425" wrap="square" tIns="91425">
            <a:noAutofit/>
          </a:bodyPr>
          <a:lstStyle/>
          <a:p>
            <a:pPr indent="-279400" lvl="0" marL="0" marR="0" rtl="0">
              <a:lnSpc>
                <a:spcPct val="100000"/>
              </a:lnSpc>
              <a:spcBef>
                <a:spcPts val="0"/>
              </a:spcBef>
              <a:spcAft>
                <a:spcPts val="0"/>
              </a:spcAft>
              <a:buClr>
                <a:schemeClr val="dk1"/>
              </a:buClr>
              <a:buSzPct val="122222"/>
              <a:buFont typeface="Calibri"/>
              <a:buNone/>
            </a:pPr>
            <a:r>
              <a:rPr i="0" lang="es-CO" sz="3600" u="none" cap="none" strike="noStrike">
                <a:solidFill>
                  <a:schemeClr val="dk1"/>
                </a:solidFill>
                <a:latin typeface="Comic Sans MS"/>
                <a:ea typeface="Comic Sans MS"/>
                <a:cs typeface="Comic Sans MS"/>
                <a:sym typeface="Comic Sans MS"/>
              </a:rPr>
              <a:t>TIPOS DE ESTRATEGIA </a:t>
            </a:r>
          </a:p>
        </p:txBody>
      </p:sp>
      <p:sp>
        <p:nvSpPr>
          <p:cNvPr id="193" name="Shape 193"/>
          <p:cNvSpPr txBox="1"/>
          <p:nvPr>
            <p:ph idx="1" type="body"/>
          </p:nvPr>
        </p:nvSpPr>
        <p:spPr>
          <a:xfrm>
            <a:off x="0" y="6422700"/>
            <a:ext cx="9144000" cy="435300"/>
          </a:xfrm>
          <a:prstGeom prst="rect">
            <a:avLst/>
          </a:prstGeom>
          <a:noFill/>
          <a:ln>
            <a:noFill/>
          </a:ln>
        </p:spPr>
        <p:txBody>
          <a:bodyPr anchorCtr="0" anchor="t" bIns="91425" lIns="91425" rIns="91425" wrap="square" tIns="91425">
            <a:noAutofit/>
          </a:bodyPr>
          <a:lstStyle/>
          <a:p>
            <a:pPr indent="-304800" lvl="0" marL="698500" rtl="0">
              <a:lnSpc>
                <a:spcPct val="142857"/>
              </a:lnSpc>
              <a:spcBef>
                <a:spcPts val="0"/>
              </a:spcBef>
              <a:spcAft>
                <a:spcPts val="1600"/>
              </a:spcAft>
              <a:buClr>
                <a:srgbClr val="333333"/>
              </a:buClr>
              <a:buSzPct val="100000"/>
              <a:buFont typeface="Times New Roman"/>
              <a:buChar char="●"/>
            </a:pPr>
            <a:r>
              <a:rPr lang="es-CO" sz="1200">
                <a:solidFill>
                  <a:srgbClr val="333333"/>
                </a:solidFill>
                <a:highlight>
                  <a:srgbClr val="FFFFFF"/>
                </a:highlight>
                <a:latin typeface="Times New Roman"/>
                <a:ea typeface="Times New Roman"/>
                <a:cs typeface="Times New Roman"/>
                <a:sym typeface="Times New Roman"/>
              </a:rPr>
              <a:t>Doral ,F. (2012).</a:t>
            </a:r>
            <a:r>
              <a:rPr lang="es-CO" sz="1200">
                <a:highlight>
                  <a:srgbClr val="FFFFFF"/>
                </a:highlight>
                <a:latin typeface="Times New Roman"/>
                <a:ea typeface="Times New Roman"/>
                <a:cs typeface="Times New Roman"/>
                <a:sym typeface="Times New Roman"/>
              </a:rPr>
              <a:t>DIRECCIÓN ESTRATÉGICA:</a:t>
            </a:r>
            <a:r>
              <a:rPr i="1" lang="es-CO" sz="1200">
                <a:solidFill>
                  <a:srgbClr val="333333"/>
                </a:solidFill>
                <a:highlight>
                  <a:srgbClr val="FFFFFF"/>
                </a:highlight>
                <a:latin typeface="Times New Roman"/>
                <a:ea typeface="Times New Roman"/>
                <a:cs typeface="Times New Roman"/>
                <a:sym typeface="Times New Roman"/>
              </a:rPr>
              <a:t> [Vídeo]</a:t>
            </a:r>
            <a:r>
              <a:rPr lang="es-CO" sz="1200">
                <a:solidFill>
                  <a:srgbClr val="333333"/>
                </a:solidFill>
                <a:highlight>
                  <a:srgbClr val="FFFFFF"/>
                </a:highlight>
                <a:latin typeface="Times New Roman"/>
                <a:ea typeface="Times New Roman"/>
                <a:cs typeface="Times New Roman"/>
                <a:sym typeface="Times New Roman"/>
              </a:rPr>
              <a:t>. Disponible en: httpshttp://holisticaudec.webnode.es/estrategia-gerencial/</a:t>
            </a:r>
          </a:p>
          <a:p>
            <a:pPr indent="0" lvl="0" marL="0" rtl="0">
              <a:lnSpc>
                <a:spcPct val="142857"/>
              </a:lnSpc>
              <a:spcBef>
                <a:spcPts val="0"/>
              </a:spcBef>
              <a:spcAft>
                <a:spcPts val="1600"/>
              </a:spcAft>
              <a:buNone/>
            </a:pPr>
            <a:r>
              <a:t/>
            </a:r>
            <a:endParaRPr sz="1200">
              <a:solidFill>
                <a:srgbClr val="333333"/>
              </a:solidFill>
              <a:highlight>
                <a:srgbClr val="FFFFFF"/>
              </a:highlight>
              <a:latin typeface="Times New Roman"/>
              <a:ea typeface="Times New Roman"/>
              <a:cs typeface="Times New Roman"/>
              <a:sym typeface="Times New Roman"/>
            </a:endParaRPr>
          </a:p>
          <a:p>
            <a:pPr indent="-139700" lvl="0" marL="342900" marR="0" rtl="0" algn="l">
              <a:lnSpc>
                <a:spcPct val="100000"/>
              </a:lnSpc>
              <a:spcBef>
                <a:spcPts val="0"/>
              </a:spcBef>
              <a:spcAft>
                <a:spcPts val="0"/>
              </a:spcAft>
              <a:buClr>
                <a:schemeClr val="dk1"/>
              </a:buClr>
              <a:buSzPct val="100000"/>
              <a:buFont typeface="Arial"/>
              <a:buNone/>
            </a:pPr>
            <a:r>
              <a:t/>
            </a:r>
            <a:endParaRPr/>
          </a:p>
        </p:txBody>
      </p:sp>
      <p:sp>
        <p:nvSpPr>
          <p:cNvPr descr="Fernando Doral, profesor del área de marketing y ventas de la Escuela de Negocios y Dirección, profundiza en las distintas estrategias empresariales para impulsar un negocio.   Si quieres saber más sobre la dirección estratégica y otros conceptos de marketing y ventas, consulta la oferta formativa de ENyD: http://bit.ly/form_especializada" id="194" name="Shape 194" title="DIRECCIÓN ESTRATÉGICA: Videoconferencia (noviembre 2012)">
            <a:hlinkClick r:id="rId3"/>
          </p:cNvPr>
          <p:cNvSpPr/>
          <p:nvPr/>
        </p:nvSpPr>
        <p:spPr>
          <a:xfrm>
            <a:off x="0" y="793100"/>
            <a:ext cx="9004050" cy="5629600"/>
          </a:xfrm>
          <a:prstGeom prst="rect">
            <a:avLst/>
          </a:prstGeom>
          <a:blipFill>
            <a:blip r:embed="rId4">
              <a:alphaModFix/>
            </a:blip>
            <a:stretch>
              <a:fillRect/>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0" y="0"/>
            <a:ext cx="7598100" cy="674400"/>
          </a:xfrm>
          <a:prstGeom prst="rect">
            <a:avLst/>
          </a:prstGeom>
        </p:spPr>
        <p:txBody>
          <a:bodyPr anchorCtr="0" anchor="ctr" bIns="91425" lIns="91425" rIns="91425" wrap="square" tIns="91425">
            <a:noAutofit/>
          </a:bodyPr>
          <a:lstStyle/>
          <a:p>
            <a:pPr lvl="0" algn="l">
              <a:spcBef>
                <a:spcPts val="0"/>
              </a:spcBef>
              <a:buNone/>
            </a:pPr>
            <a:r>
              <a:rPr b="1" lang="es-CO" sz="2800">
                <a:solidFill>
                  <a:srgbClr val="000000"/>
                </a:solidFill>
                <a:latin typeface="Comic Sans MS"/>
                <a:ea typeface="Comic Sans MS"/>
                <a:cs typeface="Comic Sans MS"/>
                <a:sym typeface="Comic Sans MS"/>
              </a:rPr>
              <a:t>DIRECCIONAMIENTO </a:t>
            </a:r>
            <a:r>
              <a:rPr b="1" lang="es-CO" sz="2800">
                <a:solidFill>
                  <a:srgbClr val="000000"/>
                </a:solidFill>
                <a:latin typeface="Comic Sans MS"/>
                <a:ea typeface="Comic Sans MS"/>
                <a:cs typeface="Comic Sans MS"/>
                <a:sym typeface="Comic Sans MS"/>
              </a:rPr>
              <a:t>ESTRATÉGICO</a:t>
            </a:r>
            <a:r>
              <a:rPr lang="es-CO" sz="2800">
                <a:solidFill>
                  <a:srgbClr val="000000"/>
                </a:solidFill>
                <a:latin typeface="Comic Sans MS"/>
                <a:ea typeface="Comic Sans MS"/>
                <a:cs typeface="Comic Sans MS"/>
                <a:sym typeface="Comic Sans MS"/>
              </a:rPr>
              <a:t> </a:t>
            </a:r>
          </a:p>
        </p:txBody>
      </p:sp>
      <p:pic>
        <p:nvPicPr>
          <p:cNvPr id="200" name="Shape 200"/>
          <p:cNvPicPr preferRelativeResize="0"/>
          <p:nvPr/>
        </p:nvPicPr>
        <p:blipFill>
          <a:blip r:embed="rId3">
            <a:alphaModFix/>
          </a:blip>
          <a:stretch>
            <a:fillRect/>
          </a:stretch>
        </p:blipFill>
        <p:spPr>
          <a:xfrm>
            <a:off x="698675" y="930125"/>
            <a:ext cx="8148555" cy="5927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0" y="828675"/>
            <a:ext cx="8894626" cy="6029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0" y="-4"/>
            <a:ext cx="8229600" cy="748500"/>
          </a:xfrm>
          <a:prstGeom prst="rect">
            <a:avLst/>
          </a:prstGeom>
        </p:spPr>
        <p:txBody>
          <a:bodyPr anchorCtr="0" anchor="ctr" bIns="91425" lIns="91425" rIns="91425" wrap="square" tIns="91425">
            <a:noAutofit/>
          </a:bodyPr>
          <a:lstStyle/>
          <a:p>
            <a:pPr lvl="0" algn="l">
              <a:spcBef>
                <a:spcPts val="0"/>
              </a:spcBef>
              <a:buNone/>
            </a:pPr>
            <a:r>
              <a:rPr b="1" lang="es-CO" sz="3600">
                <a:solidFill>
                  <a:srgbClr val="000000"/>
                </a:solidFill>
                <a:latin typeface="Comic Sans MS"/>
                <a:ea typeface="Comic Sans MS"/>
                <a:cs typeface="Comic Sans MS"/>
                <a:sym typeface="Comic Sans MS"/>
              </a:rPr>
              <a:t>PLANEACIÓN ESTRATÉGICA</a:t>
            </a:r>
          </a:p>
        </p:txBody>
      </p:sp>
      <p:pic>
        <p:nvPicPr>
          <p:cNvPr descr="image579.gif" id="206" name="Shape 206"/>
          <p:cNvPicPr preferRelativeResize="0"/>
          <p:nvPr/>
        </p:nvPicPr>
        <p:blipFill>
          <a:blip r:embed="rId3">
            <a:alphaModFix/>
          </a:blip>
          <a:stretch>
            <a:fillRect/>
          </a:stretch>
        </p:blipFill>
        <p:spPr>
          <a:xfrm>
            <a:off x="72350" y="748500"/>
            <a:ext cx="8933450" cy="6109500"/>
          </a:xfrm>
          <a:prstGeom prst="rect">
            <a:avLst/>
          </a:prstGeom>
          <a:noFill/>
          <a:ln>
            <a:noFill/>
          </a:ln>
        </p:spPr>
      </p:pic>
      <p:cxnSp>
        <p:nvCxnSpPr>
          <p:cNvPr id="207" name="Shape 207"/>
          <p:cNvCxnSpPr/>
          <p:nvPr/>
        </p:nvCxnSpPr>
        <p:spPr>
          <a:xfrm flipH="1" rot="10800000">
            <a:off x="1289075" y="1503975"/>
            <a:ext cx="3476400" cy="4791900"/>
          </a:xfrm>
          <a:prstGeom prst="straightConnector1">
            <a:avLst/>
          </a:prstGeom>
          <a:noFill/>
          <a:ln cap="flat" cmpd="sng" w="38100">
            <a:solidFill>
              <a:srgbClr val="FF0000"/>
            </a:solidFill>
            <a:prstDash val="solid"/>
            <a:round/>
            <a:headEnd len="lg" w="lg" type="none"/>
            <a:tailEnd len="lg" w="lg" type="none"/>
          </a:ln>
        </p:spPr>
      </p:cxnSp>
      <p:cxnSp>
        <p:nvCxnSpPr>
          <p:cNvPr id="208" name="Shape 208"/>
          <p:cNvCxnSpPr/>
          <p:nvPr/>
        </p:nvCxnSpPr>
        <p:spPr>
          <a:xfrm>
            <a:off x="4765463" y="1472186"/>
            <a:ext cx="3794400" cy="4855500"/>
          </a:xfrm>
          <a:prstGeom prst="straightConnector1">
            <a:avLst/>
          </a:prstGeom>
          <a:noFill/>
          <a:ln cap="flat" cmpd="sng" w="38100">
            <a:solidFill>
              <a:srgbClr val="FF0000"/>
            </a:solidFill>
            <a:prstDash val="solid"/>
            <a:round/>
            <a:headEnd len="lg" w="lg" type="none"/>
            <a:tailEnd len="lg" w="lg" type="none"/>
          </a:ln>
        </p:spPr>
      </p:cxnSp>
      <p:cxnSp>
        <p:nvCxnSpPr>
          <p:cNvPr id="209" name="Shape 209"/>
          <p:cNvCxnSpPr/>
          <p:nvPr/>
        </p:nvCxnSpPr>
        <p:spPr>
          <a:xfrm>
            <a:off x="1254300" y="6327625"/>
            <a:ext cx="7318500" cy="15900"/>
          </a:xfrm>
          <a:prstGeom prst="straightConnector1">
            <a:avLst/>
          </a:prstGeom>
          <a:noFill/>
          <a:ln cap="flat" cmpd="sng" w="38100">
            <a:solidFill>
              <a:srgbClr val="FF0000"/>
            </a:solidFill>
            <a:prstDash val="solid"/>
            <a:round/>
            <a:headEnd len="lg" w="lg" type="none"/>
            <a:tailEnd len="lg" w="lg"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Shape 214"/>
          <p:cNvPicPr preferRelativeResize="0"/>
          <p:nvPr/>
        </p:nvPicPr>
        <p:blipFill>
          <a:blip r:embed="rId3">
            <a:alphaModFix/>
          </a:blip>
          <a:stretch>
            <a:fillRect/>
          </a:stretch>
        </p:blipFill>
        <p:spPr>
          <a:xfrm>
            <a:off x="1063625" y="0"/>
            <a:ext cx="7016750" cy="7069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0" y="0"/>
            <a:ext cx="9024000" cy="1253700"/>
          </a:xfrm>
          <a:prstGeom prst="rect">
            <a:avLst/>
          </a:prstGeom>
        </p:spPr>
        <p:txBody>
          <a:bodyPr anchorCtr="0" anchor="ctr" bIns="91425" lIns="91425" rIns="91425" wrap="square" tIns="91425">
            <a:noAutofit/>
          </a:bodyPr>
          <a:lstStyle/>
          <a:p>
            <a:pPr lvl="0" algn="l">
              <a:spcBef>
                <a:spcPts val="0"/>
              </a:spcBef>
              <a:buNone/>
            </a:pPr>
            <a:r>
              <a:rPr b="1" lang="es-CO" sz="3000">
                <a:latin typeface="Comic Sans MS"/>
                <a:ea typeface="Comic Sans MS"/>
                <a:cs typeface="Comic Sans MS"/>
                <a:sym typeface="Comic Sans MS"/>
              </a:rPr>
              <a:t>COMPONENTES</a:t>
            </a:r>
            <a:r>
              <a:rPr b="1" lang="es-CO" sz="3000">
                <a:latin typeface="Comic Sans MS"/>
                <a:ea typeface="Comic Sans MS"/>
                <a:cs typeface="Comic Sans MS"/>
                <a:sym typeface="Comic Sans MS"/>
              </a:rPr>
              <a:t> DE LA                                        </a:t>
            </a:r>
            <a:r>
              <a:rPr b="1" lang="es-CO" sz="3000">
                <a:solidFill>
                  <a:schemeClr val="lt1"/>
                </a:solidFill>
                <a:latin typeface="Comic Sans MS"/>
                <a:ea typeface="Comic Sans MS"/>
                <a:cs typeface="Comic Sans MS"/>
                <a:sym typeface="Comic Sans MS"/>
              </a:rPr>
              <a:t>P</a:t>
            </a:r>
            <a:r>
              <a:rPr b="1" lang="es-CO" sz="3000">
                <a:solidFill>
                  <a:schemeClr val="lt1"/>
                </a:solidFill>
                <a:latin typeface="Comic Sans MS"/>
                <a:ea typeface="Comic Sans MS"/>
                <a:cs typeface="Comic Sans MS"/>
                <a:sym typeface="Comic Sans MS"/>
              </a:rPr>
              <a:t> </a:t>
            </a:r>
            <a:r>
              <a:rPr b="1" lang="es-CO" sz="3000">
                <a:latin typeface="Comic Sans MS"/>
                <a:ea typeface="Comic Sans MS"/>
                <a:cs typeface="Comic Sans MS"/>
                <a:sym typeface="Comic Sans MS"/>
              </a:rPr>
              <a:t>               PLANEACIÓN </a:t>
            </a:r>
            <a:r>
              <a:rPr b="1" lang="es-CO" sz="3000">
                <a:latin typeface="Comic Sans MS"/>
                <a:ea typeface="Comic Sans MS"/>
                <a:cs typeface="Comic Sans MS"/>
                <a:sym typeface="Comic Sans MS"/>
              </a:rPr>
              <a:t>ESTRATÉGICA</a:t>
            </a:r>
            <a:r>
              <a:rPr b="1" lang="es-CO"/>
              <a:t> </a:t>
            </a:r>
          </a:p>
        </p:txBody>
      </p:sp>
      <p:pic>
        <p:nvPicPr>
          <p:cNvPr id="220" name="Shape 220"/>
          <p:cNvPicPr preferRelativeResize="0"/>
          <p:nvPr/>
        </p:nvPicPr>
        <p:blipFill>
          <a:blip r:embed="rId3">
            <a:alphaModFix/>
          </a:blip>
          <a:stretch>
            <a:fillRect/>
          </a:stretch>
        </p:blipFill>
        <p:spPr>
          <a:xfrm>
            <a:off x="774700" y="1417650"/>
            <a:ext cx="8162475" cy="529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0" y="0"/>
            <a:ext cx="6099000" cy="653100"/>
          </a:xfrm>
          <a:prstGeom prst="rect">
            <a:avLst/>
          </a:prstGeom>
        </p:spPr>
        <p:txBody>
          <a:bodyPr anchorCtr="0" anchor="ctr" bIns="91425" lIns="91425" rIns="91425" wrap="square" tIns="91425">
            <a:noAutofit/>
          </a:bodyPr>
          <a:lstStyle/>
          <a:p>
            <a:pPr lvl="0">
              <a:spcBef>
                <a:spcPts val="0"/>
              </a:spcBef>
              <a:buNone/>
            </a:pPr>
            <a:r>
              <a:rPr b="1" lang="es-CO" sz="3600">
                <a:latin typeface="Comic Sans MS"/>
                <a:ea typeface="Comic Sans MS"/>
                <a:cs typeface="Comic Sans MS"/>
                <a:sym typeface="Comic Sans MS"/>
              </a:rPr>
              <a:t>BALANCED SCORECARD</a:t>
            </a:r>
          </a:p>
        </p:txBody>
      </p:sp>
      <p:sp>
        <p:nvSpPr>
          <p:cNvPr id="226" name="Shape 226"/>
          <p:cNvSpPr txBox="1"/>
          <p:nvPr>
            <p:ph idx="1" type="body"/>
          </p:nvPr>
        </p:nvSpPr>
        <p:spPr>
          <a:xfrm>
            <a:off x="72350" y="653100"/>
            <a:ext cx="8931600" cy="6204900"/>
          </a:xfrm>
          <a:prstGeom prst="rect">
            <a:avLst/>
          </a:prstGeom>
        </p:spPr>
        <p:txBody>
          <a:bodyPr anchorCtr="0" anchor="t" bIns="91425" lIns="91425" rIns="91425" wrap="square" tIns="91425">
            <a:noAutofit/>
          </a:bodyPr>
          <a:lstStyle/>
          <a:p>
            <a:pPr indent="0" lvl="0" marL="0" rtl="0" algn="just">
              <a:spcBef>
                <a:spcPts val="0"/>
              </a:spcBef>
              <a:buNone/>
            </a:pPr>
            <a:r>
              <a:rPr lang="es-CO" sz="2400">
                <a:solidFill>
                  <a:srgbClr val="000000"/>
                </a:solidFill>
                <a:highlight>
                  <a:srgbClr val="FFFFFF"/>
                </a:highlight>
                <a:latin typeface="Comic Sans MS"/>
                <a:ea typeface="Comic Sans MS"/>
                <a:cs typeface="Comic Sans MS"/>
                <a:sym typeface="Comic Sans MS"/>
              </a:rPr>
              <a:t>El Balanced Scorecard (BSC / Cuadro de Mando Integral) es una herramienta que permite enlazar estrategias y objetivos clave con desempeño y resultados a través de cuatro áreas críticas en cualquier empresa: desempeño financiero, conocimiento del cliente, procesos internos de negocio y aprendizaje y crecimiento.</a:t>
            </a:r>
          </a:p>
          <a:p>
            <a:pPr lvl="0" algn="just">
              <a:spcBef>
                <a:spcPts val="0"/>
              </a:spcBef>
              <a:buNone/>
            </a:pPr>
            <a:r>
              <a:t/>
            </a:r>
            <a:endParaRPr sz="2400">
              <a:solidFill>
                <a:srgbClr val="4B4B57"/>
              </a:solidFill>
              <a:highlight>
                <a:srgbClr val="FFFFFF"/>
              </a:highlight>
              <a:latin typeface="Arial"/>
              <a:ea typeface="Arial"/>
              <a:cs typeface="Arial"/>
              <a:sym typeface="Arial"/>
            </a:endParaRPr>
          </a:p>
        </p:txBody>
      </p:sp>
      <p:pic>
        <p:nvPicPr>
          <p:cNvPr id="227" name="Shape 227"/>
          <p:cNvPicPr preferRelativeResize="0"/>
          <p:nvPr/>
        </p:nvPicPr>
        <p:blipFill>
          <a:blip r:embed="rId3">
            <a:alphaModFix/>
          </a:blip>
          <a:stretch>
            <a:fillRect/>
          </a:stretch>
        </p:blipFill>
        <p:spPr>
          <a:xfrm>
            <a:off x="1630700" y="2990850"/>
            <a:ext cx="5695950" cy="3867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Shape 232"/>
          <p:cNvPicPr preferRelativeResize="0"/>
          <p:nvPr/>
        </p:nvPicPr>
        <p:blipFill>
          <a:blip r:embed="rId3">
            <a:alphaModFix/>
          </a:blip>
          <a:stretch>
            <a:fillRect/>
          </a:stretch>
        </p:blipFill>
        <p:spPr>
          <a:xfrm>
            <a:off x="0" y="658500"/>
            <a:ext cx="9041875" cy="6199500"/>
          </a:xfrm>
          <a:prstGeom prst="rect">
            <a:avLst/>
          </a:prstGeom>
          <a:noFill/>
          <a:ln>
            <a:noFill/>
          </a:ln>
        </p:spPr>
      </p:pic>
      <p:sp>
        <p:nvSpPr>
          <p:cNvPr id="233" name="Shape 233"/>
          <p:cNvSpPr txBox="1"/>
          <p:nvPr>
            <p:ph type="title"/>
          </p:nvPr>
        </p:nvSpPr>
        <p:spPr>
          <a:xfrm>
            <a:off x="0" y="0"/>
            <a:ext cx="6099000" cy="653100"/>
          </a:xfrm>
          <a:prstGeom prst="rect">
            <a:avLst/>
          </a:prstGeom>
        </p:spPr>
        <p:txBody>
          <a:bodyPr anchorCtr="0" anchor="ctr" bIns="91425" lIns="91425" rIns="91425" wrap="square" tIns="91425">
            <a:noAutofit/>
          </a:bodyPr>
          <a:lstStyle/>
          <a:p>
            <a:pPr lvl="0" rtl="0">
              <a:spcBef>
                <a:spcPts val="0"/>
              </a:spcBef>
              <a:buNone/>
            </a:pPr>
            <a:r>
              <a:rPr b="1" lang="es-CO" sz="3600">
                <a:latin typeface="Comic Sans MS"/>
                <a:ea typeface="Comic Sans MS"/>
                <a:cs typeface="Comic Sans MS"/>
                <a:sym typeface="Comic Sans MS"/>
              </a:rPr>
              <a:t>BALANCED SCORECARD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0" y="4914120"/>
            <a:ext cx="8229600" cy="684300"/>
          </a:xfrm>
          <a:prstGeom prst="rect">
            <a:avLst/>
          </a:prstGeom>
          <a:noFill/>
        </p:spPr>
        <p:txBody>
          <a:bodyPr anchorCtr="0" anchor="ctr" bIns="91425" lIns="91425" rIns="91425" wrap="square" tIns="91425">
            <a:noAutofit/>
          </a:bodyPr>
          <a:lstStyle/>
          <a:p>
            <a:pPr lvl="0" rtl="0" algn="l">
              <a:lnSpc>
                <a:spcPct val="115000"/>
              </a:lnSpc>
              <a:spcBef>
                <a:spcPts val="0"/>
              </a:spcBef>
              <a:buClr>
                <a:schemeClr val="dk1"/>
              </a:buClr>
              <a:buSzPct val="73333"/>
              <a:buFont typeface="Arial"/>
              <a:buNone/>
            </a:pPr>
            <a:r>
              <a:rPr lang="es-CO" sz="1500">
                <a:solidFill>
                  <a:srgbClr val="000000"/>
                </a:solidFill>
                <a:highlight>
                  <a:srgbClr val="FFFFFF"/>
                </a:highlight>
                <a:latin typeface="Arial"/>
                <a:ea typeface="Arial"/>
                <a:cs typeface="Arial"/>
                <a:sym typeface="Arial"/>
              </a:rPr>
              <a:t> A continuación A continuación Robert Kaplan, uno de sus creadores, nos enseña qué es y para qué sirve el Balanced Scorecard:</a:t>
            </a:r>
          </a:p>
        </p:txBody>
      </p:sp>
      <p:sp>
        <p:nvSpPr>
          <p:cNvPr id="239" name="Shape 239"/>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69850" lvl="0" marL="0" rtl="0">
              <a:lnSpc>
                <a:spcPct val="115000"/>
              </a:lnSpc>
              <a:spcBef>
                <a:spcPts val="0"/>
              </a:spcBef>
              <a:buClr>
                <a:schemeClr val="dk1"/>
              </a:buClr>
              <a:buSzPct val="73333"/>
              <a:buFont typeface="Arial"/>
              <a:buNone/>
            </a:pPr>
            <a:r>
              <a:t/>
            </a:r>
            <a:endParaRPr sz="1500">
              <a:solidFill>
                <a:srgbClr val="4B4B57"/>
              </a:solidFill>
              <a:highlight>
                <a:srgbClr val="FFFFFF"/>
              </a:highlight>
              <a:latin typeface="Arial"/>
              <a:ea typeface="Arial"/>
              <a:cs typeface="Arial"/>
              <a:sym typeface="Arial"/>
            </a:endParaRPr>
          </a:p>
          <a:p>
            <a:pPr indent="-69850" lvl="0" marL="0" rtl="0">
              <a:lnSpc>
                <a:spcPct val="115000"/>
              </a:lnSpc>
              <a:spcBef>
                <a:spcPts val="0"/>
              </a:spcBef>
              <a:buClr>
                <a:schemeClr val="dk1"/>
              </a:buClr>
              <a:buSzPct val="73333"/>
              <a:buFont typeface="Arial"/>
              <a:buNone/>
            </a:pPr>
            <a:r>
              <a:t/>
            </a:r>
            <a:endParaRPr sz="1500">
              <a:solidFill>
                <a:srgbClr val="4B4B57"/>
              </a:solidFill>
              <a:highlight>
                <a:srgbClr val="FFFFFF"/>
              </a:highlight>
              <a:latin typeface="Arial"/>
              <a:ea typeface="Arial"/>
              <a:cs typeface="Arial"/>
              <a:sym typeface="Arial"/>
            </a:endParaRPr>
          </a:p>
          <a:p>
            <a:pPr lvl="0">
              <a:spcBef>
                <a:spcPts val="0"/>
              </a:spcBef>
              <a:buNone/>
            </a:pPr>
            <a:r>
              <a:t/>
            </a:r>
            <a:endParaRPr/>
          </a:p>
        </p:txBody>
      </p:sp>
      <p:sp>
        <p:nvSpPr>
          <p:cNvPr descr="Entrevista a Robert Kaplan, creador del Balanced Scorecard (BSC), trabajo academico realizado para la profesora Maritza Lopez del Modulo Gestion Empresarial de la Universidad Libre de Cali." id="240" name="Shape 240" title="Entrevista a Robert Kaplan, creador del BSC">
            <a:hlinkClick r:id="rId3"/>
          </p:cNvPr>
          <p:cNvSpPr/>
          <p:nvPr/>
        </p:nvSpPr>
        <p:spPr>
          <a:xfrm>
            <a:off x="0" y="808650"/>
            <a:ext cx="9004050" cy="5505075"/>
          </a:xfrm>
          <a:prstGeom prst="rect">
            <a:avLst/>
          </a:prstGeom>
          <a:blipFill>
            <a:blip r:embed="rId4">
              <a:alphaModFix/>
            </a:blip>
            <a:stretch>
              <a:fillRect/>
            </a:stretch>
          </a:blipFill>
          <a:ln>
            <a:noFill/>
          </a:ln>
        </p:spPr>
      </p:sp>
      <p:sp>
        <p:nvSpPr>
          <p:cNvPr id="241" name="Shape 241"/>
          <p:cNvSpPr txBox="1"/>
          <p:nvPr/>
        </p:nvSpPr>
        <p:spPr>
          <a:xfrm>
            <a:off x="77775" y="0"/>
            <a:ext cx="9003900" cy="684300"/>
          </a:xfrm>
          <a:prstGeom prst="rect">
            <a:avLst/>
          </a:prstGeom>
          <a:noFill/>
          <a:ln>
            <a:noFill/>
          </a:ln>
        </p:spPr>
        <p:txBody>
          <a:bodyPr anchorCtr="0" anchor="t" bIns="91425" lIns="91425" rIns="91425" wrap="square" tIns="91425">
            <a:noAutofit/>
          </a:bodyPr>
          <a:lstStyle/>
          <a:p>
            <a:pPr lvl="0">
              <a:spcBef>
                <a:spcPts val="0"/>
              </a:spcBef>
              <a:buNone/>
            </a:pPr>
            <a:r>
              <a:rPr b="1" lang="es-CO" sz="1800">
                <a:latin typeface="Comic Sans MS"/>
                <a:ea typeface="Comic Sans MS"/>
                <a:cs typeface="Comic Sans MS"/>
                <a:sym typeface="Comic Sans MS"/>
              </a:rPr>
              <a:t>A continuación Robert Kaplan, uno de sus creadores, enseña qué es y para qué sirve elo Balanced scor</a:t>
            </a:r>
            <a:r>
              <a:rPr b="1" lang="es-CO" sz="1800">
                <a:latin typeface="Comic Sans MS"/>
                <a:ea typeface="Comic Sans MS"/>
                <a:cs typeface="Comic Sans MS"/>
                <a:sym typeface="Comic Sans MS"/>
              </a:rPr>
              <a:t>e</a:t>
            </a:r>
            <a:r>
              <a:rPr b="1" lang="es-CO" sz="1800">
                <a:latin typeface="Comic Sans MS"/>
                <a:ea typeface="Comic Sans MS"/>
                <a:cs typeface="Comic Sans MS"/>
                <a:sym typeface="Comic Sans MS"/>
              </a:rPr>
              <a:t>card</a:t>
            </a:r>
          </a:p>
        </p:txBody>
      </p:sp>
      <p:sp>
        <p:nvSpPr>
          <p:cNvPr id="242" name="Shape 242"/>
          <p:cNvSpPr txBox="1"/>
          <p:nvPr/>
        </p:nvSpPr>
        <p:spPr>
          <a:xfrm>
            <a:off x="77775" y="6313725"/>
            <a:ext cx="8848500" cy="544200"/>
          </a:xfrm>
          <a:prstGeom prst="rect">
            <a:avLst/>
          </a:prstGeom>
          <a:noFill/>
          <a:ln>
            <a:noFill/>
          </a:ln>
        </p:spPr>
        <p:txBody>
          <a:bodyPr anchorCtr="0" anchor="t" bIns="91425" lIns="91425" rIns="91425" wrap="square" tIns="91425">
            <a:noAutofit/>
          </a:bodyPr>
          <a:lstStyle/>
          <a:p>
            <a:pPr indent="-304800" lvl="0" marL="698500" rtl="0">
              <a:lnSpc>
                <a:spcPct val="142857"/>
              </a:lnSpc>
              <a:spcBef>
                <a:spcPts val="0"/>
              </a:spcBef>
              <a:spcAft>
                <a:spcPts val="1600"/>
              </a:spcAft>
              <a:buClr>
                <a:srgbClr val="333333"/>
              </a:buClr>
              <a:buSzPct val="100000"/>
              <a:buFont typeface="Times New Roman"/>
            </a:pPr>
            <a:r>
              <a:rPr lang="es-CO" sz="1200">
                <a:solidFill>
                  <a:srgbClr val="333333"/>
                </a:solidFill>
                <a:latin typeface="Times New Roman"/>
                <a:ea typeface="Times New Roman"/>
                <a:cs typeface="Times New Roman"/>
                <a:sym typeface="Times New Roman"/>
              </a:rPr>
              <a:t>Flores G. (2017).</a:t>
            </a:r>
            <a:r>
              <a:rPr lang="es-CO" sz="1200">
                <a:solidFill>
                  <a:schemeClr val="dk1"/>
                </a:solidFill>
                <a:highlight>
                  <a:srgbClr val="FFFFFF"/>
                </a:highlight>
              </a:rPr>
              <a:t>Entrevista a Robert Kaplan, creador del Cuadro de Mando Integral </a:t>
            </a:r>
            <a:r>
              <a:rPr i="1" lang="es-CO" sz="1200">
                <a:solidFill>
                  <a:srgbClr val="333333"/>
                </a:solidFill>
                <a:latin typeface="Times New Roman"/>
                <a:ea typeface="Times New Roman"/>
                <a:cs typeface="Times New Roman"/>
                <a:sym typeface="Times New Roman"/>
              </a:rPr>
              <a:t> [Vídeo]</a:t>
            </a:r>
            <a:r>
              <a:rPr lang="es-CO" sz="1200">
                <a:solidFill>
                  <a:srgbClr val="333333"/>
                </a:solidFill>
                <a:latin typeface="Times New Roman"/>
                <a:ea typeface="Times New Roman"/>
                <a:cs typeface="Times New Roman"/>
                <a:sym typeface="Times New Roman"/>
              </a:rPr>
              <a:t>. https://www.youtube.com/watch?v=tM2JPcUFpNE</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0" y="-4"/>
            <a:ext cx="8229600" cy="766800"/>
          </a:xfrm>
          <a:prstGeom prst="rect">
            <a:avLst/>
          </a:prstGeom>
        </p:spPr>
        <p:txBody>
          <a:bodyPr anchorCtr="0" anchor="ctr" bIns="91425" lIns="91425" rIns="91425" wrap="square" tIns="91425">
            <a:noAutofit/>
          </a:bodyPr>
          <a:lstStyle/>
          <a:p>
            <a:pPr lvl="0" rtl="0" algn="l">
              <a:spcBef>
                <a:spcPts val="0"/>
              </a:spcBef>
              <a:buNone/>
            </a:pPr>
            <a:r>
              <a:rPr b="1" lang="es-CO" sz="3000">
                <a:latin typeface="Comic Sans MS"/>
                <a:ea typeface="Comic Sans MS"/>
                <a:cs typeface="Comic Sans MS"/>
                <a:sym typeface="Comic Sans MS"/>
              </a:rPr>
              <a:t>ETAPAS BALANCED SCORECARD </a:t>
            </a:r>
          </a:p>
        </p:txBody>
      </p:sp>
      <p:pic>
        <p:nvPicPr>
          <p:cNvPr id="248" name="Shape 248"/>
          <p:cNvPicPr preferRelativeResize="0"/>
          <p:nvPr/>
        </p:nvPicPr>
        <p:blipFill>
          <a:blip r:embed="rId3">
            <a:alphaModFix/>
          </a:blip>
          <a:stretch>
            <a:fillRect/>
          </a:stretch>
        </p:blipFill>
        <p:spPr>
          <a:xfrm>
            <a:off x="0" y="847000"/>
            <a:ext cx="9005801" cy="60109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0" y="-5"/>
            <a:ext cx="8229600" cy="694500"/>
          </a:xfrm>
          <a:prstGeom prst="rect">
            <a:avLst/>
          </a:prstGeom>
        </p:spPr>
        <p:txBody>
          <a:bodyPr anchorCtr="0" anchor="ctr" bIns="91425" lIns="91425" rIns="91425" wrap="square" tIns="91425">
            <a:noAutofit/>
          </a:bodyPr>
          <a:lstStyle/>
          <a:p>
            <a:pPr lvl="0" rtl="0">
              <a:lnSpc>
                <a:spcPct val="110000"/>
              </a:lnSpc>
              <a:spcBef>
                <a:spcPts val="1500"/>
              </a:spcBef>
              <a:spcAft>
                <a:spcPts val="1500"/>
              </a:spcAft>
              <a:buNone/>
            </a:pPr>
            <a:r>
              <a:rPr lang="es-CO" sz="3600">
                <a:latin typeface="Comic Sans MS"/>
                <a:ea typeface="Comic Sans MS"/>
                <a:cs typeface="Comic Sans MS"/>
                <a:sym typeface="Comic Sans MS"/>
              </a:rPr>
              <a:t>BENEFICIOS </a:t>
            </a:r>
          </a:p>
        </p:txBody>
      </p:sp>
      <p:sp>
        <p:nvSpPr>
          <p:cNvPr id="254" name="Shape 254"/>
          <p:cNvSpPr txBox="1"/>
          <p:nvPr>
            <p:ph idx="1" type="body"/>
          </p:nvPr>
        </p:nvSpPr>
        <p:spPr>
          <a:xfrm>
            <a:off x="0" y="806125"/>
            <a:ext cx="9005700" cy="6051900"/>
          </a:xfrm>
          <a:prstGeom prst="rect">
            <a:avLst/>
          </a:prstGeom>
        </p:spPr>
        <p:txBody>
          <a:bodyPr anchorCtr="0" anchor="t" bIns="91425" lIns="91425" rIns="91425" wrap="square" tIns="91425">
            <a:noAutofit/>
          </a:bodyPr>
          <a:lstStyle/>
          <a:p>
            <a:pPr indent="0" lvl="0" marL="0" marR="381000" rtl="0" algn="just">
              <a:lnSpc>
                <a:spcPct val="115000"/>
              </a:lnSpc>
              <a:spcBef>
                <a:spcPts val="800"/>
              </a:spcBef>
              <a:spcAft>
                <a:spcPts val="800"/>
              </a:spcAft>
              <a:buNone/>
            </a:pPr>
            <a:r>
              <a:rPr lang="es-CO" sz="2400">
                <a:solidFill>
                  <a:srgbClr val="333333"/>
                </a:solidFill>
                <a:highlight>
                  <a:srgbClr val="FFFFFF"/>
                </a:highlight>
                <a:latin typeface="Comic Sans MS"/>
                <a:ea typeface="Comic Sans MS"/>
                <a:cs typeface="Comic Sans MS"/>
                <a:sym typeface="Comic Sans MS"/>
              </a:rPr>
              <a:t>El </a:t>
            </a:r>
            <a:r>
              <a:rPr b="1" lang="es-CO" sz="2400">
                <a:solidFill>
                  <a:srgbClr val="333333"/>
                </a:solidFill>
                <a:highlight>
                  <a:srgbClr val="FFFFFF"/>
                </a:highlight>
                <a:latin typeface="Comic Sans MS"/>
                <a:ea typeface="Comic Sans MS"/>
                <a:cs typeface="Comic Sans MS"/>
                <a:sym typeface="Comic Sans MS"/>
              </a:rPr>
              <a:t>Balanced Scorecard</a:t>
            </a:r>
            <a:r>
              <a:rPr lang="es-CO" sz="2400">
                <a:solidFill>
                  <a:srgbClr val="333333"/>
                </a:solidFill>
                <a:highlight>
                  <a:srgbClr val="FFFFFF"/>
                </a:highlight>
                <a:latin typeface="Comic Sans MS"/>
                <a:ea typeface="Comic Sans MS"/>
                <a:cs typeface="Comic Sans MS"/>
                <a:sym typeface="Comic Sans MS"/>
              </a:rPr>
              <a:t> la administración de la compañía, implementando la metodología para monitorear, y analizar indicadores. Podemos considerar las siguientes ventajas:</a:t>
            </a:r>
          </a:p>
          <a:p>
            <a:pPr indent="-381000" lvl="0" marL="457200" rtl="0" algn="just">
              <a:lnSpc>
                <a:spcPct val="115000"/>
              </a:lnSpc>
              <a:spcBef>
                <a:spcPts val="0"/>
              </a:spcBef>
              <a:spcAft>
                <a:spcPts val="0"/>
              </a:spcAft>
              <a:buClr>
                <a:srgbClr val="333333"/>
              </a:buClr>
              <a:buSzPct val="100000"/>
              <a:buFont typeface="Comic Sans MS"/>
              <a:buChar char="●"/>
            </a:pPr>
            <a:r>
              <a:rPr lang="es-CO" sz="2400">
                <a:solidFill>
                  <a:srgbClr val="333333"/>
                </a:solidFill>
                <a:highlight>
                  <a:srgbClr val="FFFFFF"/>
                </a:highlight>
                <a:latin typeface="Comic Sans MS"/>
                <a:ea typeface="Comic Sans MS"/>
                <a:cs typeface="Comic Sans MS"/>
                <a:sym typeface="Comic Sans MS"/>
              </a:rPr>
              <a:t>Alineación de los empleados hacia la visión de la empresa.</a:t>
            </a:r>
          </a:p>
          <a:p>
            <a:pPr indent="-381000" lvl="0" marL="457200" rtl="0" algn="just">
              <a:lnSpc>
                <a:spcPct val="115000"/>
              </a:lnSpc>
              <a:spcBef>
                <a:spcPts val="0"/>
              </a:spcBef>
              <a:spcAft>
                <a:spcPts val="0"/>
              </a:spcAft>
              <a:buClr>
                <a:srgbClr val="333333"/>
              </a:buClr>
              <a:buSzPct val="100000"/>
              <a:buFont typeface="Comic Sans MS"/>
              <a:buChar char="●"/>
            </a:pPr>
            <a:r>
              <a:rPr lang="es-CO" sz="2400">
                <a:solidFill>
                  <a:srgbClr val="333333"/>
                </a:solidFill>
                <a:highlight>
                  <a:srgbClr val="FFFFFF"/>
                </a:highlight>
                <a:latin typeface="Comic Sans MS"/>
                <a:ea typeface="Comic Sans MS"/>
                <a:cs typeface="Comic Sans MS"/>
                <a:sym typeface="Comic Sans MS"/>
              </a:rPr>
              <a:t>Comunicación hacia todo el personal de los objetivos y su cumplimiento.</a:t>
            </a:r>
          </a:p>
          <a:p>
            <a:pPr indent="-381000" lvl="0" marL="457200" rtl="0" algn="just">
              <a:lnSpc>
                <a:spcPct val="115000"/>
              </a:lnSpc>
              <a:spcBef>
                <a:spcPts val="0"/>
              </a:spcBef>
              <a:spcAft>
                <a:spcPts val="0"/>
              </a:spcAft>
              <a:buClr>
                <a:srgbClr val="333333"/>
              </a:buClr>
              <a:buSzPct val="100000"/>
              <a:buFont typeface="Comic Sans MS"/>
              <a:buChar char="●"/>
            </a:pPr>
            <a:r>
              <a:rPr lang="es-CO" sz="2400">
                <a:solidFill>
                  <a:srgbClr val="333333"/>
                </a:solidFill>
                <a:highlight>
                  <a:srgbClr val="FFFFFF"/>
                </a:highlight>
                <a:latin typeface="Comic Sans MS"/>
                <a:ea typeface="Comic Sans MS"/>
                <a:cs typeface="Comic Sans MS"/>
                <a:sym typeface="Comic Sans MS"/>
              </a:rPr>
              <a:t>Redefinición de la estrategia en base a resultados.</a:t>
            </a:r>
          </a:p>
          <a:p>
            <a:pPr indent="-381000" lvl="0" marL="457200" rtl="0" algn="just">
              <a:lnSpc>
                <a:spcPct val="115000"/>
              </a:lnSpc>
              <a:spcBef>
                <a:spcPts val="0"/>
              </a:spcBef>
              <a:spcAft>
                <a:spcPts val="0"/>
              </a:spcAft>
              <a:buClr>
                <a:srgbClr val="333333"/>
              </a:buClr>
              <a:buSzPct val="100000"/>
              <a:buFont typeface="Comic Sans MS"/>
              <a:buChar char="●"/>
            </a:pPr>
            <a:r>
              <a:rPr lang="es-CO" sz="2400">
                <a:solidFill>
                  <a:srgbClr val="333333"/>
                </a:solidFill>
                <a:highlight>
                  <a:srgbClr val="FFFFFF"/>
                </a:highlight>
                <a:latin typeface="Comic Sans MS"/>
                <a:ea typeface="Comic Sans MS"/>
                <a:cs typeface="Comic Sans MS"/>
                <a:sym typeface="Comic Sans MS"/>
              </a:rPr>
              <a:t>Traducción de la visión y estrategias en acción.</a:t>
            </a:r>
          </a:p>
          <a:p>
            <a:pPr indent="-381000" lvl="0" marL="457200" rtl="0" algn="just">
              <a:lnSpc>
                <a:spcPct val="115000"/>
              </a:lnSpc>
              <a:spcBef>
                <a:spcPts val="0"/>
              </a:spcBef>
              <a:spcAft>
                <a:spcPts val="0"/>
              </a:spcAft>
              <a:buClr>
                <a:srgbClr val="333333"/>
              </a:buClr>
              <a:buSzPct val="100000"/>
              <a:buFont typeface="Comic Sans MS"/>
              <a:buChar char="●"/>
            </a:pPr>
            <a:r>
              <a:rPr lang="es-CO" sz="2400">
                <a:solidFill>
                  <a:srgbClr val="333333"/>
                </a:solidFill>
                <a:highlight>
                  <a:srgbClr val="FFFFFF"/>
                </a:highlight>
                <a:latin typeface="Comic Sans MS"/>
                <a:ea typeface="Comic Sans MS"/>
                <a:cs typeface="Comic Sans MS"/>
                <a:sym typeface="Comic Sans MS"/>
              </a:rPr>
              <a:t>Favorece en el presente la creación de valor futuro.</a:t>
            </a:r>
          </a:p>
          <a:p>
            <a:pPr indent="-381000" lvl="0" marL="457200" rtl="0" algn="just">
              <a:lnSpc>
                <a:spcPct val="115000"/>
              </a:lnSpc>
              <a:spcBef>
                <a:spcPts val="0"/>
              </a:spcBef>
              <a:spcAft>
                <a:spcPts val="0"/>
              </a:spcAft>
              <a:buClr>
                <a:srgbClr val="333333"/>
              </a:buClr>
              <a:buSzPct val="100000"/>
              <a:buFont typeface="Comic Sans MS"/>
              <a:buChar char="●"/>
            </a:pPr>
            <a:r>
              <a:rPr lang="es-CO" sz="2400">
                <a:solidFill>
                  <a:srgbClr val="333333"/>
                </a:solidFill>
                <a:highlight>
                  <a:srgbClr val="FFFFFF"/>
                </a:highlight>
                <a:latin typeface="Comic Sans MS"/>
                <a:ea typeface="Comic Sans MS"/>
                <a:cs typeface="Comic Sans MS"/>
                <a:sym typeface="Comic Sans MS"/>
              </a:rPr>
              <a:t>Integración de información de diversas áreas de negocio.</a:t>
            </a:r>
          </a:p>
          <a:p>
            <a:pPr indent="-381000" lvl="0" marL="457200" rtl="0" algn="just">
              <a:lnSpc>
                <a:spcPct val="115000"/>
              </a:lnSpc>
              <a:spcBef>
                <a:spcPts val="0"/>
              </a:spcBef>
              <a:spcAft>
                <a:spcPts val="0"/>
              </a:spcAft>
              <a:buClr>
                <a:srgbClr val="333333"/>
              </a:buClr>
              <a:buSzPct val="100000"/>
              <a:buFont typeface="Comic Sans MS"/>
              <a:buChar char="●"/>
            </a:pPr>
            <a:r>
              <a:rPr lang="es-CO" sz="2400">
                <a:solidFill>
                  <a:srgbClr val="333333"/>
                </a:solidFill>
                <a:highlight>
                  <a:srgbClr val="FFFFFF"/>
                </a:highlight>
                <a:latin typeface="Comic Sans MS"/>
                <a:ea typeface="Comic Sans MS"/>
                <a:cs typeface="Comic Sans MS"/>
                <a:sym typeface="Comic Sans MS"/>
              </a:rPr>
              <a:t>Capacidad de análisis.</a:t>
            </a:r>
          </a:p>
          <a:p>
            <a:pPr indent="-381000" lvl="0" marL="457200" rtl="0" algn="just">
              <a:lnSpc>
                <a:spcPct val="115000"/>
              </a:lnSpc>
              <a:spcBef>
                <a:spcPts val="0"/>
              </a:spcBef>
              <a:spcAft>
                <a:spcPts val="0"/>
              </a:spcAft>
              <a:buClr>
                <a:srgbClr val="333333"/>
              </a:buClr>
              <a:buSzPct val="100000"/>
              <a:buFont typeface="Comic Sans MS"/>
              <a:buChar char="●"/>
            </a:pPr>
            <a:r>
              <a:rPr lang="es-CO" sz="2400">
                <a:solidFill>
                  <a:srgbClr val="333333"/>
                </a:solidFill>
                <a:highlight>
                  <a:srgbClr val="FFFFFF"/>
                </a:highlight>
                <a:latin typeface="Comic Sans MS"/>
                <a:ea typeface="Comic Sans MS"/>
                <a:cs typeface="Comic Sans MS"/>
                <a:sym typeface="Comic Sans MS"/>
              </a:rPr>
              <a:t>Mejoría en los indicadores financieros.</a:t>
            </a:r>
          </a:p>
          <a:p>
            <a:pPr indent="-381000" lvl="0" marL="457200" rtl="0" algn="just">
              <a:lnSpc>
                <a:spcPct val="115000"/>
              </a:lnSpc>
              <a:spcBef>
                <a:spcPts val="0"/>
              </a:spcBef>
              <a:spcAft>
                <a:spcPts val="1500"/>
              </a:spcAft>
              <a:buClr>
                <a:srgbClr val="333333"/>
              </a:buClr>
              <a:buSzPct val="100000"/>
              <a:buFont typeface="Comic Sans MS"/>
              <a:buChar char="●"/>
            </a:pPr>
            <a:r>
              <a:rPr lang="es-CO" sz="2400">
                <a:solidFill>
                  <a:srgbClr val="333333"/>
                </a:solidFill>
                <a:highlight>
                  <a:srgbClr val="FFFFFF"/>
                </a:highlight>
                <a:latin typeface="Comic Sans MS"/>
                <a:ea typeface="Comic Sans MS"/>
                <a:cs typeface="Comic Sans MS"/>
                <a:sym typeface="Comic Sans MS"/>
              </a:rPr>
              <a:t>Desarrollo laboral de los promotores del proyecto.</a:t>
            </a: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87000" y="0"/>
            <a:ext cx="8599800" cy="777600"/>
          </a:xfrm>
          <a:prstGeom prst="rect">
            <a:avLst/>
          </a:prstGeom>
        </p:spPr>
        <p:txBody>
          <a:bodyPr anchorCtr="0" anchor="ctr" bIns="91425" lIns="91425" rIns="91425" wrap="square" tIns="91425">
            <a:noAutofit/>
          </a:bodyPr>
          <a:lstStyle/>
          <a:p>
            <a:pPr lvl="0" algn="l">
              <a:spcBef>
                <a:spcPts val="0"/>
              </a:spcBef>
              <a:buNone/>
            </a:pPr>
            <a:r>
              <a:rPr lang="es-CO" sz="3600">
                <a:latin typeface="Comic Sans MS"/>
                <a:ea typeface="Comic Sans MS"/>
                <a:cs typeface="Comic Sans MS"/>
                <a:sym typeface="Comic Sans MS"/>
              </a:rPr>
              <a:t>PLANEACIÓN A ORGANIZACIÓN </a:t>
            </a:r>
          </a:p>
        </p:txBody>
      </p:sp>
      <p:sp>
        <p:nvSpPr>
          <p:cNvPr id="260" name="Shape 260"/>
          <p:cNvSpPr txBox="1"/>
          <p:nvPr>
            <p:ph idx="1" type="body"/>
          </p:nvPr>
        </p:nvSpPr>
        <p:spPr>
          <a:xfrm>
            <a:off x="0" y="777600"/>
            <a:ext cx="8969700" cy="2714100"/>
          </a:xfrm>
          <a:prstGeom prst="rect">
            <a:avLst/>
          </a:prstGeom>
        </p:spPr>
        <p:txBody>
          <a:bodyPr anchorCtr="0" anchor="t" bIns="91425" lIns="91425" rIns="91425" wrap="square" tIns="91425">
            <a:noAutofit/>
          </a:bodyPr>
          <a:lstStyle/>
          <a:p>
            <a:pPr indent="0" lvl="0" marL="0" algn="just">
              <a:spcBef>
                <a:spcPts val="0"/>
              </a:spcBef>
              <a:buNone/>
            </a:pPr>
            <a:r>
              <a:rPr lang="es-CO" sz="2400">
                <a:solidFill>
                  <a:srgbClr val="000000"/>
                </a:solidFill>
                <a:highlight>
                  <a:srgbClr val="FFFFFF"/>
                </a:highlight>
                <a:latin typeface="Comic Sans MS"/>
                <a:ea typeface="Comic Sans MS"/>
                <a:cs typeface="Comic Sans MS"/>
                <a:sym typeface="Comic Sans MS"/>
              </a:rPr>
              <a:t>En el proceso de la planeación se desarrollan los objetivos estratégicos, metas, indicadores, presupuestos y las iniciativas que guían la acción, este proceso se encuentra alineado con la organización dado que busca asegurar que todas las unidades de negocio se encuentran marchando hacia el mismo fin, comunicando la estrategia para que sea entendida por toda la organización. </a:t>
            </a:r>
          </a:p>
          <a:p>
            <a:pPr lvl="0">
              <a:spcBef>
                <a:spcPts val="0"/>
              </a:spcBef>
              <a:buNone/>
            </a:pPr>
            <a:r>
              <a:t/>
            </a:r>
            <a:endParaRPr sz="2400"/>
          </a:p>
        </p:txBody>
      </p:sp>
      <p:pic>
        <p:nvPicPr>
          <p:cNvPr id="261" name="Shape 261"/>
          <p:cNvPicPr preferRelativeResize="0"/>
          <p:nvPr/>
        </p:nvPicPr>
        <p:blipFill>
          <a:blip r:embed="rId3">
            <a:alphaModFix/>
          </a:blip>
          <a:stretch>
            <a:fillRect/>
          </a:stretch>
        </p:blipFill>
        <p:spPr>
          <a:xfrm>
            <a:off x="152400" y="3491700"/>
            <a:ext cx="8817300" cy="3366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95536" y="0"/>
            <a:ext cx="4114800" cy="719201"/>
          </a:xfrm>
          <a:prstGeom prst="rect">
            <a:avLst/>
          </a:prstGeom>
          <a:noFill/>
          <a:ln>
            <a:noFill/>
          </a:ln>
        </p:spPr>
        <p:txBody>
          <a:bodyPr anchorCtr="0" anchor="ctr" bIns="45700" lIns="91425" rIns="91425" wrap="square" tIns="45700">
            <a:noAutofit/>
          </a:bodyPr>
          <a:lstStyle/>
          <a:p>
            <a:pPr indent="-69850" lvl="0" marL="0" marR="0" rtl="0" algn="ctr">
              <a:lnSpc>
                <a:spcPct val="100000"/>
              </a:lnSpc>
              <a:spcBef>
                <a:spcPts val="0"/>
              </a:spcBef>
              <a:spcAft>
                <a:spcPts val="0"/>
              </a:spcAft>
              <a:buClr>
                <a:schemeClr val="dk1"/>
              </a:buClr>
              <a:buSzPct val="30555"/>
              <a:buFont typeface="Calibri"/>
              <a:buNone/>
            </a:pPr>
            <a:r>
              <a:rPr b="1" i="0" lang="es-CO" sz="3600" u="none" cap="none" strike="noStrike">
                <a:solidFill>
                  <a:schemeClr val="dk1"/>
                </a:solidFill>
                <a:latin typeface="Comic Sans MS"/>
                <a:ea typeface="Comic Sans MS"/>
                <a:cs typeface="Comic Sans MS"/>
                <a:sym typeface="Comic Sans MS"/>
              </a:rPr>
              <a:t>ORGANIZACIÓN </a:t>
            </a:r>
          </a:p>
        </p:txBody>
      </p:sp>
      <p:sp>
        <p:nvSpPr>
          <p:cNvPr id="267" name="Shape 267"/>
          <p:cNvSpPr txBox="1"/>
          <p:nvPr>
            <p:ph idx="1" type="body"/>
          </p:nvPr>
        </p:nvSpPr>
        <p:spPr>
          <a:xfrm>
            <a:off x="233100" y="1165950"/>
            <a:ext cx="8229600" cy="4526100"/>
          </a:xfrm>
          <a:prstGeom prst="rect">
            <a:avLst/>
          </a:prstGeom>
          <a:noFill/>
          <a:ln>
            <a:noFill/>
          </a:ln>
        </p:spPr>
        <p:txBody>
          <a:bodyPr anchorCtr="0" anchor="t" bIns="91425" lIns="91425" rIns="91425" wrap="square" tIns="91425">
            <a:noAutofit/>
          </a:bodyPr>
          <a:lstStyle/>
          <a:p>
            <a:pPr indent="-139700" lvl="0" marL="342900" marR="0" rtl="0" algn="just">
              <a:lnSpc>
                <a:spcPct val="100000"/>
              </a:lnSpc>
              <a:spcBef>
                <a:spcPts val="0"/>
              </a:spcBef>
              <a:spcAft>
                <a:spcPts val="0"/>
              </a:spcAft>
              <a:buClr>
                <a:schemeClr val="dk1"/>
              </a:buClr>
              <a:buSzPct val="100000"/>
              <a:buFont typeface="Arial"/>
              <a:buChar char="•"/>
            </a:pPr>
            <a:r>
              <a:rPr i="0" lang="es-CO" sz="3200" u="none" cap="none" strike="noStrike">
                <a:solidFill>
                  <a:schemeClr val="dk1"/>
                </a:solidFill>
                <a:latin typeface="Comic Sans MS"/>
                <a:ea typeface="Comic Sans MS"/>
                <a:cs typeface="Comic Sans MS"/>
                <a:sym typeface="Comic Sans MS"/>
              </a:rPr>
              <a:t>Es una fase del proceso administrativo y se basa en el acto de organizar , es decir, establecer una estructura administrativa poniendo a disposición todos los recursos de la compañía, asignando roles específicos para cumplir las estrategias </a:t>
            </a:r>
            <a:r>
              <a:rPr lang="es-CO">
                <a:latin typeface="Comic Sans MS"/>
                <a:ea typeface="Comic Sans MS"/>
                <a:cs typeface="Comic Sans MS"/>
                <a:sym typeface="Comic Sans MS"/>
              </a:rPr>
              <a:t>planteadas</a:t>
            </a:r>
            <a:r>
              <a:rPr i="0" lang="es-CO" sz="3200" u="none" cap="none" strike="noStrike">
                <a:solidFill>
                  <a:schemeClr val="dk1"/>
                </a:solidFill>
                <a:latin typeface="Comic Sans MS"/>
                <a:ea typeface="Comic Sans MS"/>
                <a:cs typeface="Comic Sans MS"/>
                <a:sym typeface="Comic Sans MS"/>
              </a:rPr>
              <a:t> en el direccionamiento estratégico de la empresa.</a:t>
            </a:r>
            <a:r>
              <a:rPr b="0" i="0" lang="es-CO" sz="3200" u="none" cap="none" strike="noStrike">
                <a:solidFill>
                  <a:schemeClr val="dk1"/>
                </a:solidFill>
                <a:latin typeface="Calibri"/>
                <a:ea typeface="Calibri"/>
                <a:cs typeface="Calibri"/>
                <a:sym typeface="Calibri"/>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Shape 95"/>
          <p:cNvPicPr preferRelativeResize="0"/>
          <p:nvPr/>
        </p:nvPicPr>
        <p:blipFill>
          <a:blip r:embed="rId3">
            <a:alphaModFix/>
          </a:blip>
          <a:stretch>
            <a:fillRect/>
          </a:stretch>
        </p:blipFill>
        <p:spPr>
          <a:xfrm>
            <a:off x="103925" y="998283"/>
            <a:ext cx="8936150" cy="6068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0" y="88950"/>
            <a:ext cx="9144000" cy="1068300"/>
          </a:xfrm>
          <a:prstGeom prst="rect">
            <a:avLst/>
          </a:prstGeom>
          <a:noFill/>
          <a:ln>
            <a:noFill/>
          </a:ln>
        </p:spPr>
        <p:txBody>
          <a:bodyPr anchorCtr="0" anchor="ctr" bIns="91425" lIns="91425" rIns="91425" wrap="square" tIns="91425">
            <a:noAutofit/>
          </a:bodyPr>
          <a:lstStyle/>
          <a:p>
            <a:pPr indent="-279400" lvl="0" marL="0" marR="0" rtl="0" algn="l">
              <a:lnSpc>
                <a:spcPct val="100000"/>
              </a:lnSpc>
              <a:spcBef>
                <a:spcPts val="0"/>
              </a:spcBef>
              <a:spcAft>
                <a:spcPts val="0"/>
              </a:spcAft>
              <a:buClr>
                <a:schemeClr val="dk1"/>
              </a:buClr>
              <a:buSzPct val="122222"/>
              <a:buFont typeface="Calibri"/>
              <a:buNone/>
            </a:pPr>
            <a:r>
              <a:rPr b="1" lang="es-CO" sz="3600">
                <a:latin typeface="Comic Sans MS"/>
                <a:ea typeface="Comic Sans MS"/>
                <a:cs typeface="Comic Sans MS"/>
                <a:sym typeface="Comic Sans MS"/>
              </a:rPr>
              <a:t>PROCESO DE </a:t>
            </a:r>
          </a:p>
          <a:p>
            <a:pPr indent="-279400" lvl="0" marL="0" marR="0" rtl="0" algn="l">
              <a:lnSpc>
                <a:spcPct val="100000"/>
              </a:lnSpc>
              <a:spcBef>
                <a:spcPts val="0"/>
              </a:spcBef>
              <a:spcAft>
                <a:spcPts val="0"/>
              </a:spcAft>
              <a:buClr>
                <a:schemeClr val="dk1"/>
              </a:buClr>
              <a:buSzPct val="122222"/>
              <a:buFont typeface="Calibri"/>
              <a:buNone/>
            </a:pPr>
            <a:r>
              <a:rPr b="1" lang="es-CO" sz="3600">
                <a:latin typeface="Comic Sans MS"/>
                <a:ea typeface="Comic Sans MS"/>
                <a:cs typeface="Comic Sans MS"/>
                <a:sym typeface="Comic Sans MS"/>
              </a:rPr>
              <a:t>               ORGANIZACIÓN </a:t>
            </a:r>
          </a:p>
        </p:txBody>
      </p:sp>
      <p:pic>
        <p:nvPicPr>
          <p:cNvPr descr="organizacion.PNG" id="273" name="Shape 273"/>
          <p:cNvPicPr preferRelativeResize="0"/>
          <p:nvPr/>
        </p:nvPicPr>
        <p:blipFill>
          <a:blip r:embed="rId3">
            <a:alphaModFix/>
          </a:blip>
          <a:stretch>
            <a:fillRect/>
          </a:stretch>
        </p:blipFill>
        <p:spPr>
          <a:xfrm>
            <a:off x="602088" y="1446075"/>
            <a:ext cx="7939825" cy="5287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69850" lvl="0" marL="0" rtl="0" algn="just">
              <a:lnSpc>
                <a:spcPct val="115000"/>
              </a:lnSpc>
              <a:spcBef>
                <a:spcPts val="0"/>
              </a:spcBef>
              <a:buClr>
                <a:schemeClr val="dk1"/>
              </a:buClr>
              <a:buSzPct val="45833"/>
              <a:buFont typeface="Arial"/>
              <a:buNone/>
            </a:pPr>
            <a:r>
              <a:rPr i="1" lang="es-CO" sz="2400">
                <a:latin typeface="Comic Sans MS"/>
                <a:ea typeface="Comic Sans MS"/>
                <a:cs typeface="Comic Sans MS"/>
                <a:sym typeface="Comic Sans MS"/>
              </a:rPr>
              <a:t>Koontz, afirma que: ‘’La organización es la agrupación de las actividades</a:t>
            </a:r>
          </a:p>
          <a:p>
            <a:pPr indent="-69850" lvl="0" marL="0" rtl="0" algn="just">
              <a:lnSpc>
                <a:spcPct val="115000"/>
              </a:lnSpc>
              <a:spcBef>
                <a:spcPts val="0"/>
              </a:spcBef>
              <a:buClr>
                <a:schemeClr val="dk1"/>
              </a:buClr>
              <a:buSzPct val="45833"/>
              <a:buFont typeface="Arial"/>
              <a:buNone/>
            </a:pPr>
            <a:r>
              <a:rPr i="1" lang="es-CO" sz="2400">
                <a:latin typeface="Comic Sans MS"/>
                <a:ea typeface="Comic Sans MS"/>
                <a:cs typeface="Comic Sans MS"/>
                <a:sym typeface="Comic Sans MS"/>
              </a:rPr>
              <a:t>Necesarias para lograr los objetivos corporativos, la asignación de cada</a:t>
            </a:r>
          </a:p>
          <a:p>
            <a:pPr indent="-69850" lvl="0" marL="0" rtl="0" algn="just">
              <a:lnSpc>
                <a:spcPct val="115000"/>
              </a:lnSpc>
              <a:spcBef>
                <a:spcPts val="0"/>
              </a:spcBef>
              <a:buClr>
                <a:schemeClr val="dk1"/>
              </a:buClr>
              <a:buSzPct val="45833"/>
              <a:buFont typeface="Arial"/>
              <a:buNone/>
            </a:pPr>
            <a:r>
              <a:rPr i="1" lang="es-CO" sz="2400">
                <a:latin typeface="Comic Sans MS"/>
                <a:ea typeface="Comic Sans MS"/>
                <a:cs typeface="Comic Sans MS"/>
                <a:sym typeface="Comic Sans MS"/>
              </a:rPr>
              <a:t>equipo colaborativo a un líder, el establecimiento de las medidas necesarias para entablar una coordinación horizontal y vertical en la estructura de la empresa’’</a:t>
            </a:r>
          </a:p>
          <a:p>
            <a:pPr lvl="0">
              <a:spcBef>
                <a:spcPts val="0"/>
              </a:spcBef>
              <a:buNone/>
            </a:pPr>
            <a:r>
              <a:t/>
            </a:r>
            <a:endParaRPr i="1">
              <a:latin typeface="Comic Sans MS"/>
              <a:ea typeface="Comic Sans MS"/>
              <a:cs typeface="Comic Sans MS"/>
              <a:sym typeface="Comic Sans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467551" y="116625"/>
            <a:ext cx="3485100" cy="562200"/>
          </a:xfrm>
          <a:prstGeom prst="rect">
            <a:avLst/>
          </a:prstGeom>
          <a:noFill/>
          <a:ln>
            <a:noFill/>
          </a:ln>
        </p:spPr>
        <p:txBody>
          <a:bodyPr anchorCtr="0" anchor="ctr" bIns="91425" lIns="91425" rIns="91425" wrap="square" tIns="91425">
            <a:noAutofit/>
          </a:bodyPr>
          <a:lstStyle/>
          <a:p>
            <a:pPr indent="-279400" lvl="0" marL="0" marR="0" rtl="0" algn="ctr">
              <a:lnSpc>
                <a:spcPct val="100000"/>
              </a:lnSpc>
              <a:spcBef>
                <a:spcPts val="0"/>
              </a:spcBef>
              <a:spcAft>
                <a:spcPts val="0"/>
              </a:spcAft>
              <a:buClr>
                <a:schemeClr val="dk1"/>
              </a:buClr>
              <a:buSzPct val="122222"/>
              <a:buFont typeface="Calibri"/>
              <a:buNone/>
            </a:pPr>
            <a:r>
              <a:rPr b="1" i="0" lang="es-CO" sz="3600" u="none" cap="none" strike="noStrike">
                <a:solidFill>
                  <a:schemeClr val="dk1"/>
                </a:solidFill>
                <a:latin typeface="Comic Sans MS"/>
                <a:ea typeface="Comic Sans MS"/>
                <a:cs typeface="Comic Sans MS"/>
                <a:sym typeface="Comic Sans MS"/>
              </a:rPr>
              <a:t>DIRECCIÓN </a:t>
            </a:r>
          </a:p>
        </p:txBody>
      </p:sp>
      <p:sp>
        <p:nvSpPr>
          <p:cNvPr id="284" name="Shape 284"/>
          <p:cNvSpPr txBox="1"/>
          <p:nvPr>
            <p:ph idx="1" type="body"/>
          </p:nvPr>
        </p:nvSpPr>
        <p:spPr>
          <a:xfrm>
            <a:off x="457200" y="1600200"/>
            <a:ext cx="8229600" cy="4525963"/>
          </a:xfrm>
          <a:prstGeom prst="rect">
            <a:avLst/>
          </a:prstGeom>
          <a:noFill/>
          <a:ln>
            <a:noFill/>
          </a:ln>
        </p:spPr>
        <p:txBody>
          <a:bodyPr anchorCtr="0" anchor="t" bIns="91425" lIns="91425" rIns="91425" wrap="square" tIns="91425">
            <a:noAutofit/>
          </a:bodyPr>
          <a:lstStyle/>
          <a:p>
            <a:pPr indent="-139700" lvl="0" marL="342900" marR="0" rtl="0" algn="just">
              <a:lnSpc>
                <a:spcPct val="100000"/>
              </a:lnSpc>
              <a:spcBef>
                <a:spcPts val="0"/>
              </a:spcBef>
              <a:spcAft>
                <a:spcPts val="0"/>
              </a:spcAft>
              <a:buClr>
                <a:schemeClr val="dk1"/>
              </a:buClr>
              <a:buSzPct val="100000"/>
              <a:buFont typeface="Comic Sans MS"/>
              <a:buChar char="•"/>
            </a:pPr>
            <a:r>
              <a:rPr i="0" lang="es-CO" sz="3200" u="none" cap="none" strike="noStrike">
                <a:solidFill>
                  <a:schemeClr val="dk1"/>
                </a:solidFill>
                <a:latin typeface="Comic Sans MS"/>
                <a:ea typeface="Comic Sans MS"/>
                <a:cs typeface="Comic Sans MS"/>
                <a:sym typeface="Comic Sans MS"/>
              </a:rPr>
              <a:t>Es el proceso que tiene relación con la gestión del liderazgo  de los equipos de trabajo y colaboradores en la compañía, desarrolla estrategias de comunicación resolución de conflictos etc., su propósito principal es guiar al equipo al logro de los objetivos planteados en la planeación.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pic>
        <p:nvPicPr>
          <p:cNvPr id="289" name="Shape 289"/>
          <p:cNvPicPr preferRelativeResize="0"/>
          <p:nvPr/>
        </p:nvPicPr>
        <p:blipFill>
          <a:blip r:embed="rId3">
            <a:alphaModFix/>
          </a:blip>
          <a:stretch>
            <a:fillRect/>
          </a:stretch>
        </p:blipFill>
        <p:spPr>
          <a:xfrm>
            <a:off x="0" y="762000"/>
            <a:ext cx="8991600" cy="6095999"/>
          </a:xfrm>
          <a:prstGeom prst="rect">
            <a:avLst/>
          </a:prstGeom>
          <a:noFill/>
          <a:ln>
            <a:noFill/>
          </a:ln>
        </p:spPr>
      </p:pic>
      <p:sp>
        <p:nvSpPr>
          <p:cNvPr id="290" name="Shape 290"/>
          <p:cNvSpPr txBox="1"/>
          <p:nvPr>
            <p:ph type="title"/>
          </p:nvPr>
        </p:nvSpPr>
        <p:spPr>
          <a:xfrm>
            <a:off x="-40500" y="0"/>
            <a:ext cx="9225000" cy="1488300"/>
          </a:xfrm>
          <a:prstGeom prst="rect">
            <a:avLst/>
          </a:prstGeom>
        </p:spPr>
        <p:txBody>
          <a:bodyPr anchorCtr="0" anchor="ctr" bIns="91425" lIns="91425" rIns="91425" wrap="square" tIns="91425">
            <a:noAutofit/>
          </a:bodyPr>
          <a:lstStyle/>
          <a:p>
            <a:pPr lvl="0" rtl="0" algn="l">
              <a:spcBef>
                <a:spcPts val="0"/>
              </a:spcBef>
              <a:buNone/>
            </a:pPr>
            <a:r>
              <a:rPr lang="es-CO" sz="3600">
                <a:latin typeface="Comic Sans MS"/>
                <a:ea typeface="Comic Sans MS"/>
                <a:cs typeface="Comic Sans MS"/>
                <a:sym typeface="Comic Sans MS"/>
              </a:rPr>
              <a:t>ELEMENTOS DE LA</a:t>
            </a:r>
          </a:p>
          <a:p>
            <a:pPr indent="457200" lvl="0" marL="3200400" rtl="0" algn="l">
              <a:spcBef>
                <a:spcPts val="0"/>
              </a:spcBef>
              <a:buNone/>
            </a:pPr>
            <a:r>
              <a:rPr lang="es-CO" sz="3600">
                <a:latin typeface="Comic Sans MS"/>
                <a:ea typeface="Comic Sans MS"/>
                <a:cs typeface="Comic Sans MS"/>
                <a:sym typeface="Comic Sans MS"/>
              </a:rPr>
              <a:t> DIRECCIÓN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idx="1" type="body"/>
          </p:nvPr>
        </p:nvSpPr>
        <p:spPr>
          <a:xfrm>
            <a:off x="457200" y="1600200"/>
            <a:ext cx="8229600" cy="4525963"/>
          </a:xfrm>
          <a:prstGeom prst="rect">
            <a:avLst/>
          </a:prstGeom>
          <a:noFill/>
          <a:ln>
            <a:noFill/>
          </a:ln>
        </p:spPr>
        <p:txBody>
          <a:bodyPr anchorCtr="0" anchor="t" bIns="91425" lIns="91425" rIns="91425" wrap="square" tIns="91425">
            <a:noAutofit/>
          </a:bodyPr>
          <a:lstStyle/>
          <a:p>
            <a:pPr indent="-127000" lvl="0" marL="342900" marR="0" rtl="0" algn="just">
              <a:lnSpc>
                <a:spcPct val="100000"/>
              </a:lnSpc>
              <a:spcBef>
                <a:spcPts val="0"/>
              </a:spcBef>
              <a:spcAft>
                <a:spcPts val="0"/>
              </a:spcAft>
              <a:buClr>
                <a:schemeClr val="dk1"/>
              </a:buClr>
              <a:buSzPct val="100000"/>
              <a:buFont typeface="Comic Sans MS"/>
              <a:buChar char="•"/>
            </a:pPr>
            <a:r>
              <a:rPr i="0" lang="es-CO" sz="3000" u="none" cap="none" strike="noStrike">
                <a:solidFill>
                  <a:schemeClr val="dk1"/>
                </a:solidFill>
                <a:latin typeface="Comic Sans MS"/>
                <a:ea typeface="Comic Sans MS"/>
                <a:cs typeface="Comic Sans MS"/>
                <a:sym typeface="Comic Sans MS"/>
              </a:rPr>
              <a:t>Cabe resaltar que según el tamaño de la dirección, esta puede ser ejercida por una sola persona o distribuida en las diferentes áreas de la organización.</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Shape 300"/>
          <p:cNvPicPr preferRelativeResize="0"/>
          <p:nvPr/>
        </p:nvPicPr>
        <p:blipFill rotWithShape="1">
          <a:blip r:embed="rId3">
            <a:alphaModFix/>
          </a:blip>
          <a:srcRect b="11659" l="14761" r="20121" t="19832"/>
          <a:stretch/>
        </p:blipFill>
        <p:spPr>
          <a:xfrm>
            <a:off x="437175" y="1211300"/>
            <a:ext cx="8357002" cy="4945425"/>
          </a:xfrm>
          <a:prstGeom prst="rect">
            <a:avLst/>
          </a:prstGeom>
          <a:noFill/>
          <a:ln>
            <a:noFill/>
          </a:ln>
        </p:spPr>
      </p:pic>
      <p:sp>
        <p:nvSpPr>
          <p:cNvPr id="301" name="Shape 301"/>
          <p:cNvSpPr txBox="1"/>
          <p:nvPr/>
        </p:nvSpPr>
        <p:spPr>
          <a:xfrm>
            <a:off x="1143000" y="0"/>
            <a:ext cx="3000000" cy="756000"/>
          </a:xfrm>
          <a:prstGeom prst="rect">
            <a:avLst/>
          </a:prstGeom>
          <a:noFill/>
          <a:ln>
            <a:noFill/>
          </a:ln>
        </p:spPr>
        <p:txBody>
          <a:bodyPr anchorCtr="0" anchor="ctr" bIns="91425" lIns="91425" rIns="91425" wrap="square" tIns="91425">
            <a:noAutofit/>
          </a:bodyPr>
          <a:lstStyle/>
          <a:p>
            <a:pPr lvl="0" rtl="0" algn="ctr">
              <a:spcBef>
                <a:spcPts val="0"/>
              </a:spcBef>
              <a:buNone/>
            </a:pPr>
            <a:r>
              <a:rPr b="1" lang="es-CO" sz="3600">
                <a:solidFill>
                  <a:schemeClr val="dk1"/>
                </a:solidFill>
                <a:latin typeface="Comic Sans MS"/>
                <a:ea typeface="Comic Sans MS"/>
                <a:cs typeface="Comic Sans MS"/>
                <a:sym typeface="Comic Sans MS"/>
              </a:rPr>
              <a:t>DIRECCIÓN</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0" y="0"/>
            <a:ext cx="7256100" cy="653100"/>
          </a:xfrm>
          <a:prstGeom prst="rect">
            <a:avLst/>
          </a:prstGeom>
          <a:noFill/>
          <a:ln>
            <a:noFill/>
          </a:ln>
        </p:spPr>
        <p:txBody>
          <a:bodyPr anchorCtr="0" anchor="ctr" bIns="91425" lIns="91425" rIns="91425" wrap="square" tIns="91425">
            <a:noAutofit/>
          </a:bodyPr>
          <a:lstStyle/>
          <a:p>
            <a:pPr indent="-279400" lvl="0" marL="0" marR="0" rtl="0" algn="ctr">
              <a:lnSpc>
                <a:spcPct val="100000"/>
              </a:lnSpc>
              <a:spcBef>
                <a:spcPts val="0"/>
              </a:spcBef>
              <a:spcAft>
                <a:spcPts val="0"/>
              </a:spcAft>
              <a:buClr>
                <a:schemeClr val="dk1"/>
              </a:buClr>
              <a:buSzPct val="122222"/>
              <a:buFont typeface="Calibri"/>
              <a:buNone/>
            </a:pPr>
            <a:r>
              <a:rPr b="1" i="0" lang="es-CO" sz="3600" u="none" cap="none" strike="noStrike">
                <a:solidFill>
                  <a:schemeClr val="dk1"/>
                </a:solidFill>
                <a:latin typeface="Comic Sans MS"/>
                <a:ea typeface="Comic Sans MS"/>
                <a:cs typeface="Comic Sans MS"/>
                <a:sym typeface="Comic Sans MS"/>
              </a:rPr>
              <a:t>CONTROL</a:t>
            </a:r>
          </a:p>
        </p:txBody>
      </p:sp>
      <p:sp>
        <p:nvSpPr>
          <p:cNvPr id="307" name="Shape 307"/>
          <p:cNvSpPr txBox="1"/>
          <p:nvPr>
            <p:ph idx="1" type="body"/>
          </p:nvPr>
        </p:nvSpPr>
        <p:spPr>
          <a:xfrm>
            <a:off x="457200" y="1600200"/>
            <a:ext cx="8229600" cy="3063000"/>
          </a:xfrm>
          <a:prstGeom prst="rect">
            <a:avLst/>
          </a:prstGeom>
          <a:noFill/>
          <a:ln>
            <a:noFill/>
          </a:ln>
        </p:spPr>
        <p:txBody>
          <a:bodyPr anchorCtr="0" anchor="t" bIns="91425" lIns="91425" rIns="91425" wrap="square" tIns="91425">
            <a:noAutofit/>
          </a:bodyPr>
          <a:lstStyle/>
          <a:p>
            <a:pPr indent="-139700" lvl="0" marL="342900" marR="0" rtl="0" algn="just">
              <a:lnSpc>
                <a:spcPct val="100000"/>
              </a:lnSpc>
              <a:spcBef>
                <a:spcPts val="0"/>
              </a:spcBef>
              <a:spcAft>
                <a:spcPts val="0"/>
              </a:spcAft>
              <a:buClr>
                <a:schemeClr val="dk1"/>
              </a:buClr>
              <a:buSzPct val="100000"/>
              <a:buFont typeface="Comic Sans MS"/>
              <a:buChar char="•"/>
            </a:pPr>
            <a:r>
              <a:rPr i="0" lang="es-CO" sz="3200" u="none" cap="none" strike="noStrike">
                <a:solidFill>
                  <a:schemeClr val="dk1"/>
                </a:solidFill>
                <a:latin typeface="Comic Sans MS"/>
                <a:ea typeface="Comic Sans MS"/>
                <a:cs typeface="Comic Sans MS"/>
                <a:sym typeface="Comic Sans MS"/>
              </a:rPr>
              <a:t>Proceso que consiste en evaluar y </a:t>
            </a:r>
            <a:r>
              <a:rPr lang="es-CO">
                <a:latin typeface="Comic Sans MS"/>
                <a:ea typeface="Comic Sans MS"/>
                <a:cs typeface="Comic Sans MS"/>
                <a:sym typeface="Comic Sans MS"/>
              </a:rPr>
              <a:t>retroalimentar</a:t>
            </a:r>
            <a:r>
              <a:rPr i="0" lang="es-CO" sz="3200" u="none" cap="none" strike="noStrike">
                <a:solidFill>
                  <a:schemeClr val="dk1"/>
                </a:solidFill>
                <a:latin typeface="Comic Sans MS"/>
                <a:ea typeface="Comic Sans MS"/>
                <a:cs typeface="Comic Sans MS"/>
                <a:sym typeface="Comic Sans MS"/>
              </a:rPr>
              <a:t>, es decir, proveer la organización de información que le indique como es su desempeño y cual es la dinámica del entorno en el que actúa con el propósito de lograr su objetivos de manera óptima. </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graphicFrame>
        <p:nvGraphicFramePr>
          <p:cNvPr id="312" name="Shape 312"/>
          <p:cNvGraphicFramePr/>
          <p:nvPr/>
        </p:nvGraphicFramePr>
        <p:xfrm>
          <a:off x="1059200" y="985750"/>
          <a:ext cx="3000000" cy="3000000"/>
        </p:xfrm>
        <a:graphic>
          <a:graphicData uri="http://schemas.openxmlformats.org/drawingml/2006/table">
            <a:tbl>
              <a:tblPr>
                <a:noFill/>
                <a:tableStyleId>{AACA618B-3FC5-4D02-B90B-0BCF23C5E20B}</a:tableStyleId>
              </a:tblPr>
              <a:tblGrid>
                <a:gridCol w="382850"/>
                <a:gridCol w="6120800"/>
              </a:tblGrid>
              <a:tr h="93385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491935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pic>
        <p:nvPicPr>
          <p:cNvPr id="313" name="Shape 313"/>
          <p:cNvPicPr preferRelativeResize="0"/>
          <p:nvPr/>
        </p:nvPicPr>
        <p:blipFill rotWithShape="1">
          <a:blip r:embed="rId3">
            <a:alphaModFix/>
          </a:blip>
          <a:srcRect b="7062" l="23110" r="23800" t="20652"/>
          <a:stretch/>
        </p:blipFill>
        <p:spPr>
          <a:xfrm>
            <a:off x="0" y="1488550"/>
            <a:ext cx="8951650" cy="5350401"/>
          </a:xfrm>
          <a:prstGeom prst="rect">
            <a:avLst/>
          </a:prstGeom>
          <a:noFill/>
          <a:ln>
            <a:noFill/>
          </a:ln>
        </p:spPr>
      </p:pic>
      <p:sp>
        <p:nvSpPr>
          <p:cNvPr id="314" name="Shape 314"/>
          <p:cNvSpPr txBox="1"/>
          <p:nvPr>
            <p:ph type="title"/>
          </p:nvPr>
        </p:nvSpPr>
        <p:spPr>
          <a:xfrm>
            <a:off x="0" y="135000"/>
            <a:ext cx="7832700" cy="1046700"/>
          </a:xfrm>
          <a:prstGeom prst="rect">
            <a:avLst/>
          </a:prstGeom>
          <a:noFill/>
          <a:ln>
            <a:noFill/>
          </a:ln>
        </p:spPr>
        <p:txBody>
          <a:bodyPr anchorCtr="0" anchor="ctr" bIns="91425" lIns="91425" rIns="91425" wrap="square" tIns="91425">
            <a:noAutofit/>
          </a:bodyPr>
          <a:lstStyle/>
          <a:p>
            <a:pPr indent="-279400" lvl="0" marL="0" marR="0" rtl="0" algn="l">
              <a:lnSpc>
                <a:spcPct val="100000"/>
              </a:lnSpc>
              <a:spcBef>
                <a:spcPts val="0"/>
              </a:spcBef>
              <a:spcAft>
                <a:spcPts val="0"/>
              </a:spcAft>
              <a:buClr>
                <a:schemeClr val="dk1"/>
              </a:buClr>
              <a:buSzPct val="146666"/>
              <a:buFont typeface="Calibri"/>
              <a:buNone/>
            </a:pPr>
            <a:r>
              <a:rPr b="1" lang="es-CO" sz="3000">
                <a:latin typeface="Comic Sans MS"/>
                <a:ea typeface="Comic Sans MS"/>
                <a:cs typeface="Comic Sans MS"/>
                <a:sym typeface="Comic Sans MS"/>
              </a:rPr>
              <a:t>CONTROLES ADMÓN </a:t>
            </a:r>
          </a:p>
          <a:p>
            <a:pPr indent="-279400" lvl="0" marL="0" marR="0" rtl="0" algn="l">
              <a:lnSpc>
                <a:spcPct val="100000"/>
              </a:lnSpc>
              <a:spcBef>
                <a:spcPts val="0"/>
              </a:spcBef>
              <a:spcAft>
                <a:spcPts val="0"/>
              </a:spcAft>
              <a:buClr>
                <a:schemeClr val="dk1"/>
              </a:buClr>
              <a:buSzPct val="146666"/>
              <a:buFont typeface="Calibri"/>
              <a:buNone/>
            </a:pPr>
            <a:r>
              <a:t/>
            </a:r>
            <a:endParaRPr b="1" sz="3000">
              <a:latin typeface="Comic Sans MS"/>
              <a:ea typeface="Comic Sans MS"/>
              <a:cs typeface="Comic Sans MS"/>
              <a:sym typeface="Comic Sans MS"/>
            </a:endParaRPr>
          </a:p>
          <a:p>
            <a:pPr indent="-279400" lvl="0" marL="0" marR="0" rtl="0" algn="ctr">
              <a:lnSpc>
                <a:spcPct val="100000"/>
              </a:lnSpc>
              <a:spcBef>
                <a:spcPts val="0"/>
              </a:spcBef>
              <a:spcAft>
                <a:spcPts val="0"/>
              </a:spcAft>
              <a:buClr>
                <a:schemeClr val="dk1"/>
              </a:buClr>
              <a:buSzPct val="146666"/>
              <a:buFont typeface="Calibri"/>
              <a:buNone/>
            </a:pPr>
            <a:r>
              <a:rPr b="1" lang="es-CO" sz="3000">
                <a:latin typeface="Comic Sans MS"/>
                <a:ea typeface="Comic Sans MS"/>
                <a:cs typeface="Comic Sans MS"/>
                <a:sym typeface="Comic Sans MS"/>
              </a:rPr>
              <a:t> E INDICADORES DE GESTIÓN</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1714500" y="5192750"/>
            <a:ext cx="6801300" cy="1143000"/>
          </a:xfrm>
          <a:prstGeom prst="rect">
            <a:avLst/>
          </a:prstGeom>
        </p:spPr>
        <p:txBody>
          <a:bodyPr anchorCtr="0" anchor="ctr" bIns="91425" lIns="91425" rIns="91425" wrap="square" tIns="91425">
            <a:noAutofit/>
          </a:bodyPr>
          <a:lstStyle/>
          <a:p>
            <a:pPr lvl="0">
              <a:spcBef>
                <a:spcPts val="0"/>
              </a:spcBef>
              <a:buNone/>
            </a:pPr>
            <a:r>
              <a:rPr lang="es-CO" sz="9600">
                <a:solidFill>
                  <a:schemeClr val="dk2"/>
                </a:solidFill>
                <a:latin typeface="Comic Sans MS"/>
                <a:ea typeface="Comic Sans MS"/>
                <a:cs typeface="Comic Sans MS"/>
                <a:sym typeface="Comic Sans MS"/>
              </a:rPr>
              <a:t>THE </a:t>
            </a:r>
            <a:r>
              <a:rPr lang="es-CO" sz="9600">
                <a:solidFill>
                  <a:schemeClr val="dk2"/>
                </a:solidFill>
                <a:latin typeface="Comic Sans MS"/>
                <a:ea typeface="Comic Sans MS"/>
                <a:cs typeface="Comic Sans MS"/>
                <a:sym typeface="Comic Sans MS"/>
              </a:rPr>
              <a:t>END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0" y="784750"/>
            <a:ext cx="9042000" cy="991800"/>
          </a:xfrm>
          <a:prstGeom prst="rect">
            <a:avLst/>
          </a:prstGeom>
          <a:noFill/>
          <a:ln>
            <a:noFill/>
          </a:ln>
        </p:spPr>
        <p:txBody>
          <a:bodyPr anchorCtr="0" anchor="ctr" bIns="45700" lIns="91425" rIns="91425" wrap="square" tIns="45700">
            <a:noAutofit/>
          </a:bodyPr>
          <a:lstStyle/>
          <a:p>
            <a:pPr indent="-69850" lvl="0" marL="0" marR="0" rtl="0" algn="ctr">
              <a:lnSpc>
                <a:spcPct val="100000"/>
              </a:lnSpc>
              <a:spcBef>
                <a:spcPts val="0"/>
              </a:spcBef>
              <a:spcAft>
                <a:spcPts val="0"/>
              </a:spcAft>
              <a:buClr>
                <a:schemeClr val="dk1"/>
              </a:buClr>
              <a:buSzPct val="30555"/>
              <a:buFont typeface="Calibri"/>
              <a:buNone/>
            </a:pPr>
            <a:r>
              <a:rPr b="1" lang="es-CO" sz="3600">
                <a:latin typeface="Comic Sans MS"/>
                <a:ea typeface="Comic Sans MS"/>
                <a:cs typeface="Comic Sans MS"/>
                <a:sym typeface="Comic Sans MS"/>
              </a:rPr>
              <a:t>Fases del Proceso Administrativo </a:t>
            </a:r>
          </a:p>
        </p:txBody>
      </p:sp>
      <p:pic>
        <p:nvPicPr>
          <p:cNvPr id="101" name="Shape 101"/>
          <p:cNvPicPr preferRelativeResize="0"/>
          <p:nvPr/>
        </p:nvPicPr>
        <p:blipFill>
          <a:blip r:embed="rId3">
            <a:alphaModFix/>
          </a:blip>
          <a:stretch>
            <a:fillRect/>
          </a:stretch>
        </p:blipFill>
        <p:spPr>
          <a:xfrm>
            <a:off x="590550" y="1871674"/>
            <a:ext cx="8305569" cy="485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0" y="0"/>
            <a:ext cx="5676000" cy="699900"/>
          </a:xfrm>
          <a:prstGeom prst="rect">
            <a:avLst/>
          </a:prstGeom>
        </p:spPr>
        <p:txBody>
          <a:bodyPr anchorCtr="0" anchor="ctr" bIns="91425" lIns="91425" rIns="91425" wrap="square" tIns="91425">
            <a:noAutofit/>
          </a:bodyPr>
          <a:lstStyle/>
          <a:p>
            <a:pPr lvl="0" rtl="0">
              <a:spcBef>
                <a:spcPts val="0"/>
              </a:spcBef>
              <a:buNone/>
            </a:pPr>
            <a:r>
              <a:rPr b="1" lang="es-CO" sz="3600">
                <a:latin typeface="Comic Sans MS"/>
                <a:ea typeface="Comic Sans MS"/>
                <a:cs typeface="Comic Sans MS"/>
                <a:sym typeface="Comic Sans MS"/>
              </a:rPr>
              <a:t>PREVISIÓN </a:t>
            </a:r>
          </a:p>
        </p:txBody>
      </p:sp>
      <p:sp>
        <p:nvSpPr>
          <p:cNvPr id="107" name="Shape 107"/>
          <p:cNvSpPr txBox="1"/>
          <p:nvPr>
            <p:ph idx="1" type="body"/>
          </p:nvPr>
        </p:nvSpPr>
        <p:spPr>
          <a:xfrm>
            <a:off x="0" y="804250"/>
            <a:ext cx="9019500" cy="3690000"/>
          </a:xfrm>
          <a:prstGeom prst="rect">
            <a:avLst/>
          </a:prstGeom>
        </p:spPr>
        <p:txBody>
          <a:bodyPr anchorCtr="0" anchor="t" bIns="91425" lIns="91425" rIns="91425" wrap="square" tIns="91425">
            <a:noAutofit/>
          </a:bodyPr>
          <a:lstStyle/>
          <a:p>
            <a:pPr indent="0" lvl="0" marL="0" rtl="0" algn="just">
              <a:spcBef>
                <a:spcPts val="0"/>
              </a:spcBef>
              <a:buNone/>
            </a:pPr>
            <a:r>
              <a:rPr lang="es-CO">
                <a:latin typeface="Comic Sans MS"/>
                <a:ea typeface="Comic Sans MS"/>
                <a:cs typeface="Comic Sans MS"/>
                <a:sym typeface="Comic Sans MS"/>
              </a:rPr>
              <a:t>La previsión es parte fundamental del proceso administrativo ya que proporciona información de muchas variables, permitiendo adelantarse al futuro, facilitando la tarea planificadora.</a:t>
            </a:r>
          </a:p>
          <a:p>
            <a:pPr indent="0" lvl="0" marL="0" rtl="0" algn="just">
              <a:spcBef>
                <a:spcPts val="0"/>
              </a:spcBef>
              <a:buNone/>
            </a:pPr>
            <a:r>
              <a:rPr lang="es-CO">
                <a:latin typeface="Comic Sans MS"/>
                <a:ea typeface="Comic Sans MS"/>
                <a:cs typeface="Comic Sans MS"/>
                <a:sym typeface="Comic Sans MS"/>
              </a:rPr>
              <a:t>De igual modo permite plantear las hipótesis con el fin de minimizar errores y tomar decisiones. </a:t>
            </a:r>
          </a:p>
        </p:txBody>
      </p:sp>
      <p:pic>
        <p:nvPicPr>
          <p:cNvPr id="108" name="Shape 108"/>
          <p:cNvPicPr preferRelativeResize="0"/>
          <p:nvPr/>
        </p:nvPicPr>
        <p:blipFill>
          <a:blip r:embed="rId3">
            <a:alphaModFix/>
          </a:blip>
          <a:stretch>
            <a:fillRect/>
          </a:stretch>
        </p:blipFill>
        <p:spPr>
          <a:xfrm>
            <a:off x="2394775" y="4043275"/>
            <a:ext cx="6624725" cy="281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0" y="-4"/>
            <a:ext cx="8229600" cy="762000"/>
          </a:xfrm>
          <a:prstGeom prst="rect">
            <a:avLst/>
          </a:prstGeom>
        </p:spPr>
        <p:txBody>
          <a:bodyPr anchorCtr="0" anchor="ctr" bIns="91425" lIns="91425" rIns="91425" wrap="square" tIns="91425">
            <a:noAutofit/>
          </a:bodyPr>
          <a:lstStyle/>
          <a:p>
            <a:pPr lvl="0" algn="l">
              <a:spcBef>
                <a:spcPts val="0"/>
              </a:spcBef>
              <a:buNone/>
            </a:pPr>
            <a:r>
              <a:rPr lang="es-CO" sz="3600">
                <a:latin typeface="Comic Sans MS"/>
                <a:ea typeface="Comic Sans MS"/>
                <a:cs typeface="Comic Sans MS"/>
                <a:sym typeface="Comic Sans MS"/>
              </a:rPr>
              <a:t>IMPORTANCIA DE LA PREVISIÓN </a:t>
            </a:r>
          </a:p>
        </p:txBody>
      </p:sp>
      <p:sp>
        <p:nvSpPr>
          <p:cNvPr id="114" name="Shape 114"/>
          <p:cNvSpPr txBox="1"/>
          <p:nvPr>
            <p:ph idx="1" type="body"/>
          </p:nvPr>
        </p:nvSpPr>
        <p:spPr>
          <a:xfrm>
            <a:off x="0" y="762000"/>
            <a:ext cx="8973000" cy="6096000"/>
          </a:xfrm>
          <a:prstGeom prst="rect">
            <a:avLst/>
          </a:prstGeom>
        </p:spPr>
        <p:txBody>
          <a:bodyPr anchorCtr="0" anchor="t" bIns="91425" lIns="91425" rIns="91425" wrap="square" tIns="91425">
            <a:noAutofit/>
          </a:bodyPr>
          <a:lstStyle/>
          <a:p>
            <a:pPr indent="-381000" lvl="0" marL="457200" rtl="0" algn="ctr">
              <a:spcBef>
                <a:spcPts val="0"/>
              </a:spcBef>
              <a:spcAft>
                <a:spcPts val="0"/>
              </a:spcAft>
              <a:buSzPct val="100000"/>
              <a:buFont typeface="Comic Sans MS"/>
              <a:buAutoNum type="arabicPeriod"/>
            </a:pPr>
            <a:r>
              <a:rPr lang="es-CO" sz="2400">
                <a:latin typeface="Comic Sans MS"/>
                <a:ea typeface="Comic Sans MS"/>
                <a:cs typeface="Comic Sans MS"/>
                <a:sym typeface="Comic Sans MS"/>
              </a:rPr>
              <a:t>Proporciona información de muchas variables  </a:t>
            </a:r>
          </a:p>
          <a:p>
            <a:pPr indent="-381000" lvl="0" marL="457200" rtl="0" algn="ctr">
              <a:spcBef>
                <a:spcPts val="0"/>
              </a:spcBef>
              <a:spcAft>
                <a:spcPts val="0"/>
              </a:spcAft>
              <a:buSzPct val="100000"/>
              <a:buFont typeface="Comic Sans MS"/>
              <a:buAutoNum type="arabicPeriod"/>
            </a:pPr>
            <a:r>
              <a:rPr lang="es-CO" sz="2400">
                <a:latin typeface="Comic Sans MS"/>
                <a:ea typeface="Comic Sans MS"/>
                <a:cs typeface="Comic Sans MS"/>
                <a:sym typeface="Comic Sans MS"/>
              </a:rPr>
              <a:t>Permite Adelantarse al futuro</a:t>
            </a:r>
          </a:p>
          <a:p>
            <a:pPr indent="-381000" lvl="0" marL="457200" rtl="0" algn="ctr">
              <a:spcBef>
                <a:spcPts val="0"/>
              </a:spcBef>
              <a:buSzPct val="100000"/>
              <a:buFont typeface="Comic Sans MS"/>
              <a:buAutoNum type="arabicPeriod"/>
            </a:pPr>
            <a:r>
              <a:rPr lang="es-CO" sz="2400">
                <a:latin typeface="Comic Sans MS"/>
                <a:ea typeface="Comic Sans MS"/>
                <a:cs typeface="Comic Sans MS"/>
                <a:sym typeface="Comic Sans MS"/>
              </a:rPr>
              <a:t> </a:t>
            </a:r>
            <a:r>
              <a:rPr lang="es-CO" sz="2400">
                <a:latin typeface="Comic Sans MS"/>
                <a:ea typeface="Comic Sans MS"/>
                <a:cs typeface="Comic Sans MS"/>
                <a:sym typeface="Comic Sans MS"/>
              </a:rPr>
              <a:t>Facilita</a:t>
            </a:r>
            <a:r>
              <a:rPr lang="es-CO" sz="2400">
                <a:latin typeface="Comic Sans MS"/>
                <a:ea typeface="Comic Sans MS"/>
                <a:cs typeface="Comic Sans MS"/>
                <a:sym typeface="Comic Sans MS"/>
              </a:rPr>
              <a:t> la Planeación</a:t>
            </a:r>
          </a:p>
          <a:p>
            <a:pPr indent="0" lvl="0" marL="0" rtl="0" algn="ctr">
              <a:spcBef>
                <a:spcPts val="0"/>
              </a:spcBef>
              <a:buNone/>
            </a:pPr>
            <a:r>
              <a:t/>
            </a:r>
            <a:endParaRPr sz="2400">
              <a:latin typeface="Comic Sans MS"/>
              <a:ea typeface="Comic Sans MS"/>
              <a:cs typeface="Comic Sans MS"/>
              <a:sym typeface="Comic Sans MS"/>
            </a:endParaRPr>
          </a:p>
          <a:p>
            <a:pPr indent="0" lvl="0" marL="0" rtl="0" algn="ctr">
              <a:spcBef>
                <a:spcPts val="0"/>
              </a:spcBef>
              <a:buNone/>
            </a:pPr>
            <a:r>
              <a:t/>
            </a:r>
            <a:endParaRPr sz="2400">
              <a:latin typeface="Comic Sans MS"/>
              <a:ea typeface="Comic Sans MS"/>
              <a:cs typeface="Comic Sans MS"/>
              <a:sym typeface="Comic Sans MS"/>
            </a:endParaRPr>
          </a:p>
          <a:p>
            <a:pPr indent="0" lvl="0" marL="0" rtl="0" algn="ctr">
              <a:spcBef>
                <a:spcPts val="0"/>
              </a:spcBef>
              <a:buNone/>
            </a:pPr>
            <a:r>
              <a:t/>
            </a:r>
            <a:endParaRPr sz="2400">
              <a:latin typeface="Comic Sans MS"/>
              <a:ea typeface="Comic Sans MS"/>
              <a:cs typeface="Comic Sans MS"/>
              <a:sym typeface="Comic Sans MS"/>
            </a:endParaRPr>
          </a:p>
          <a:p>
            <a:pPr indent="0" lvl="0" marL="0" rtl="0" algn="ctr">
              <a:spcBef>
                <a:spcPts val="0"/>
              </a:spcBef>
              <a:buNone/>
            </a:pPr>
            <a:r>
              <a:t/>
            </a:r>
            <a:endParaRPr sz="2400">
              <a:latin typeface="Comic Sans MS"/>
              <a:ea typeface="Comic Sans MS"/>
              <a:cs typeface="Comic Sans MS"/>
              <a:sym typeface="Comic Sans MS"/>
            </a:endParaRPr>
          </a:p>
          <a:p>
            <a:pPr indent="0" lvl="0" marL="0" rtl="0" algn="ctr">
              <a:spcBef>
                <a:spcPts val="0"/>
              </a:spcBef>
              <a:buNone/>
            </a:pPr>
            <a:r>
              <a:t/>
            </a:r>
            <a:endParaRPr sz="2400">
              <a:latin typeface="Comic Sans MS"/>
              <a:ea typeface="Comic Sans MS"/>
              <a:cs typeface="Comic Sans MS"/>
              <a:sym typeface="Comic Sans MS"/>
            </a:endParaRPr>
          </a:p>
          <a:p>
            <a:pPr indent="0" lvl="0" marL="0" rtl="0" algn="ctr">
              <a:spcBef>
                <a:spcPts val="0"/>
              </a:spcBef>
              <a:buNone/>
            </a:pPr>
            <a:r>
              <a:t/>
            </a:r>
            <a:endParaRPr sz="2400">
              <a:latin typeface="Comic Sans MS"/>
              <a:ea typeface="Comic Sans MS"/>
              <a:cs typeface="Comic Sans MS"/>
              <a:sym typeface="Comic Sans MS"/>
            </a:endParaRPr>
          </a:p>
          <a:p>
            <a:pPr indent="0" lvl="0" marL="0" rtl="0" algn="ctr">
              <a:spcBef>
                <a:spcPts val="0"/>
              </a:spcBef>
              <a:buNone/>
            </a:pPr>
            <a:r>
              <a:t/>
            </a:r>
            <a:endParaRPr sz="2400">
              <a:latin typeface="Comic Sans MS"/>
              <a:ea typeface="Comic Sans MS"/>
              <a:cs typeface="Comic Sans MS"/>
              <a:sym typeface="Comic Sans MS"/>
            </a:endParaRPr>
          </a:p>
          <a:p>
            <a:pPr indent="0" lvl="0" marL="0" rtl="0" algn="ctr">
              <a:spcBef>
                <a:spcPts val="0"/>
              </a:spcBef>
              <a:buNone/>
            </a:pPr>
            <a:r>
              <a:t/>
            </a:r>
            <a:endParaRPr sz="2400">
              <a:latin typeface="Comic Sans MS"/>
              <a:ea typeface="Comic Sans MS"/>
              <a:cs typeface="Comic Sans MS"/>
              <a:sym typeface="Comic Sans MS"/>
            </a:endParaRPr>
          </a:p>
          <a:p>
            <a:pPr indent="-381000" lvl="0" marL="457200" rtl="0" algn="ctr">
              <a:spcBef>
                <a:spcPts val="0"/>
              </a:spcBef>
              <a:spcAft>
                <a:spcPts val="0"/>
              </a:spcAft>
              <a:buSzPct val="100000"/>
              <a:buFont typeface="Comic Sans MS"/>
              <a:buAutoNum type="arabicPeriod"/>
            </a:pPr>
            <a:r>
              <a:rPr lang="es-CO" sz="2400">
                <a:latin typeface="Comic Sans MS"/>
                <a:ea typeface="Comic Sans MS"/>
                <a:cs typeface="Comic Sans MS"/>
                <a:sym typeface="Comic Sans MS"/>
              </a:rPr>
              <a:t>  permite </a:t>
            </a:r>
            <a:r>
              <a:rPr lang="es-CO" sz="2400">
                <a:latin typeface="Comic Sans MS"/>
                <a:ea typeface="Comic Sans MS"/>
                <a:cs typeface="Comic Sans MS"/>
                <a:sym typeface="Comic Sans MS"/>
              </a:rPr>
              <a:t>plantear</a:t>
            </a:r>
            <a:r>
              <a:rPr lang="es-CO" sz="2400">
                <a:latin typeface="Comic Sans MS"/>
                <a:ea typeface="Comic Sans MS"/>
                <a:cs typeface="Comic Sans MS"/>
                <a:sym typeface="Comic Sans MS"/>
              </a:rPr>
              <a:t> </a:t>
            </a:r>
            <a:r>
              <a:rPr lang="es-CO" sz="2400">
                <a:latin typeface="Comic Sans MS"/>
                <a:ea typeface="Comic Sans MS"/>
                <a:cs typeface="Comic Sans MS"/>
                <a:sym typeface="Comic Sans MS"/>
              </a:rPr>
              <a:t>hipótesis</a:t>
            </a:r>
          </a:p>
          <a:p>
            <a:pPr indent="-381000" lvl="0" marL="457200" rtl="0" algn="ctr">
              <a:spcBef>
                <a:spcPts val="0"/>
              </a:spcBef>
              <a:spcAft>
                <a:spcPts val="0"/>
              </a:spcAft>
              <a:buSzPct val="100000"/>
              <a:buFont typeface="Comic Sans MS"/>
              <a:buAutoNum type="arabicPeriod"/>
            </a:pPr>
            <a:r>
              <a:rPr lang="es-CO" sz="2400">
                <a:latin typeface="Comic Sans MS"/>
                <a:ea typeface="Comic Sans MS"/>
                <a:cs typeface="Comic Sans MS"/>
                <a:sym typeface="Comic Sans MS"/>
              </a:rPr>
              <a:t> Ayuda a minimizar errores y fallas </a:t>
            </a:r>
          </a:p>
          <a:p>
            <a:pPr indent="-381000" lvl="0" marL="457200" rtl="0" algn="ctr">
              <a:spcBef>
                <a:spcPts val="0"/>
              </a:spcBef>
              <a:buSzPct val="100000"/>
              <a:buFont typeface="Comic Sans MS"/>
              <a:buAutoNum type="arabicPeriod"/>
            </a:pPr>
            <a:r>
              <a:rPr lang="es-CO" sz="2400">
                <a:latin typeface="Comic Sans MS"/>
                <a:ea typeface="Comic Sans MS"/>
                <a:cs typeface="Comic Sans MS"/>
                <a:sym typeface="Comic Sans MS"/>
              </a:rPr>
              <a:t>   Brinda una base para la toma de decisiones </a:t>
            </a:r>
          </a:p>
          <a:p>
            <a:pPr indent="0" lvl="0" marL="0" rtl="0">
              <a:spcBef>
                <a:spcPts val="0"/>
              </a:spcBef>
              <a:buNone/>
            </a:pPr>
            <a:r>
              <a:rPr lang="es-CO" sz="2400">
                <a:latin typeface="Comic Sans MS"/>
                <a:ea typeface="Comic Sans MS"/>
                <a:cs typeface="Comic Sans MS"/>
                <a:sym typeface="Comic Sans MS"/>
              </a:rPr>
              <a:t> </a:t>
            </a:r>
          </a:p>
          <a:p>
            <a:pPr indent="0" lvl="0" marL="0" rtl="0">
              <a:spcBef>
                <a:spcPts val="0"/>
              </a:spcBef>
              <a:buNone/>
            </a:pPr>
            <a:r>
              <a:t/>
            </a:r>
            <a:endParaRPr sz="2400"/>
          </a:p>
        </p:txBody>
      </p:sp>
      <p:pic>
        <p:nvPicPr>
          <p:cNvPr id="115" name="Shape 115"/>
          <p:cNvPicPr preferRelativeResize="0"/>
          <p:nvPr/>
        </p:nvPicPr>
        <p:blipFill>
          <a:blip r:embed="rId3">
            <a:alphaModFix/>
          </a:blip>
          <a:stretch>
            <a:fillRect/>
          </a:stretch>
        </p:blipFill>
        <p:spPr>
          <a:xfrm>
            <a:off x="1610175" y="2206675"/>
            <a:ext cx="5247825" cy="3251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0" y="-4"/>
            <a:ext cx="8229600" cy="808500"/>
          </a:xfrm>
          <a:prstGeom prst="rect">
            <a:avLst/>
          </a:prstGeom>
        </p:spPr>
        <p:txBody>
          <a:bodyPr anchorCtr="0" anchor="ctr" bIns="91425" lIns="91425" rIns="91425" wrap="square" tIns="91425">
            <a:noAutofit/>
          </a:bodyPr>
          <a:lstStyle/>
          <a:p>
            <a:pPr lvl="0" algn="l">
              <a:spcBef>
                <a:spcPts val="0"/>
              </a:spcBef>
              <a:buNone/>
            </a:pPr>
            <a:r>
              <a:rPr lang="es-CO" sz="3600">
                <a:latin typeface="Comic Sans MS"/>
                <a:ea typeface="Comic Sans MS"/>
                <a:cs typeface="Comic Sans MS"/>
                <a:sym typeface="Comic Sans MS"/>
              </a:rPr>
              <a:t>ESCENCIA DE LA PREVISIÓN </a:t>
            </a:r>
          </a:p>
        </p:txBody>
      </p:sp>
      <p:pic>
        <p:nvPicPr>
          <p:cNvPr id="121" name="Shape 121"/>
          <p:cNvPicPr preferRelativeResize="0"/>
          <p:nvPr/>
        </p:nvPicPr>
        <p:blipFill>
          <a:blip r:embed="rId3">
            <a:alphaModFix/>
          </a:blip>
          <a:stretch>
            <a:fillRect/>
          </a:stretch>
        </p:blipFill>
        <p:spPr>
          <a:xfrm>
            <a:off x="590950" y="1228525"/>
            <a:ext cx="7977650" cy="5038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0" y="0"/>
            <a:ext cx="9004050" cy="6469225"/>
          </a:xfrm>
          <a:prstGeom prst="rect">
            <a:avLst/>
          </a:prstGeom>
          <a:noFill/>
          <a:ln>
            <a:noFill/>
          </a:ln>
        </p:spPr>
      </p:pic>
      <p:sp>
        <p:nvSpPr>
          <p:cNvPr id="127" name="Shape 127"/>
          <p:cNvSpPr txBox="1"/>
          <p:nvPr>
            <p:ph type="title"/>
          </p:nvPr>
        </p:nvSpPr>
        <p:spPr>
          <a:xfrm>
            <a:off x="99525" y="0"/>
            <a:ext cx="6525300" cy="699900"/>
          </a:xfrm>
          <a:prstGeom prst="rect">
            <a:avLst/>
          </a:prstGeom>
          <a:solidFill>
            <a:srgbClr val="FFFFFF"/>
          </a:solidFill>
        </p:spPr>
        <p:txBody>
          <a:bodyPr anchorCtr="0" anchor="ctr" bIns="91425" lIns="91425" rIns="91425" wrap="square" tIns="91425">
            <a:noAutofit/>
          </a:bodyPr>
          <a:lstStyle/>
          <a:p>
            <a:pPr lvl="0" rtl="0" algn="l">
              <a:spcBef>
                <a:spcPts val="0"/>
              </a:spcBef>
              <a:buNone/>
            </a:pPr>
            <a:r>
              <a:rPr lang="es-CO" sz="3600">
                <a:latin typeface="Comic Sans MS"/>
                <a:ea typeface="Comic Sans MS"/>
                <a:cs typeface="Comic Sans MS"/>
                <a:sym typeface="Comic Sans MS"/>
              </a:rPr>
              <a:t>FLUJO DEL PROCESO </a:t>
            </a:r>
          </a:p>
        </p:txBody>
      </p:sp>
      <p:sp>
        <p:nvSpPr>
          <p:cNvPr id="128" name="Shape 128"/>
          <p:cNvSpPr txBox="1"/>
          <p:nvPr/>
        </p:nvSpPr>
        <p:spPr>
          <a:xfrm>
            <a:off x="124350" y="6469225"/>
            <a:ext cx="8895300" cy="233400"/>
          </a:xfrm>
          <a:prstGeom prst="rect">
            <a:avLst/>
          </a:prstGeom>
          <a:noFill/>
          <a:ln>
            <a:noFill/>
          </a:ln>
        </p:spPr>
        <p:txBody>
          <a:bodyPr anchorCtr="0" anchor="t" bIns="91425" lIns="91425" rIns="91425" wrap="square" tIns="91425">
            <a:noAutofit/>
          </a:bodyPr>
          <a:lstStyle/>
          <a:p>
            <a:pPr lvl="0">
              <a:spcBef>
                <a:spcPts val="0"/>
              </a:spcBef>
              <a:buNone/>
            </a:pPr>
            <a:r>
              <a:rPr lang="es-CO"/>
              <a:t>Fuente: Pedro </a:t>
            </a:r>
            <a:r>
              <a:rPr lang="es-CO"/>
              <a:t>Gómez</a:t>
            </a:r>
            <a:r>
              <a:rPr lang="es-CO"/>
              <a:t> Sabogal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0" y="0"/>
            <a:ext cx="7847400" cy="715200"/>
          </a:xfrm>
          <a:prstGeom prst="rect">
            <a:avLst/>
          </a:prstGeom>
        </p:spPr>
        <p:txBody>
          <a:bodyPr anchorCtr="0" anchor="ctr" bIns="91425" lIns="91425" rIns="91425" wrap="square" tIns="91425">
            <a:noAutofit/>
          </a:bodyPr>
          <a:lstStyle/>
          <a:p>
            <a:pPr lvl="0" rtl="0">
              <a:spcBef>
                <a:spcPts val="0"/>
              </a:spcBef>
              <a:buNone/>
            </a:pPr>
            <a:r>
              <a:rPr lang="es-CO" sz="3600">
                <a:latin typeface="Comic Sans MS"/>
                <a:ea typeface="Comic Sans MS"/>
                <a:cs typeface="Comic Sans MS"/>
                <a:sym typeface="Comic Sans MS"/>
              </a:rPr>
              <a:t>FUNDAMENTOS DE PREVISIÓN </a:t>
            </a:r>
          </a:p>
        </p:txBody>
      </p:sp>
      <p:pic>
        <p:nvPicPr>
          <p:cNvPr id="134" name="Shape 134"/>
          <p:cNvPicPr preferRelativeResize="0"/>
          <p:nvPr/>
        </p:nvPicPr>
        <p:blipFill rotWithShape="1">
          <a:blip r:embed="rId3">
            <a:alphaModFix/>
          </a:blip>
          <a:srcRect b="0" l="19275" r="11758" t="0"/>
          <a:stretch/>
        </p:blipFill>
        <p:spPr>
          <a:xfrm>
            <a:off x="1365250" y="1154125"/>
            <a:ext cx="6702425" cy="548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apositiva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