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23"/>
  </p:notesMasterIdLst>
  <p:sldIdLst>
    <p:sldId id="256" r:id="rId2"/>
    <p:sldId id="257" r:id="rId3"/>
    <p:sldId id="262" r:id="rId4"/>
    <p:sldId id="263" r:id="rId5"/>
    <p:sldId id="264" r:id="rId6"/>
    <p:sldId id="258" r:id="rId7"/>
    <p:sldId id="259" r:id="rId8"/>
    <p:sldId id="265" r:id="rId9"/>
    <p:sldId id="268" r:id="rId10"/>
    <p:sldId id="266" r:id="rId11"/>
    <p:sldId id="269" r:id="rId12"/>
    <p:sldId id="267" r:id="rId13"/>
    <p:sldId id="270" r:id="rId14"/>
    <p:sldId id="271" r:id="rId15"/>
    <p:sldId id="272" r:id="rId16"/>
    <p:sldId id="273" r:id="rId17"/>
    <p:sldId id="274" r:id="rId18"/>
    <p:sldId id="260" r:id="rId19"/>
    <p:sldId id="276" r:id="rId20"/>
    <p:sldId id="275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5D110-CE68-4E7C-A8AC-2FBC40DA4D2C}" type="datetimeFigureOut">
              <a:rPr lang="en-US"/>
              <a:t>9/26/2016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CA1C7-6981-4CBB-8A46-42BE5BD34F82}" type="slidenum">
              <a:rPr lang="en-US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783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CA1C7-6981-4CBB-8A46-42BE5BD34F82}" type="slidenum">
              <a:rPr lang="en-US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415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CA1C7-6981-4CBB-8A46-42BE5BD34F82}" type="slidenum">
              <a:rPr lang="en-US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388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CA1C7-6981-4CBB-8A46-42BE5BD34F82}" type="slidenum">
              <a:rPr lang="en-US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125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CA1C7-6981-4CBB-8A46-42BE5BD34F82}" type="slidenum">
              <a:rPr lang="en-US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34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CA1C7-6981-4CBB-8A46-42BE5BD34F82}" type="slidenum">
              <a:rPr lang="en-US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552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CA1C7-6981-4CBB-8A46-42BE5BD34F82}" type="slidenum">
              <a:rPr lang="en-US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680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CA1C7-6981-4CBB-8A46-42BE5BD34F82}" type="slidenum">
              <a:rPr lang="en-US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506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CA1C7-6981-4CBB-8A46-42BE5BD34F82}" type="slidenum">
              <a:rPr lang="en-US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638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pPr algn="r" eaLnBrk="1" latinLnBrk="0" hangingPunct="1"/>
            <a:fld id="{54AB02A5-4FE5-49D9-9E24-09F23B90C450}" type="datetimeFigureOut">
              <a:rPr lang="en-US" smtClean="0"/>
              <a:t>9/26/2016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pPr algn="ctr" eaLnBrk="1" latinLnBrk="0" hangingPunct="1"/>
            <a:fld id="{6294C92D-0306-4E69-9CD3-20855E849650}" type="slidenum">
              <a:rPr kumimoji="0" lang="en-US" smtClean="0"/>
              <a:t>‹nº›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97457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4AB02A5-4FE5-49D9-9E24-09F23B90C450}" type="datetimeFigureOut">
              <a:rPr lang="en-US" smtClean="0"/>
              <a:t>9/26/2016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294C92D-0306-4E69-9CD3-20855E849650}" type="slidenum">
              <a:rPr kumimoji="0" lang="en-US" smtClean="0"/>
              <a:t>‹nº›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567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4AB02A5-4FE5-49D9-9E24-09F23B90C450}" type="datetimeFigureOut">
              <a:rPr lang="en-US" smtClean="0"/>
              <a:t>9/26/2016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294C92D-0306-4E69-9CD3-20855E849650}" type="slidenum">
              <a:rPr kumimoji="0" lang="en-US" smtClean="0"/>
              <a:t>‹nº›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55638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4AB02A5-4FE5-49D9-9E24-09F23B90C450}" type="datetimeFigureOut">
              <a:rPr lang="en-US" smtClean="0"/>
              <a:t>9/26/2016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294C92D-0306-4E69-9CD3-20855E849650}" type="slidenum">
              <a:rPr kumimoji="0" lang="en-US" smtClean="0"/>
              <a:t>‹nº›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01059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4AB02A5-4FE5-49D9-9E24-09F23B90C450}" type="datetimeFigureOut">
              <a:rPr lang="en-US" smtClean="0"/>
              <a:t>9/26/2016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294C92D-0306-4E69-9CD3-20855E849650}" type="slidenum">
              <a:rPr kumimoji="0" lang="en-US" smtClean="0"/>
              <a:t>‹nº›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21100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dirty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4AB02A5-4FE5-49D9-9E24-09F23B90C450}" type="datetimeFigureOut">
              <a:rPr lang="en-US" smtClean="0"/>
              <a:t>9/26/2016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294C92D-0306-4E69-9CD3-20855E849650}" type="slidenum">
              <a:rPr kumimoji="0" lang="en-US" smtClean="0"/>
              <a:t>‹nº›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74346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dirty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4AB02A5-4FE5-49D9-9E24-09F23B90C450}" type="datetimeFigureOut">
              <a:rPr lang="en-US" smtClean="0"/>
              <a:t>9/26/2016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294C92D-0306-4E69-9CD3-20855E849650}" type="slidenum">
              <a:rPr kumimoji="0" lang="en-US" smtClean="0"/>
              <a:t>‹nº›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1272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4AB02A5-4FE5-49D9-9E24-09F23B90C450}" type="datetimeFigureOut">
              <a:rPr lang="en-US" smtClean="0"/>
              <a:t>9/26/2016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294C92D-0306-4E69-9CD3-20855E849650}" type="slidenum">
              <a:rPr kumimoji="0" lang="en-US" smtClean="0"/>
              <a:t>‹nº›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18010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4AB02A5-4FE5-49D9-9E24-09F23B90C450}" type="datetimeFigureOut">
              <a:rPr lang="en-US" smtClean="0"/>
              <a:t>9/26/2016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294C92D-0306-4E69-9CD3-20855E849650}" type="slidenum">
              <a:rPr kumimoji="0" lang="en-US" smtClean="0"/>
              <a:t>‹nº›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2377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pPr algn="r" eaLnBrk="1" latinLnBrk="0" hangingPunct="1"/>
            <a:fld id="{54AB02A5-4FE5-49D9-9E24-09F23B90C450}" type="datetimeFigureOut">
              <a:rPr lang="en-US" smtClean="0"/>
              <a:t>9/26/2016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pPr algn="ctr" eaLnBrk="1" latinLnBrk="0" hangingPunct="1"/>
            <a:fld id="{6294C92D-0306-4E69-9CD3-20855E849650}" type="slidenum">
              <a:rPr kumimoji="0" lang="en-US" smtClean="0"/>
              <a:t>‹nº›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8523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4AB02A5-4FE5-49D9-9E24-09F23B90C450}" type="datetimeFigureOut">
              <a:rPr lang="en-US" smtClean="0"/>
              <a:t>9/26/2016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pPr algn="ctr" eaLnBrk="1" latinLnBrk="0" hangingPunct="1"/>
            <a:fld id="{6294C92D-0306-4E69-9CD3-20855E849650}" type="slidenum">
              <a:rPr kumimoji="0" lang="en-US" smtClean="0"/>
              <a:t>‹nº›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8410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4AB02A5-4FE5-49D9-9E24-09F23B90C450}" type="datetimeFigureOut">
              <a:rPr lang="en-US" smtClean="0"/>
              <a:t>9/26/2016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294C92D-0306-4E69-9CD3-20855E849650}" type="slidenum">
              <a:rPr kumimoji="0" lang="en-US" smtClean="0"/>
              <a:t>‹nº›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428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4AB02A5-4FE5-49D9-9E24-09F23B90C450}" type="datetimeFigureOut">
              <a:rPr lang="en-US" smtClean="0"/>
              <a:t>9/26/2016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294C92D-0306-4E69-9CD3-20855E849650}" type="slidenum">
              <a:rPr kumimoji="0" lang="en-US" smtClean="0"/>
              <a:t>‹nº›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0154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4AB02A5-4FE5-49D9-9E24-09F23B90C450}" type="datetimeFigureOut">
              <a:rPr lang="en-US" smtClean="0"/>
              <a:t>9/26/2016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294C92D-0306-4E69-9CD3-20855E849650}" type="slidenum">
              <a:rPr kumimoji="0" lang="en-US" smtClean="0"/>
              <a:t>‹nº›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4508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4AB02A5-4FE5-49D9-9E24-09F23B90C450}" type="datetimeFigureOut">
              <a:rPr lang="en-US" smtClean="0"/>
              <a:t>9/26/2016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294C92D-0306-4E69-9CD3-20855E849650}" type="slidenum">
              <a:rPr kumimoji="0" lang="en-US" smtClean="0"/>
              <a:t>‹nº›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0432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4AB02A5-4FE5-49D9-9E24-09F23B90C450}" type="datetimeFigureOut">
              <a:rPr lang="en-US" smtClean="0"/>
              <a:t>9/26/2016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294C92D-0306-4E69-9CD3-20855E849650}" type="slidenum">
              <a:rPr kumimoji="0" lang="en-US" smtClean="0"/>
              <a:t>‹nº›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1039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4AB02A5-4FE5-49D9-9E24-09F23B90C450}" type="datetimeFigureOut">
              <a:rPr lang="en-US" smtClean="0"/>
              <a:t>9/26/2016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294C92D-0306-4E69-9CD3-20855E849650}" type="slidenum">
              <a:rPr kumimoji="0" lang="en-US" smtClean="0"/>
              <a:t>‹nº›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5479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r" eaLnBrk="1" latinLnBrk="0" hangingPunct="1"/>
            <a:fld id="{54AB02A5-4FE5-49D9-9E24-09F23B90C450}" type="datetimeFigureOut">
              <a:rPr lang="en-US" smtClean="0"/>
              <a:t>9/26/2016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‹nº›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59620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4" y="477079"/>
            <a:ext cx="6947127" cy="3488266"/>
          </a:xfrm>
        </p:spPr>
        <p:txBody>
          <a:bodyPr/>
          <a:lstStyle/>
          <a:p>
            <a:pPr algn="ctr"/>
            <a:r>
              <a:rPr lang="pt-BR" u="sng" dirty="0"/>
              <a:t>Simulação </a:t>
            </a:r>
            <a:br>
              <a:rPr lang="pt-BR" u="sng" dirty="0"/>
            </a:br>
            <a:r>
              <a:rPr lang="pt-BR" u="sng" dirty="0"/>
              <a:t>do            </a:t>
            </a:r>
            <a:br>
              <a:rPr lang="pt-BR" u="sng" dirty="0"/>
            </a:br>
            <a:r>
              <a:rPr lang="pt-BR" u="sng" dirty="0"/>
              <a:t>Algoritmo A*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500" dirty="0" err="1"/>
              <a:t>Hélio</a:t>
            </a:r>
            <a:r>
              <a:rPr lang="en-US" sz="2500" dirty="0"/>
              <a:t> A.</a:t>
            </a:r>
          </a:p>
          <a:p>
            <a:r>
              <a:rPr lang="en-US" sz="2500" dirty="0"/>
              <a:t>Gustavo P.</a:t>
            </a:r>
          </a:p>
        </p:txBody>
      </p:sp>
    </p:spTree>
    <p:extLst>
      <p:ext uri="{BB962C8B-B14F-4D97-AF65-F5344CB8AC3E}">
        <p14:creationId xmlns:p14="http://schemas.microsoft.com/office/powerpoint/2010/main" val="3731197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31" y="248864"/>
            <a:ext cx="7704137" cy="188690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0118"/>
            <a:ext cx="9144000" cy="4498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25807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770098" y="2087219"/>
            <a:ext cx="7704667" cy="1981200"/>
          </a:xfrm>
        </p:spPr>
        <p:txBody>
          <a:bodyPr>
            <a:normAutofit/>
          </a:bodyPr>
          <a:lstStyle/>
          <a:p>
            <a:r>
              <a:rPr lang="pt-BR" sz="3000" dirty="0"/>
              <a:t>Calculo dos Pontos adjacentes:</a:t>
            </a:r>
          </a:p>
        </p:txBody>
      </p:sp>
    </p:spTree>
    <p:extLst>
      <p:ext uri="{BB962C8B-B14F-4D97-AF65-F5344CB8AC3E}">
        <p14:creationId xmlns:p14="http://schemas.microsoft.com/office/powerpoint/2010/main" val="3250604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63" y="708991"/>
            <a:ext cx="8171537" cy="536050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82906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385" y="119269"/>
            <a:ext cx="7704667" cy="848141"/>
          </a:xfrm>
        </p:spPr>
        <p:txBody>
          <a:bodyPr>
            <a:normAutofit/>
          </a:bodyPr>
          <a:lstStyle/>
          <a:p>
            <a:r>
              <a:rPr lang="pt-BR" sz="3000" dirty="0"/>
              <a:t>Resultados: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06" y="834888"/>
            <a:ext cx="7934146" cy="5909712"/>
          </a:xfrm>
        </p:spPr>
      </p:pic>
    </p:spTree>
    <p:extLst>
      <p:ext uri="{BB962C8B-B14F-4D97-AF65-F5344CB8AC3E}">
        <p14:creationId xmlns:p14="http://schemas.microsoft.com/office/powerpoint/2010/main" val="1125796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3838" y="2299253"/>
            <a:ext cx="7704667" cy="1981200"/>
          </a:xfrm>
        </p:spPr>
        <p:txBody>
          <a:bodyPr/>
          <a:lstStyle/>
          <a:p>
            <a:r>
              <a:rPr lang="pt-BR" dirty="0"/>
              <a:t>Função Teórica BETA:</a:t>
            </a:r>
          </a:p>
        </p:txBody>
      </p:sp>
    </p:spTree>
    <p:extLst>
      <p:ext uri="{BB962C8B-B14F-4D97-AF65-F5344CB8AC3E}">
        <p14:creationId xmlns:p14="http://schemas.microsoft.com/office/powerpoint/2010/main" val="733507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70" y="591649"/>
            <a:ext cx="8931965" cy="5491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1257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9611" y="2418524"/>
            <a:ext cx="7704667" cy="1981200"/>
          </a:xfrm>
        </p:spPr>
        <p:txBody>
          <a:bodyPr/>
          <a:lstStyle/>
          <a:p>
            <a:r>
              <a:rPr lang="pt-BR" dirty="0"/>
              <a:t>2 Resultado e Pearson:</a:t>
            </a:r>
          </a:p>
        </p:txBody>
      </p:sp>
    </p:spTree>
    <p:extLst>
      <p:ext uri="{BB962C8B-B14F-4D97-AF65-F5344CB8AC3E}">
        <p14:creationId xmlns:p14="http://schemas.microsoft.com/office/powerpoint/2010/main" val="4127105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14" y="228600"/>
            <a:ext cx="4370260" cy="3332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094" y="1776584"/>
            <a:ext cx="6974541" cy="4690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0716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663" y="457200"/>
            <a:ext cx="7704137" cy="1042087"/>
          </a:xfrm>
        </p:spPr>
        <p:txBody>
          <a:bodyPr/>
          <a:lstStyle/>
          <a:p>
            <a:r>
              <a:rPr lang="pt-BR" dirty="0"/>
              <a:t>A Distribuição</a:t>
            </a:r>
          </a:p>
        </p:txBody>
      </p:sp>
      <p:pic>
        <p:nvPicPr>
          <p:cNvPr id="4" name="Espaço Reservado para Conteúdo 3" descr="input_2016-09-26_04-14-02 - Copia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8864" y="1435100"/>
            <a:ext cx="8752099" cy="5105400"/>
          </a:xfrm>
        </p:spPr>
      </p:pic>
    </p:spTree>
    <p:extLst>
      <p:ext uri="{BB962C8B-B14F-4D97-AF65-F5344CB8AC3E}">
        <p14:creationId xmlns:p14="http://schemas.microsoft.com/office/powerpoint/2010/main" val="4202780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663" y="457200"/>
            <a:ext cx="7704137" cy="671384"/>
          </a:xfrm>
        </p:spPr>
        <p:txBody>
          <a:bodyPr>
            <a:normAutofit fontScale="90000"/>
          </a:bodyPr>
          <a:lstStyle/>
          <a:p>
            <a:r>
              <a:rPr lang="pt-BR" dirty="0"/>
              <a:t>A Distribuição</a:t>
            </a:r>
          </a:p>
        </p:txBody>
      </p:sp>
      <p:pic>
        <p:nvPicPr>
          <p:cNvPr id="4" name="Espaço Reservado para Conteúdo 3" descr="programareal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4863" y="1542064"/>
            <a:ext cx="7856537" cy="4468211"/>
          </a:xfrm>
        </p:spPr>
      </p:pic>
    </p:spTree>
    <p:extLst>
      <p:ext uri="{BB962C8B-B14F-4D97-AF65-F5344CB8AC3E}">
        <p14:creationId xmlns:p14="http://schemas.microsoft.com/office/powerpoint/2010/main" val="304612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663" y="457200"/>
            <a:ext cx="7704137" cy="782595"/>
          </a:xfrm>
        </p:spPr>
        <p:txBody>
          <a:bodyPr/>
          <a:lstStyle/>
          <a:p>
            <a:r>
              <a:rPr lang="pt-BR" dirty="0"/>
              <a:t>Algoritmo A*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82663" y="1579606"/>
            <a:ext cx="7704137" cy="4419557"/>
          </a:xfrm>
        </p:spPr>
        <p:txBody>
          <a:bodyPr/>
          <a:lstStyle/>
          <a:p>
            <a:r>
              <a:rPr lang="pt-BR" dirty="0"/>
              <a:t>A definição</a:t>
            </a:r>
          </a:p>
          <a:p>
            <a:endParaRPr lang="pt-BR" dirty="0"/>
          </a:p>
          <a:p>
            <a:r>
              <a:rPr lang="pt-BR" dirty="0"/>
              <a:t>Como funciona</a:t>
            </a:r>
          </a:p>
          <a:p>
            <a:endParaRPr lang="pt-BR" dirty="0"/>
          </a:p>
          <a:p>
            <a:r>
              <a:rPr lang="pt-BR" dirty="0"/>
              <a:t>O porquê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27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362" y="265044"/>
            <a:ext cx="7704667" cy="1020418"/>
          </a:xfrm>
        </p:spPr>
        <p:txBody>
          <a:bodyPr/>
          <a:lstStyle/>
          <a:p>
            <a:r>
              <a:rPr lang="pt-BR" dirty="0"/>
              <a:t>A Distribuição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09" y="1166193"/>
            <a:ext cx="8144320" cy="5473146"/>
          </a:xfrm>
        </p:spPr>
      </p:pic>
    </p:spTree>
    <p:extLst>
      <p:ext uri="{BB962C8B-B14F-4D97-AF65-F5344CB8AC3E}">
        <p14:creationId xmlns:p14="http://schemas.microsoft.com/office/powerpoint/2010/main" val="1526381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663" y="457200"/>
            <a:ext cx="7704137" cy="943233"/>
          </a:xfrm>
        </p:spPr>
        <p:txBody>
          <a:bodyPr/>
          <a:lstStyle/>
          <a:p>
            <a:r>
              <a:rPr lang="pt-BR" dirty="0"/>
              <a:t>A Distribuição</a:t>
            </a:r>
          </a:p>
        </p:txBody>
      </p:sp>
      <p:pic>
        <p:nvPicPr>
          <p:cNvPr id="4" name="Espaço Reservado para Conteúdo 3" descr="função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5063" y="1622425"/>
            <a:ext cx="7170616" cy="4383088"/>
          </a:xfrm>
        </p:spPr>
      </p:pic>
    </p:spTree>
    <p:extLst>
      <p:ext uri="{BB962C8B-B14F-4D97-AF65-F5344CB8AC3E}">
        <p14:creationId xmlns:p14="http://schemas.microsoft.com/office/powerpoint/2010/main" val="264328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definição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074898" y="2216426"/>
            <a:ext cx="7704667" cy="3332816"/>
          </a:xfrm>
        </p:spPr>
        <p:txBody>
          <a:bodyPr>
            <a:normAutofit/>
          </a:bodyPr>
          <a:lstStyle/>
          <a:p>
            <a:r>
              <a:rPr lang="pt-BR" b="1" dirty="0"/>
              <a:t>É </a:t>
            </a:r>
            <a:r>
              <a:rPr lang="pt-BR" dirty="0"/>
              <a:t>um algoritmo para </a:t>
            </a:r>
            <a:r>
              <a:rPr lang="pt-BR" b="1" dirty="0"/>
              <a:t>Busca de Caminho</a:t>
            </a:r>
            <a:r>
              <a:rPr lang="pt-BR" dirty="0"/>
              <a:t>. Ele busca o caminho em um grafo de um vértice inicial até um vértice final. Ele é a combinação de aproximações heurísticas como do algoritmo Best-</a:t>
            </a:r>
            <a:r>
              <a:rPr lang="pt-BR" dirty="0" err="1"/>
              <a:t>first</a:t>
            </a:r>
            <a:r>
              <a:rPr lang="pt-BR" dirty="0"/>
              <a:t> </a:t>
            </a:r>
            <a:r>
              <a:rPr lang="pt-BR" dirty="0" err="1"/>
              <a:t>Search</a:t>
            </a:r>
            <a:r>
              <a:rPr lang="pt-BR" dirty="0"/>
              <a:t> e da formalidade do Algoritmo de </a:t>
            </a:r>
            <a:r>
              <a:rPr lang="pt-BR" dirty="0" err="1"/>
              <a:t>Dijkstra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2852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>
                <a:latin typeface="Arial" charset="0"/>
              </a:rPr>
              <a:t>A chave para determinar quais quadrados usar quando estiver procurando o caminho é a seguinte equação:</a:t>
            </a:r>
          </a:p>
          <a:p>
            <a:endParaRPr lang="pt-BR" dirty="0">
              <a:latin typeface="Arial" charset="0"/>
            </a:endParaRPr>
          </a:p>
          <a:p>
            <a:r>
              <a:rPr lang="pt-BR" dirty="0">
                <a:latin typeface="Arial" charset="0"/>
              </a:rPr>
              <a:t>F = G + H onde:</a:t>
            </a:r>
          </a:p>
          <a:p>
            <a:r>
              <a:rPr lang="pt-BR" dirty="0">
                <a:latin typeface="Arial" charset="0"/>
              </a:rPr>
              <a:t>G = é o custo do movimento para se mover do ponto de início até o quadrado determinado na malha seguindo o caminho criado para chegar lá.</a:t>
            </a:r>
          </a:p>
          <a:p>
            <a:pPr marL="0" indent="0">
              <a:buNone/>
            </a:pPr>
            <a:endParaRPr lang="pt-BR" dirty="0">
              <a:latin typeface="Arial" charset="0"/>
            </a:endParaRPr>
          </a:p>
          <a:p>
            <a:r>
              <a:rPr lang="pt-BR" dirty="0">
                <a:latin typeface="Arial" charset="0"/>
              </a:rPr>
              <a:t>H = é o custo estimado do movimento para mover daquele quadrado determinado até o destino final, ponto B. Isto é frequentemente referido como a heurística.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8347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Porquê?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82132" y="2123661"/>
            <a:ext cx="7704667" cy="3332816"/>
          </a:xfrm>
        </p:spPr>
        <p:txBody>
          <a:bodyPr/>
          <a:lstStyle/>
          <a:p>
            <a:r>
              <a:rPr lang="pt-BR" dirty="0"/>
              <a:t>Sua aplicação vai desde aplicativos para encontrar rotas de deslocamento entre localidades a resolução de problemas, como a resolução de um quebra-cabeças. Ele é muito usado em jogos.</a:t>
            </a:r>
          </a:p>
        </p:txBody>
      </p:sp>
    </p:spTree>
    <p:extLst>
      <p:ext uri="{BB962C8B-B14F-4D97-AF65-F5344CB8AC3E}">
        <p14:creationId xmlns:p14="http://schemas.microsoft.com/office/powerpoint/2010/main" val="1650014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1538" y="284163"/>
            <a:ext cx="7704137" cy="1326292"/>
          </a:xfrm>
        </p:spPr>
        <p:txBody>
          <a:bodyPr/>
          <a:lstStyle/>
          <a:p>
            <a:r>
              <a:rPr lang="pt-BR" dirty="0"/>
              <a:t>O Mapa</a:t>
            </a:r>
          </a:p>
        </p:txBody>
      </p:sp>
      <p:pic>
        <p:nvPicPr>
          <p:cNvPr id="4" name="Espaço Reservado para Conteúdo 3" descr="^7C72DE4CA185AEA4887E90B31A46EE192CEAA16E296928242B^pimgpsh_fullsize_distr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3700" y="1320800"/>
            <a:ext cx="8432765" cy="5311616"/>
          </a:xfrm>
        </p:spPr>
      </p:pic>
    </p:spTree>
    <p:extLst>
      <p:ext uri="{BB962C8B-B14F-4D97-AF65-F5344CB8AC3E}">
        <p14:creationId xmlns:p14="http://schemas.microsoft.com/office/powerpoint/2010/main" val="162292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4367" y="2643808"/>
            <a:ext cx="7704137" cy="943233"/>
          </a:xfrm>
        </p:spPr>
        <p:txBody>
          <a:bodyPr/>
          <a:lstStyle/>
          <a:p>
            <a:r>
              <a:rPr lang="pt-BR" b="1" dirty="0"/>
              <a:t>A Implementação</a:t>
            </a:r>
          </a:p>
        </p:txBody>
      </p:sp>
    </p:spTree>
    <p:extLst>
      <p:ext uri="{BB962C8B-B14F-4D97-AF65-F5344CB8AC3E}">
        <p14:creationId xmlns:p14="http://schemas.microsoft.com/office/powerpoint/2010/main" val="3022694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1437" y="0"/>
            <a:ext cx="7704667" cy="881269"/>
          </a:xfrm>
        </p:spPr>
        <p:txBody>
          <a:bodyPr/>
          <a:lstStyle/>
          <a:p>
            <a:r>
              <a:rPr lang="pt-BR" dirty="0"/>
              <a:t>Tela Inicial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2" y="722243"/>
            <a:ext cx="8136835" cy="5932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8297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0098" y="2087219"/>
            <a:ext cx="7704667" cy="1981200"/>
          </a:xfrm>
        </p:spPr>
        <p:txBody>
          <a:bodyPr>
            <a:normAutofit/>
          </a:bodyPr>
          <a:lstStyle/>
          <a:p>
            <a:r>
              <a:rPr lang="pt-BR" sz="3000" dirty="0"/>
              <a:t>Geração da Origem e Destino e a Busca do Destino:</a:t>
            </a:r>
          </a:p>
        </p:txBody>
      </p:sp>
    </p:spTree>
    <p:extLst>
      <p:ext uri="{BB962C8B-B14F-4D97-AF65-F5344CB8AC3E}">
        <p14:creationId xmlns:p14="http://schemas.microsoft.com/office/powerpoint/2010/main" val="4142091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69</TotalTime>
  <Words>100</Words>
  <Application>Microsoft Office PowerPoint</Application>
  <PresentationFormat>Apresentação na tela (4:3)</PresentationFormat>
  <Paragraphs>31</Paragraphs>
  <Slides>21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Paralaxe</vt:lpstr>
      <vt:lpstr>Simulação  do             Algoritmo A*</vt:lpstr>
      <vt:lpstr>Algoritmo A*</vt:lpstr>
      <vt:lpstr>A definição</vt:lpstr>
      <vt:lpstr>Como Funciona?</vt:lpstr>
      <vt:lpstr>Porquê?</vt:lpstr>
      <vt:lpstr>O Mapa</vt:lpstr>
      <vt:lpstr>A Implementação</vt:lpstr>
      <vt:lpstr>Tela Inicial</vt:lpstr>
      <vt:lpstr>Geração da Origem e Destino e a Busca do Destino:</vt:lpstr>
      <vt:lpstr>Apresentação do PowerPoint</vt:lpstr>
      <vt:lpstr>Calculo dos Pontos adjacentes:</vt:lpstr>
      <vt:lpstr>Apresentação do PowerPoint</vt:lpstr>
      <vt:lpstr>Resultados:</vt:lpstr>
      <vt:lpstr>Função Teórica BETA:</vt:lpstr>
      <vt:lpstr>Apresentação do PowerPoint</vt:lpstr>
      <vt:lpstr>2 Resultado e Pearson:</vt:lpstr>
      <vt:lpstr>Apresentação do PowerPoint</vt:lpstr>
      <vt:lpstr>A Distribuição</vt:lpstr>
      <vt:lpstr>A Distribuição</vt:lpstr>
      <vt:lpstr>A Distribuição</vt:lpstr>
      <vt:lpstr>A Distribuição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Gustavo Pereira</cp:lastModifiedBy>
  <cp:revision>10</cp:revision>
  <dcterms:created xsi:type="dcterms:W3CDTF">2014-09-16T21:40:01Z</dcterms:created>
  <dcterms:modified xsi:type="dcterms:W3CDTF">2016-09-26T19:26:02Z</dcterms:modified>
</cp:coreProperties>
</file>