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9BDF40-C98F-CAC1-962D-0DA6CA519293}" v="3321" dt="2024-11-24T08:30:56.4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3" d="100"/>
          <a:sy n="83" d="100"/>
        </p:scale>
        <p:origin x="48" y="1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issa Lawrence" userId="S::melawrence@my365.bellevue.edu::a5009ff8-e78c-41d0-a4e3-10741d8a853c" providerId="AD" clId="Web-{FE9BDF40-C98F-CAC1-962D-0DA6CA519293}"/>
    <pc:docChg chg="addSld modSld">
      <pc:chgData name="Melissa Lawrence" userId="S::melawrence@my365.bellevue.edu::a5009ff8-e78c-41d0-a4e3-10741d8a853c" providerId="AD" clId="Web-{FE9BDF40-C98F-CAC1-962D-0DA6CA519293}" dt="2024-11-24T08:30:54.911" v="1964" actId="20577"/>
      <pc:docMkLst>
        <pc:docMk/>
      </pc:docMkLst>
      <pc:sldChg chg="addSp delSp modSp mod modClrScheme chgLayout">
        <pc:chgData name="Melissa Lawrence" userId="S::melawrence@my365.bellevue.edu::a5009ff8-e78c-41d0-a4e3-10741d8a853c" providerId="AD" clId="Web-{FE9BDF40-C98F-CAC1-962D-0DA6CA519293}" dt="2024-11-24T08:30:54.911" v="1964" actId="20577"/>
        <pc:sldMkLst>
          <pc:docMk/>
          <pc:sldMk cId="109857222" sldId="256"/>
        </pc:sldMkLst>
        <pc:spChg chg="del">
          <ac:chgData name="Melissa Lawrence" userId="S::melawrence@my365.bellevue.edu::a5009ff8-e78c-41d0-a4e3-10741d8a853c" providerId="AD" clId="Web-{FE9BDF40-C98F-CAC1-962D-0DA6CA519293}" dt="2024-11-24T07:36:43.409" v="0"/>
          <ac:spMkLst>
            <pc:docMk/>
            <pc:sldMk cId="109857222" sldId="256"/>
            <ac:spMk id="2" creationId="{00000000-0000-0000-0000-000000000000}"/>
          </ac:spMkLst>
        </pc:spChg>
        <pc:spChg chg="del">
          <ac:chgData name="Melissa Lawrence" userId="S::melawrence@my365.bellevue.edu::a5009ff8-e78c-41d0-a4e3-10741d8a853c" providerId="AD" clId="Web-{FE9BDF40-C98F-CAC1-962D-0DA6CA519293}" dt="2024-11-24T07:36:43.409" v="0"/>
          <ac:spMkLst>
            <pc:docMk/>
            <pc:sldMk cId="109857222" sldId="256"/>
            <ac:spMk id="3" creationId="{00000000-0000-0000-0000-000000000000}"/>
          </ac:spMkLst>
        </pc:spChg>
        <pc:spChg chg="add mod">
          <ac:chgData name="Melissa Lawrence" userId="S::melawrence@my365.bellevue.edu::a5009ff8-e78c-41d0-a4e3-10741d8a853c" providerId="AD" clId="Web-{FE9BDF40-C98F-CAC1-962D-0DA6CA519293}" dt="2024-11-24T08:02:23.241" v="838"/>
          <ac:spMkLst>
            <pc:docMk/>
            <pc:sldMk cId="109857222" sldId="256"/>
            <ac:spMk id="4" creationId="{825D4C9D-0271-1AFE-8596-B0B981EEE9A8}"/>
          </ac:spMkLst>
        </pc:spChg>
        <pc:spChg chg="add mod">
          <ac:chgData name="Melissa Lawrence" userId="S::melawrence@my365.bellevue.edu::a5009ff8-e78c-41d0-a4e3-10741d8a853c" providerId="AD" clId="Web-{FE9BDF40-C98F-CAC1-962D-0DA6CA519293}" dt="2024-11-24T08:02:23.241" v="839"/>
          <ac:spMkLst>
            <pc:docMk/>
            <pc:sldMk cId="109857222" sldId="256"/>
            <ac:spMk id="5" creationId="{432636B5-CC38-6399-EB50-4B007A606622}"/>
          </ac:spMkLst>
        </pc:spChg>
        <pc:spChg chg="add mod">
          <ac:chgData name="Melissa Lawrence" userId="S::melawrence@my365.bellevue.edu::a5009ff8-e78c-41d0-a4e3-10741d8a853c" providerId="AD" clId="Web-{FE9BDF40-C98F-CAC1-962D-0DA6CA519293}" dt="2024-11-24T08:02:23.241" v="840"/>
          <ac:spMkLst>
            <pc:docMk/>
            <pc:sldMk cId="109857222" sldId="256"/>
            <ac:spMk id="6" creationId="{CA0ACE78-0054-967E-1D2F-7DB649E020D1}"/>
          </ac:spMkLst>
        </pc:spChg>
        <pc:spChg chg="add mod">
          <ac:chgData name="Melissa Lawrence" userId="S::melawrence@my365.bellevue.edu::a5009ff8-e78c-41d0-a4e3-10741d8a853c" providerId="AD" clId="Web-{FE9BDF40-C98F-CAC1-962D-0DA6CA519293}" dt="2024-11-24T08:02:23.241" v="841"/>
          <ac:spMkLst>
            <pc:docMk/>
            <pc:sldMk cId="109857222" sldId="256"/>
            <ac:spMk id="7" creationId="{3156CBEE-8D40-FD8A-814C-DF2C0506B6BB}"/>
          </ac:spMkLst>
        </pc:spChg>
        <pc:spChg chg="add mod">
          <ac:chgData name="Melissa Lawrence" userId="S::melawrence@my365.bellevue.edu::a5009ff8-e78c-41d0-a4e3-10741d8a853c" providerId="AD" clId="Web-{FE9BDF40-C98F-CAC1-962D-0DA6CA519293}" dt="2024-11-24T08:02:23.241" v="842"/>
          <ac:spMkLst>
            <pc:docMk/>
            <pc:sldMk cId="109857222" sldId="256"/>
            <ac:spMk id="8" creationId="{D4DEE270-7C8D-FB67-EFB7-A16432E956A9}"/>
          </ac:spMkLst>
        </pc:spChg>
        <pc:spChg chg="add mod">
          <ac:chgData name="Melissa Lawrence" userId="S::melawrence@my365.bellevue.edu::a5009ff8-e78c-41d0-a4e3-10741d8a853c" providerId="AD" clId="Web-{FE9BDF40-C98F-CAC1-962D-0DA6CA519293}" dt="2024-11-24T07:55:52.652" v="672" actId="1076"/>
          <ac:spMkLst>
            <pc:docMk/>
            <pc:sldMk cId="109857222" sldId="256"/>
            <ac:spMk id="9" creationId="{D7D78AF8-C22A-F163-4F15-DBA6603A4388}"/>
          </ac:spMkLst>
        </pc:spChg>
        <pc:spChg chg="add mod">
          <ac:chgData name="Melissa Lawrence" userId="S::melawrence@my365.bellevue.edu::a5009ff8-e78c-41d0-a4e3-10741d8a853c" providerId="AD" clId="Web-{FE9BDF40-C98F-CAC1-962D-0DA6CA519293}" dt="2024-11-24T07:56:32.481" v="684" actId="1076"/>
          <ac:spMkLst>
            <pc:docMk/>
            <pc:sldMk cId="109857222" sldId="256"/>
            <ac:spMk id="10" creationId="{76C2A091-8925-681E-6271-93B93B0F6565}"/>
          </ac:spMkLst>
        </pc:spChg>
        <pc:spChg chg="add mod">
          <ac:chgData name="Melissa Lawrence" userId="S::melawrence@my365.bellevue.edu::a5009ff8-e78c-41d0-a4e3-10741d8a853c" providerId="AD" clId="Web-{FE9BDF40-C98F-CAC1-962D-0DA6CA519293}" dt="2024-11-24T08:30:54.911" v="1964" actId="20577"/>
          <ac:spMkLst>
            <pc:docMk/>
            <pc:sldMk cId="109857222" sldId="256"/>
            <ac:spMk id="11" creationId="{28AF9991-D3D8-7B57-B282-9DCE031A94AD}"/>
          </ac:spMkLst>
        </pc:spChg>
        <pc:spChg chg="add mod">
          <ac:chgData name="Melissa Lawrence" userId="S::melawrence@my365.bellevue.edu::a5009ff8-e78c-41d0-a4e3-10741d8a853c" providerId="AD" clId="Web-{FE9BDF40-C98F-CAC1-962D-0DA6CA519293}" dt="2024-11-24T07:56:32.512" v="686" actId="1076"/>
          <ac:spMkLst>
            <pc:docMk/>
            <pc:sldMk cId="109857222" sldId="256"/>
            <ac:spMk id="12" creationId="{9062900F-B901-9404-2482-80746622CA3F}"/>
          </ac:spMkLst>
        </pc:spChg>
        <pc:spChg chg="add mod">
          <ac:chgData name="Melissa Lawrence" userId="S::melawrence@my365.bellevue.edu::a5009ff8-e78c-41d0-a4e3-10741d8a853c" providerId="AD" clId="Web-{FE9BDF40-C98F-CAC1-962D-0DA6CA519293}" dt="2024-11-24T07:56:32.528" v="687" actId="1076"/>
          <ac:spMkLst>
            <pc:docMk/>
            <pc:sldMk cId="109857222" sldId="256"/>
            <ac:spMk id="13" creationId="{7AAF53E5-08EE-7D0F-9100-020AB2FBB5DD}"/>
          </ac:spMkLst>
        </pc:spChg>
        <pc:spChg chg="add mod">
          <ac:chgData name="Melissa Lawrence" userId="S::melawrence@my365.bellevue.edu::a5009ff8-e78c-41d0-a4e3-10741d8a853c" providerId="AD" clId="Web-{FE9BDF40-C98F-CAC1-962D-0DA6CA519293}" dt="2024-11-24T07:54:12.987" v="620" actId="14100"/>
          <ac:spMkLst>
            <pc:docMk/>
            <pc:sldMk cId="109857222" sldId="256"/>
            <ac:spMk id="14" creationId="{49B98965-2401-299A-9339-C3053BD0E9E7}"/>
          </ac:spMkLst>
        </pc:spChg>
        <pc:spChg chg="add mod">
          <ac:chgData name="Melissa Lawrence" userId="S::melawrence@my365.bellevue.edu::a5009ff8-e78c-41d0-a4e3-10741d8a853c" providerId="AD" clId="Web-{FE9BDF40-C98F-CAC1-962D-0DA6CA519293}" dt="2024-11-24T07:57:45.014" v="719" actId="1076"/>
          <ac:spMkLst>
            <pc:docMk/>
            <pc:sldMk cId="109857222" sldId="256"/>
            <ac:spMk id="15" creationId="{50946660-3857-44CD-21B0-B35A06E2AEFE}"/>
          </ac:spMkLst>
        </pc:spChg>
        <pc:spChg chg="add mod">
          <ac:chgData name="Melissa Lawrence" userId="S::melawrence@my365.bellevue.edu::a5009ff8-e78c-41d0-a4e3-10741d8a853c" providerId="AD" clId="Web-{FE9BDF40-C98F-CAC1-962D-0DA6CA519293}" dt="2024-11-24T07:57:49.405" v="722" actId="1076"/>
          <ac:spMkLst>
            <pc:docMk/>
            <pc:sldMk cId="109857222" sldId="256"/>
            <ac:spMk id="16" creationId="{5F68B16B-526F-755B-D837-0910E5ACD535}"/>
          </ac:spMkLst>
        </pc:spChg>
        <pc:spChg chg="add mod">
          <ac:chgData name="Melissa Lawrence" userId="S::melawrence@my365.bellevue.edu::a5009ff8-e78c-41d0-a4e3-10741d8a853c" providerId="AD" clId="Web-{FE9BDF40-C98F-CAC1-962D-0DA6CA519293}" dt="2024-11-24T07:57:52.889" v="724" actId="1076"/>
          <ac:spMkLst>
            <pc:docMk/>
            <pc:sldMk cId="109857222" sldId="256"/>
            <ac:spMk id="17" creationId="{1467C5BA-E2A5-247C-A58C-9E4E3616F75B}"/>
          </ac:spMkLst>
        </pc:spChg>
        <pc:spChg chg="add del mod">
          <ac:chgData name="Melissa Lawrence" userId="S::melawrence@my365.bellevue.edu::a5009ff8-e78c-41d0-a4e3-10741d8a853c" providerId="AD" clId="Web-{FE9BDF40-C98F-CAC1-962D-0DA6CA519293}" dt="2024-11-24T07:44:49.677" v="315"/>
          <ac:spMkLst>
            <pc:docMk/>
            <pc:sldMk cId="109857222" sldId="256"/>
            <ac:spMk id="18" creationId="{CCACFC0F-F862-0BF3-E909-080FE6FED366}"/>
          </ac:spMkLst>
        </pc:spChg>
        <pc:spChg chg="add mod">
          <ac:chgData name="Melissa Lawrence" userId="S::melawrence@my365.bellevue.edu::a5009ff8-e78c-41d0-a4e3-10741d8a853c" providerId="AD" clId="Web-{FE9BDF40-C98F-CAC1-962D-0DA6CA519293}" dt="2024-11-24T07:58:49.719" v="751" actId="1076"/>
          <ac:spMkLst>
            <pc:docMk/>
            <pc:sldMk cId="109857222" sldId="256"/>
            <ac:spMk id="19" creationId="{174F1088-4395-BCD5-DB64-4B63766520AF}"/>
          </ac:spMkLst>
        </pc:spChg>
        <pc:spChg chg="add mod">
          <ac:chgData name="Melissa Lawrence" userId="S::melawrence@my365.bellevue.edu::a5009ff8-e78c-41d0-a4e3-10741d8a853c" providerId="AD" clId="Web-{FE9BDF40-C98F-CAC1-962D-0DA6CA519293}" dt="2024-11-24T07:58:21.812" v="730" actId="14100"/>
          <ac:spMkLst>
            <pc:docMk/>
            <pc:sldMk cId="109857222" sldId="256"/>
            <ac:spMk id="20" creationId="{7F1EA53D-26D8-F8B0-E807-6D321FDE2BB2}"/>
          </ac:spMkLst>
        </pc:spChg>
        <pc:spChg chg="add mod">
          <ac:chgData name="Melissa Lawrence" userId="S::melawrence@my365.bellevue.edu::a5009ff8-e78c-41d0-a4e3-10741d8a853c" providerId="AD" clId="Web-{FE9BDF40-C98F-CAC1-962D-0DA6CA519293}" dt="2024-11-24T08:07:56.577" v="1071" actId="1076"/>
          <ac:spMkLst>
            <pc:docMk/>
            <pc:sldMk cId="109857222" sldId="256"/>
            <ac:spMk id="21" creationId="{9DEEDFCD-53C6-2E3F-4A1E-FA82CF2902CA}"/>
          </ac:spMkLst>
        </pc:spChg>
        <pc:spChg chg="add mod">
          <ac:chgData name="Melissa Lawrence" userId="S::melawrence@my365.bellevue.edu::a5009ff8-e78c-41d0-a4e3-10741d8a853c" providerId="AD" clId="Web-{FE9BDF40-C98F-CAC1-962D-0DA6CA519293}" dt="2024-11-24T08:08:02.530" v="1075" actId="1076"/>
          <ac:spMkLst>
            <pc:docMk/>
            <pc:sldMk cId="109857222" sldId="256"/>
            <ac:spMk id="22" creationId="{1B8719CB-44D5-2D81-0E71-2646095418D0}"/>
          </ac:spMkLst>
        </pc:spChg>
        <pc:spChg chg="add mod">
          <ac:chgData name="Melissa Lawrence" userId="S::melawrence@my365.bellevue.edu::a5009ff8-e78c-41d0-a4e3-10741d8a853c" providerId="AD" clId="Web-{FE9BDF40-C98F-CAC1-962D-0DA6CA519293}" dt="2024-11-24T08:08:07.280" v="1078" actId="1076"/>
          <ac:spMkLst>
            <pc:docMk/>
            <pc:sldMk cId="109857222" sldId="256"/>
            <ac:spMk id="23" creationId="{72968D54-2F23-5C04-7378-61FE57B846A3}"/>
          </ac:spMkLst>
        </pc:spChg>
        <pc:spChg chg="add mod">
          <ac:chgData name="Melissa Lawrence" userId="S::melawrence@my365.bellevue.edu::a5009ff8-e78c-41d0-a4e3-10741d8a853c" providerId="AD" clId="Web-{FE9BDF40-C98F-CAC1-962D-0DA6CA519293}" dt="2024-11-24T07:57:40.576" v="718" actId="1076"/>
          <ac:spMkLst>
            <pc:docMk/>
            <pc:sldMk cId="109857222" sldId="256"/>
            <ac:spMk id="24" creationId="{0DB243D9-A42C-F78A-63D0-1895B0622CD9}"/>
          </ac:spMkLst>
        </pc:spChg>
        <pc:spChg chg="add mod">
          <ac:chgData name="Melissa Lawrence" userId="S::melawrence@my365.bellevue.edu::a5009ff8-e78c-41d0-a4e3-10741d8a853c" providerId="AD" clId="Web-{FE9BDF40-C98F-CAC1-962D-0DA6CA519293}" dt="2024-11-24T08:02:23.335" v="843"/>
          <ac:spMkLst>
            <pc:docMk/>
            <pc:sldMk cId="109857222" sldId="256"/>
            <ac:spMk id="25" creationId="{E0619362-FD65-24CA-D03F-274C635DF1C7}"/>
          </ac:spMkLst>
        </pc:spChg>
        <pc:spChg chg="add mod">
          <ac:chgData name="Melissa Lawrence" userId="S::melawrence@my365.bellevue.edu::a5009ff8-e78c-41d0-a4e3-10741d8a853c" providerId="AD" clId="Web-{FE9BDF40-C98F-CAC1-962D-0DA6CA519293}" dt="2024-11-24T07:54:46.832" v="642" actId="14100"/>
          <ac:spMkLst>
            <pc:docMk/>
            <pc:sldMk cId="109857222" sldId="256"/>
            <ac:spMk id="26" creationId="{59F93B9D-0E73-3DFB-FD81-C894203271EF}"/>
          </ac:spMkLst>
        </pc:spChg>
        <pc:spChg chg="add mod">
          <ac:chgData name="Melissa Lawrence" userId="S::melawrence@my365.bellevue.edu::a5009ff8-e78c-41d0-a4e3-10741d8a853c" providerId="AD" clId="Web-{FE9BDF40-C98F-CAC1-962D-0DA6CA519293}" dt="2024-11-24T08:08:10.546" v="1080" actId="1076"/>
          <ac:spMkLst>
            <pc:docMk/>
            <pc:sldMk cId="109857222" sldId="256"/>
            <ac:spMk id="27" creationId="{4D082C19-58D3-0AA5-5F2D-A4058324E2AE}"/>
          </ac:spMkLst>
        </pc:spChg>
        <pc:spChg chg="add mod">
          <ac:chgData name="Melissa Lawrence" userId="S::melawrence@my365.bellevue.edu::a5009ff8-e78c-41d0-a4e3-10741d8a853c" providerId="AD" clId="Web-{FE9BDF40-C98F-CAC1-962D-0DA6CA519293}" dt="2024-11-24T08:08:13.124" v="1081" actId="1076"/>
          <ac:spMkLst>
            <pc:docMk/>
            <pc:sldMk cId="109857222" sldId="256"/>
            <ac:spMk id="28" creationId="{C9D93DBC-5D02-5448-96ED-C2D355D42211}"/>
          </ac:spMkLst>
        </pc:spChg>
        <pc:spChg chg="add mod">
          <ac:chgData name="Melissa Lawrence" userId="S::melawrence@my365.bellevue.edu::a5009ff8-e78c-41d0-a4e3-10741d8a853c" providerId="AD" clId="Web-{FE9BDF40-C98F-CAC1-962D-0DA6CA519293}" dt="2024-11-24T08:08:19.343" v="1082" actId="1076"/>
          <ac:spMkLst>
            <pc:docMk/>
            <pc:sldMk cId="109857222" sldId="256"/>
            <ac:spMk id="29" creationId="{11418873-A482-41F8-2553-185E0E819E02}"/>
          </ac:spMkLst>
        </pc:spChg>
        <pc:spChg chg="add mod ord">
          <ac:chgData name="Melissa Lawrence" userId="S::melawrence@my365.bellevue.edu::a5009ff8-e78c-41d0-a4e3-10741d8a853c" providerId="AD" clId="Web-{FE9BDF40-C98F-CAC1-962D-0DA6CA519293}" dt="2024-11-24T08:02:27.006" v="844" actId="1076"/>
          <ac:spMkLst>
            <pc:docMk/>
            <pc:sldMk cId="109857222" sldId="256"/>
            <ac:spMk id="30" creationId="{E9EDD8A8-87C9-C427-60E6-E68B0E59CBA5}"/>
          </ac:spMkLst>
        </pc:spChg>
        <pc:spChg chg="add mod ord">
          <ac:chgData name="Melissa Lawrence" userId="S::melawrence@my365.bellevue.edu::a5009ff8-e78c-41d0-a4e3-10741d8a853c" providerId="AD" clId="Web-{FE9BDF40-C98F-CAC1-962D-0DA6CA519293}" dt="2024-11-24T07:59:03.284" v="754"/>
          <ac:spMkLst>
            <pc:docMk/>
            <pc:sldMk cId="109857222" sldId="256"/>
            <ac:spMk id="31" creationId="{8E45CF2D-3336-538B-F31B-7B2944E3FCA6}"/>
          </ac:spMkLst>
        </pc:spChg>
        <pc:spChg chg="add mod ord">
          <ac:chgData name="Melissa Lawrence" userId="S::melawrence@my365.bellevue.edu::a5009ff8-e78c-41d0-a4e3-10741d8a853c" providerId="AD" clId="Web-{FE9BDF40-C98F-CAC1-962D-0DA6CA519293}" dt="2024-11-24T08:30:01.722" v="1960" actId="1076"/>
          <ac:spMkLst>
            <pc:docMk/>
            <pc:sldMk cId="109857222" sldId="256"/>
            <ac:spMk id="32" creationId="{0ABD583B-F6BD-C6D0-7093-252E9C0AC315}"/>
          </ac:spMkLst>
        </pc:spChg>
        <pc:spChg chg="add mod ord">
          <ac:chgData name="Melissa Lawrence" userId="S::melawrence@my365.bellevue.edu::a5009ff8-e78c-41d0-a4e3-10741d8a853c" providerId="AD" clId="Web-{FE9BDF40-C98F-CAC1-962D-0DA6CA519293}" dt="2024-11-24T08:08:53.282" v="1094" actId="1076"/>
          <ac:spMkLst>
            <pc:docMk/>
            <pc:sldMk cId="109857222" sldId="256"/>
            <ac:spMk id="33" creationId="{88D97592-C73B-D18F-E6E8-0E5A08053A42}"/>
          </ac:spMkLst>
        </pc:spChg>
        <pc:spChg chg="add mod">
          <ac:chgData name="Melissa Lawrence" userId="S::melawrence@my365.bellevue.edu::a5009ff8-e78c-41d0-a4e3-10741d8a853c" providerId="AD" clId="Web-{FE9BDF40-C98F-CAC1-962D-0DA6CA519293}" dt="2024-11-24T07:57:17.357" v="713" actId="1076"/>
          <ac:spMkLst>
            <pc:docMk/>
            <pc:sldMk cId="109857222" sldId="256"/>
            <ac:spMk id="34" creationId="{7E702DEA-5FBC-227F-03FF-291B0D3BFE20}"/>
          </ac:spMkLst>
        </pc:spChg>
        <pc:spChg chg="add mod">
          <ac:chgData name="Melissa Lawrence" userId="S::melawrence@my365.bellevue.edu::a5009ff8-e78c-41d0-a4e3-10741d8a853c" providerId="AD" clId="Web-{FE9BDF40-C98F-CAC1-962D-0DA6CA519293}" dt="2024-11-24T08:00:06.592" v="781" actId="20577"/>
          <ac:spMkLst>
            <pc:docMk/>
            <pc:sldMk cId="109857222" sldId="256"/>
            <ac:spMk id="35" creationId="{4789740E-0A3D-EFA4-7C6D-E4C9273271DC}"/>
          </ac:spMkLst>
        </pc:spChg>
        <pc:spChg chg="add mod">
          <ac:chgData name="Melissa Lawrence" userId="S::melawrence@my365.bellevue.edu::a5009ff8-e78c-41d0-a4e3-10741d8a853c" providerId="AD" clId="Web-{FE9BDF40-C98F-CAC1-962D-0DA6CA519293}" dt="2024-11-24T08:09:01.970" v="1095" actId="1076"/>
          <ac:spMkLst>
            <pc:docMk/>
            <pc:sldMk cId="109857222" sldId="256"/>
            <ac:spMk id="36" creationId="{6F59036D-32D9-39FC-D3E9-2BF88B42DB1C}"/>
          </ac:spMkLst>
        </pc:spChg>
        <pc:spChg chg="add mod">
          <ac:chgData name="Melissa Lawrence" userId="S::melawrence@my365.bellevue.edu::a5009ff8-e78c-41d0-a4e3-10741d8a853c" providerId="AD" clId="Web-{FE9BDF40-C98F-CAC1-962D-0DA6CA519293}" dt="2024-11-24T08:09:06.392" v="1096" actId="1076"/>
          <ac:spMkLst>
            <pc:docMk/>
            <pc:sldMk cId="109857222" sldId="256"/>
            <ac:spMk id="37" creationId="{D10D2766-7789-5318-FCD0-BC47D9910590}"/>
          </ac:spMkLst>
        </pc:spChg>
        <pc:spChg chg="add mod">
          <ac:chgData name="Melissa Lawrence" userId="S::melawrence@my365.bellevue.edu::a5009ff8-e78c-41d0-a4e3-10741d8a853c" providerId="AD" clId="Web-{FE9BDF40-C98F-CAC1-962D-0DA6CA519293}" dt="2024-11-24T08:00:37.423" v="798" actId="1076"/>
          <ac:spMkLst>
            <pc:docMk/>
            <pc:sldMk cId="109857222" sldId="256"/>
            <ac:spMk id="38" creationId="{5855D9D7-1758-87DD-40D9-960352659408}"/>
          </ac:spMkLst>
        </pc:spChg>
        <pc:spChg chg="add mod">
          <ac:chgData name="Melissa Lawrence" userId="S::melawrence@my365.bellevue.edu::a5009ff8-e78c-41d0-a4e3-10741d8a853c" providerId="AD" clId="Web-{FE9BDF40-C98F-CAC1-962D-0DA6CA519293}" dt="2024-11-24T08:08:42.047" v="1091" actId="20577"/>
          <ac:spMkLst>
            <pc:docMk/>
            <pc:sldMk cId="109857222" sldId="256"/>
            <ac:spMk id="39" creationId="{81151F3B-D1DE-7A6A-797F-54811828ED1F}"/>
          </ac:spMkLst>
        </pc:spChg>
        <pc:spChg chg="add mod">
          <ac:chgData name="Melissa Lawrence" userId="S::melawrence@my365.bellevue.edu::a5009ff8-e78c-41d0-a4e3-10741d8a853c" providerId="AD" clId="Web-{FE9BDF40-C98F-CAC1-962D-0DA6CA519293}" dt="2024-11-24T08:08:28.234" v="1084" actId="1076"/>
          <ac:spMkLst>
            <pc:docMk/>
            <pc:sldMk cId="109857222" sldId="256"/>
            <ac:spMk id="40" creationId="{4FCD7DBE-7999-2D00-84C7-9B793064568E}"/>
          </ac:spMkLst>
        </pc:spChg>
        <pc:cxnChg chg="add mod">
          <ac:chgData name="Melissa Lawrence" userId="S::melawrence@my365.bellevue.edu::a5009ff8-e78c-41d0-a4e3-10741d8a853c" providerId="AD" clId="Web-{FE9BDF40-C98F-CAC1-962D-0DA6CA519293}" dt="2024-11-24T08:30:31.441" v="1963"/>
          <ac:cxnSpMkLst>
            <pc:docMk/>
            <pc:sldMk cId="109857222" sldId="256"/>
            <ac:cxnSpMk id="41" creationId="{5A359594-0BE5-B90B-1FB4-C1D63276239D}"/>
          </ac:cxnSpMkLst>
        </pc:cxnChg>
        <pc:cxnChg chg="add mod">
          <ac:chgData name="Melissa Lawrence" userId="S::melawrence@my365.bellevue.edu::a5009ff8-e78c-41d0-a4e3-10741d8a853c" providerId="AD" clId="Web-{FE9BDF40-C98F-CAC1-962D-0DA6CA519293}" dt="2024-11-24T08:30:26.238" v="1962"/>
          <ac:cxnSpMkLst>
            <pc:docMk/>
            <pc:sldMk cId="109857222" sldId="256"/>
            <ac:cxnSpMk id="42" creationId="{9D41AABC-0EF3-733D-AC1E-B3EF3A8651F5}"/>
          </ac:cxnSpMkLst>
        </pc:cxnChg>
        <pc:cxnChg chg="add mod">
          <ac:chgData name="Melissa Lawrence" userId="S::melawrence@my365.bellevue.edu::a5009ff8-e78c-41d0-a4e3-10741d8a853c" providerId="AD" clId="Web-{FE9BDF40-C98F-CAC1-962D-0DA6CA519293}" dt="2024-11-24T08:30:20.363" v="1961"/>
          <ac:cxnSpMkLst>
            <pc:docMk/>
            <pc:sldMk cId="109857222" sldId="256"/>
            <ac:cxnSpMk id="43" creationId="{D52BA02C-9A1A-6F2E-28E9-1E0598E0F424}"/>
          </ac:cxnSpMkLst>
        </pc:cxnChg>
      </pc:sldChg>
      <pc:sldChg chg="addSp delSp modSp new">
        <pc:chgData name="Melissa Lawrence" userId="S::melawrence@my365.bellevue.edu::a5009ff8-e78c-41d0-a4e3-10741d8a853c" providerId="AD" clId="Web-{FE9BDF40-C98F-CAC1-962D-0DA6CA519293}" dt="2024-11-24T08:27:15.483" v="1940" actId="20577"/>
        <pc:sldMkLst>
          <pc:docMk/>
          <pc:sldMk cId="2640471748" sldId="257"/>
        </pc:sldMkLst>
        <pc:spChg chg="add del mod">
          <ac:chgData name="Melissa Lawrence" userId="S::melawrence@my365.bellevue.edu::a5009ff8-e78c-41d0-a4e3-10741d8a853c" providerId="AD" clId="Web-{FE9BDF40-C98F-CAC1-962D-0DA6CA519293}" dt="2024-11-24T08:03:16.008" v="867"/>
          <ac:spMkLst>
            <pc:docMk/>
            <pc:sldMk cId="2640471748" sldId="257"/>
            <ac:spMk id="2" creationId="{EC6C53C1-64C5-A5DA-4C30-204B03F9F835}"/>
          </ac:spMkLst>
        </pc:spChg>
        <pc:spChg chg="add mod">
          <ac:chgData name="Melissa Lawrence" userId="S::melawrence@my365.bellevue.edu::a5009ff8-e78c-41d0-a4e3-10741d8a853c" providerId="AD" clId="Web-{FE9BDF40-C98F-CAC1-962D-0DA6CA519293}" dt="2024-11-24T08:27:15.483" v="1940" actId="20577"/>
          <ac:spMkLst>
            <pc:docMk/>
            <pc:sldMk cId="2640471748" sldId="257"/>
            <ac:spMk id="4" creationId="{E89A614C-430B-1D72-87AB-FE60A6C43D19}"/>
          </ac:spMkLst>
        </pc:spChg>
        <pc:graphicFrameChg chg="add mod modGraphic">
          <ac:chgData name="Melissa Lawrence" userId="S::melawrence@my365.bellevue.edu::a5009ff8-e78c-41d0-a4e3-10741d8a853c" providerId="AD" clId="Web-{FE9BDF40-C98F-CAC1-962D-0DA6CA519293}" dt="2024-11-24T08:26:13.825" v="1933" actId="1076"/>
          <ac:graphicFrameMkLst>
            <pc:docMk/>
            <pc:sldMk cId="2640471748" sldId="257"/>
            <ac:graphicFrameMk id="3" creationId="{2DAF8A3C-6A66-44EB-F73C-705A845E715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8D97592-C73B-D18F-E6E8-0E5A08053A42}"/>
              </a:ext>
            </a:extLst>
          </p:cNvPr>
          <p:cNvSpPr/>
          <p:nvPr/>
        </p:nvSpPr>
        <p:spPr>
          <a:xfrm>
            <a:off x="9021792" y="215657"/>
            <a:ext cx="3012056" cy="6412301"/>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BD583B-F6BD-C6D0-7093-252E9C0AC315}"/>
              </a:ext>
            </a:extLst>
          </p:cNvPr>
          <p:cNvSpPr/>
          <p:nvPr/>
        </p:nvSpPr>
        <p:spPr>
          <a:xfrm>
            <a:off x="6109422" y="139704"/>
            <a:ext cx="2453566" cy="6461284"/>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E45CF2D-3336-538B-F31B-7B2944E3FCA6}"/>
              </a:ext>
            </a:extLst>
          </p:cNvPr>
          <p:cNvSpPr/>
          <p:nvPr/>
        </p:nvSpPr>
        <p:spPr>
          <a:xfrm>
            <a:off x="3342733" y="143772"/>
            <a:ext cx="2494472" cy="6448245"/>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9EDD8A8-87C9-C427-60E6-E68B0E59CBA5}"/>
              </a:ext>
            </a:extLst>
          </p:cNvPr>
          <p:cNvSpPr/>
          <p:nvPr/>
        </p:nvSpPr>
        <p:spPr>
          <a:xfrm>
            <a:off x="445699" y="215660"/>
            <a:ext cx="2480094" cy="6433867"/>
          </a:xfrm>
          <a:prstGeom prst="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25D4C9D-0271-1AFE-8596-B0B981EEE9A8}"/>
              </a:ext>
            </a:extLst>
          </p:cNvPr>
          <p:cNvSpPr txBox="1"/>
          <p:nvPr/>
        </p:nvSpPr>
        <p:spPr>
          <a:xfrm>
            <a:off x="667335" y="572024"/>
            <a:ext cx="1984721" cy="646331"/>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Swipe into Cast Gate</a:t>
            </a:r>
          </a:p>
        </p:txBody>
      </p:sp>
      <p:sp>
        <p:nvSpPr>
          <p:cNvPr id="5" name="TextBox 4">
            <a:extLst>
              <a:ext uri="{FF2B5EF4-FFF2-40B4-BE49-F238E27FC236}">
                <a16:creationId xmlns:a16="http://schemas.microsoft.com/office/drawing/2014/main" id="{432636B5-CC38-6399-EB50-4B007A606622}"/>
              </a:ext>
            </a:extLst>
          </p:cNvPr>
          <p:cNvSpPr txBox="1"/>
          <p:nvPr/>
        </p:nvSpPr>
        <p:spPr>
          <a:xfrm>
            <a:off x="697866" y="2198442"/>
            <a:ext cx="1984721" cy="646331"/>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Turn in dirty uniform</a:t>
            </a:r>
          </a:p>
        </p:txBody>
      </p:sp>
      <p:sp>
        <p:nvSpPr>
          <p:cNvPr id="6" name="TextBox 5">
            <a:extLst>
              <a:ext uri="{FF2B5EF4-FFF2-40B4-BE49-F238E27FC236}">
                <a16:creationId xmlns:a16="http://schemas.microsoft.com/office/drawing/2014/main" id="{CA0ACE78-0054-967E-1D2F-7DB649E020D1}"/>
              </a:ext>
            </a:extLst>
          </p:cNvPr>
          <p:cNvSpPr txBox="1"/>
          <p:nvPr/>
        </p:nvSpPr>
        <p:spPr>
          <a:xfrm>
            <a:off x="699643" y="3041296"/>
            <a:ext cx="1984721" cy="369332"/>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in</a:t>
            </a:r>
          </a:p>
        </p:txBody>
      </p:sp>
      <p:sp>
        <p:nvSpPr>
          <p:cNvPr id="7" name="TextBox 6">
            <a:extLst>
              <a:ext uri="{FF2B5EF4-FFF2-40B4-BE49-F238E27FC236}">
                <a16:creationId xmlns:a16="http://schemas.microsoft.com/office/drawing/2014/main" id="{3156CBEE-8D40-FD8A-814C-DF2C0506B6BB}"/>
              </a:ext>
            </a:extLst>
          </p:cNvPr>
          <p:cNvSpPr txBox="1"/>
          <p:nvPr/>
        </p:nvSpPr>
        <p:spPr>
          <a:xfrm>
            <a:off x="696089" y="3620024"/>
            <a:ext cx="1984721" cy="369332"/>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Grab keys</a:t>
            </a:r>
          </a:p>
        </p:txBody>
      </p:sp>
      <p:sp>
        <p:nvSpPr>
          <p:cNvPr id="8" name="TextBox 7">
            <a:extLst>
              <a:ext uri="{FF2B5EF4-FFF2-40B4-BE49-F238E27FC236}">
                <a16:creationId xmlns:a16="http://schemas.microsoft.com/office/drawing/2014/main" id="{D4DEE270-7C8D-FB67-EFB7-A16432E956A9}"/>
              </a:ext>
            </a:extLst>
          </p:cNvPr>
          <p:cNvSpPr txBox="1"/>
          <p:nvPr/>
        </p:nvSpPr>
        <p:spPr>
          <a:xfrm>
            <a:off x="696089" y="4159174"/>
            <a:ext cx="1984721" cy="369332"/>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Grab new uniform</a:t>
            </a:r>
          </a:p>
        </p:txBody>
      </p:sp>
      <p:sp>
        <p:nvSpPr>
          <p:cNvPr id="9" name="TextBox 8">
            <a:extLst>
              <a:ext uri="{FF2B5EF4-FFF2-40B4-BE49-F238E27FC236}">
                <a16:creationId xmlns:a16="http://schemas.microsoft.com/office/drawing/2014/main" id="{D7D78AF8-C22A-F163-4F15-DBA6603A4388}"/>
              </a:ext>
            </a:extLst>
          </p:cNvPr>
          <p:cNvSpPr txBox="1"/>
          <p:nvPr/>
        </p:nvSpPr>
        <p:spPr>
          <a:xfrm>
            <a:off x="3542806" y="1175873"/>
            <a:ext cx="2128495" cy="646331"/>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Check Daily Schedule</a:t>
            </a:r>
          </a:p>
        </p:txBody>
      </p:sp>
      <p:sp>
        <p:nvSpPr>
          <p:cNvPr id="10" name="TextBox 9">
            <a:extLst>
              <a:ext uri="{FF2B5EF4-FFF2-40B4-BE49-F238E27FC236}">
                <a16:creationId xmlns:a16="http://schemas.microsoft.com/office/drawing/2014/main" id="{76C2A091-8925-681E-6271-93B93B0F6565}"/>
              </a:ext>
            </a:extLst>
          </p:cNvPr>
          <p:cNvSpPr txBox="1"/>
          <p:nvPr/>
        </p:nvSpPr>
        <p:spPr>
          <a:xfrm>
            <a:off x="3530206" y="2766347"/>
            <a:ext cx="2128495" cy="646331"/>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Grab Operations phone</a:t>
            </a:r>
          </a:p>
        </p:txBody>
      </p:sp>
      <p:sp>
        <p:nvSpPr>
          <p:cNvPr id="11" name="TextBox 10">
            <a:extLst>
              <a:ext uri="{FF2B5EF4-FFF2-40B4-BE49-F238E27FC236}">
                <a16:creationId xmlns:a16="http://schemas.microsoft.com/office/drawing/2014/main" id="{28AF9991-D3D8-7B57-B282-9DCE031A94AD}"/>
              </a:ext>
            </a:extLst>
          </p:cNvPr>
          <p:cNvSpPr txBox="1"/>
          <p:nvPr/>
        </p:nvSpPr>
        <p:spPr>
          <a:xfrm>
            <a:off x="3546359" y="3594824"/>
            <a:ext cx="2128495" cy="369332"/>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Check </a:t>
            </a:r>
            <a:r>
              <a:rPr lang="en-US"/>
              <a:t>logbook</a:t>
            </a:r>
            <a:endParaRPr lang="en-US" dirty="0"/>
          </a:p>
        </p:txBody>
      </p:sp>
      <p:sp>
        <p:nvSpPr>
          <p:cNvPr id="12" name="TextBox 11">
            <a:extLst>
              <a:ext uri="{FF2B5EF4-FFF2-40B4-BE49-F238E27FC236}">
                <a16:creationId xmlns:a16="http://schemas.microsoft.com/office/drawing/2014/main" id="{9062900F-B901-9404-2482-80746622CA3F}"/>
              </a:ext>
            </a:extLst>
          </p:cNvPr>
          <p:cNvSpPr txBox="1"/>
          <p:nvPr/>
        </p:nvSpPr>
        <p:spPr>
          <a:xfrm>
            <a:off x="3542805" y="4166364"/>
            <a:ext cx="2128495" cy="646331"/>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Check SCADA computer</a:t>
            </a:r>
          </a:p>
        </p:txBody>
      </p:sp>
      <p:sp>
        <p:nvSpPr>
          <p:cNvPr id="13" name="TextBox 12">
            <a:extLst>
              <a:ext uri="{FF2B5EF4-FFF2-40B4-BE49-F238E27FC236}">
                <a16:creationId xmlns:a16="http://schemas.microsoft.com/office/drawing/2014/main" id="{7AAF53E5-08EE-7D0F-9100-020AB2FBB5DD}"/>
              </a:ext>
            </a:extLst>
          </p:cNvPr>
          <p:cNvSpPr txBox="1"/>
          <p:nvPr/>
        </p:nvSpPr>
        <p:spPr>
          <a:xfrm>
            <a:off x="3542805" y="4978684"/>
            <a:ext cx="2128495" cy="369332"/>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Walk pump room</a:t>
            </a:r>
          </a:p>
        </p:txBody>
      </p:sp>
      <p:sp>
        <p:nvSpPr>
          <p:cNvPr id="14" name="TextBox 13">
            <a:extLst>
              <a:ext uri="{FF2B5EF4-FFF2-40B4-BE49-F238E27FC236}">
                <a16:creationId xmlns:a16="http://schemas.microsoft.com/office/drawing/2014/main" id="{49B98965-2401-299A-9339-C3053BD0E9E7}"/>
              </a:ext>
            </a:extLst>
          </p:cNvPr>
          <p:cNvSpPr txBox="1"/>
          <p:nvPr/>
        </p:nvSpPr>
        <p:spPr>
          <a:xfrm>
            <a:off x="6332012" y="464192"/>
            <a:ext cx="1941589" cy="646331"/>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Grab Koi AM feed from Kitchen</a:t>
            </a:r>
          </a:p>
        </p:txBody>
      </p:sp>
      <p:sp>
        <p:nvSpPr>
          <p:cNvPr id="15" name="TextBox 14">
            <a:extLst>
              <a:ext uri="{FF2B5EF4-FFF2-40B4-BE49-F238E27FC236}">
                <a16:creationId xmlns:a16="http://schemas.microsoft.com/office/drawing/2014/main" id="{50946660-3857-44CD-21B0-B35A06E2AEFE}"/>
              </a:ext>
            </a:extLst>
          </p:cNvPr>
          <p:cNvSpPr txBox="1"/>
          <p:nvPr/>
        </p:nvSpPr>
        <p:spPr>
          <a:xfrm>
            <a:off x="6362544" y="1874949"/>
            <a:ext cx="1941589" cy="1200329"/>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Check exhibit (water level, drains, foreign objects)</a:t>
            </a:r>
          </a:p>
        </p:txBody>
      </p:sp>
      <p:sp>
        <p:nvSpPr>
          <p:cNvPr id="16" name="TextBox 15">
            <a:extLst>
              <a:ext uri="{FF2B5EF4-FFF2-40B4-BE49-F238E27FC236}">
                <a16:creationId xmlns:a16="http://schemas.microsoft.com/office/drawing/2014/main" id="{5F68B16B-526F-755B-D837-0910E5ACD535}"/>
              </a:ext>
            </a:extLst>
          </p:cNvPr>
          <p:cNvSpPr txBox="1"/>
          <p:nvPr/>
        </p:nvSpPr>
        <p:spPr>
          <a:xfrm>
            <a:off x="6364320" y="3271332"/>
            <a:ext cx="1941589" cy="646331"/>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Feed upper pond Koi and observe</a:t>
            </a:r>
            <a:endParaRPr lang="en-US" dirty="0"/>
          </a:p>
        </p:txBody>
      </p:sp>
      <p:sp>
        <p:nvSpPr>
          <p:cNvPr id="17" name="TextBox 16">
            <a:extLst>
              <a:ext uri="{FF2B5EF4-FFF2-40B4-BE49-F238E27FC236}">
                <a16:creationId xmlns:a16="http://schemas.microsoft.com/office/drawing/2014/main" id="{1467C5BA-E2A5-247C-A58C-9E4E3616F75B}"/>
              </a:ext>
            </a:extLst>
          </p:cNvPr>
          <p:cNvSpPr txBox="1"/>
          <p:nvPr/>
        </p:nvSpPr>
        <p:spPr>
          <a:xfrm>
            <a:off x="6360766" y="4159175"/>
            <a:ext cx="1941589" cy="646331"/>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Feed lower pond Koi and observe</a:t>
            </a:r>
            <a:endParaRPr lang="en-US" dirty="0"/>
          </a:p>
        </p:txBody>
      </p:sp>
      <p:sp>
        <p:nvSpPr>
          <p:cNvPr id="19" name="TextBox 18">
            <a:extLst>
              <a:ext uri="{FF2B5EF4-FFF2-40B4-BE49-F238E27FC236}">
                <a16:creationId xmlns:a16="http://schemas.microsoft.com/office/drawing/2014/main" id="{174F1088-4395-BCD5-DB64-4B63766520AF}"/>
              </a:ext>
            </a:extLst>
          </p:cNvPr>
          <p:cNvSpPr txBox="1"/>
          <p:nvPr/>
        </p:nvSpPr>
        <p:spPr>
          <a:xfrm>
            <a:off x="3528427" y="5517835"/>
            <a:ext cx="2128495" cy="369332"/>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Check email</a:t>
            </a:r>
          </a:p>
        </p:txBody>
      </p:sp>
      <p:sp>
        <p:nvSpPr>
          <p:cNvPr id="20" name="TextBox 19">
            <a:extLst>
              <a:ext uri="{FF2B5EF4-FFF2-40B4-BE49-F238E27FC236}">
                <a16:creationId xmlns:a16="http://schemas.microsoft.com/office/drawing/2014/main" id="{7F1EA53D-26D8-F8B0-E807-6D321FDE2BB2}"/>
              </a:ext>
            </a:extLst>
          </p:cNvPr>
          <p:cNvSpPr txBox="1"/>
          <p:nvPr/>
        </p:nvSpPr>
        <p:spPr>
          <a:xfrm>
            <a:off x="9193106" y="421060"/>
            <a:ext cx="2703589" cy="369332"/>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Walk to Rainbow Reef</a:t>
            </a:r>
          </a:p>
        </p:txBody>
      </p:sp>
      <p:sp>
        <p:nvSpPr>
          <p:cNvPr id="21" name="TextBox 20">
            <a:extLst>
              <a:ext uri="{FF2B5EF4-FFF2-40B4-BE49-F238E27FC236}">
                <a16:creationId xmlns:a16="http://schemas.microsoft.com/office/drawing/2014/main" id="{9DEEDFCD-53C6-2E3F-4A1E-FA82CF2902CA}"/>
              </a:ext>
            </a:extLst>
          </p:cNvPr>
          <p:cNvSpPr txBox="1"/>
          <p:nvPr/>
        </p:nvSpPr>
        <p:spPr>
          <a:xfrm>
            <a:off x="9209260" y="868534"/>
            <a:ext cx="2703589" cy="369332"/>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Grab Window cleaner</a:t>
            </a:r>
          </a:p>
        </p:txBody>
      </p:sp>
      <p:sp>
        <p:nvSpPr>
          <p:cNvPr id="22" name="TextBox 21">
            <a:extLst>
              <a:ext uri="{FF2B5EF4-FFF2-40B4-BE49-F238E27FC236}">
                <a16:creationId xmlns:a16="http://schemas.microsoft.com/office/drawing/2014/main" id="{1B8719CB-44D5-2D81-0E71-2646095418D0}"/>
              </a:ext>
            </a:extLst>
          </p:cNvPr>
          <p:cNvSpPr txBox="1"/>
          <p:nvPr/>
        </p:nvSpPr>
        <p:spPr>
          <a:xfrm>
            <a:off x="9196659" y="1294444"/>
            <a:ext cx="2703589" cy="369332"/>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Clean windows/ Fish IDs</a:t>
            </a:r>
            <a:endParaRPr lang="en-US" dirty="0"/>
          </a:p>
        </p:txBody>
      </p:sp>
      <p:sp>
        <p:nvSpPr>
          <p:cNvPr id="23" name="TextBox 22">
            <a:extLst>
              <a:ext uri="{FF2B5EF4-FFF2-40B4-BE49-F238E27FC236}">
                <a16:creationId xmlns:a16="http://schemas.microsoft.com/office/drawing/2014/main" id="{72968D54-2F23-5C04-7378-61FE57B846A3}"/>
              </a:ext>
            </a:extLst>
          </p:cNvPr>
          <p:cNvSpPr txBox="1"/>
          <p:nvPr/>
        </p:nvSpPr>
        <p:spPr>
          <a:xfrm>
            <a:off x="9178728" y="1736589"/>
            <a:ext cx="2703589" cy="646331"/>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Observer fish/Check exhibit/AM photo</a:t>
            </a:r>
            <a:endParaRPr lang="en-US" dirty="0"/>
          </a:p>
        </p:txBody>
      </p:sp>
      <p:sp>
        <p:nvSpPr>
          <p:cNvPr id="24" name="TextBox 23">
            <a:extLst>
              <a:ext uri="{FF2B5EF4-FFF2-40B4-BE49-F238E27FC236}">
                <a16:creationId xmlns:a16="http://schemas.microsoft.com/office/drawing/2014/main" id="{0DB243D9-A42C-F78A-63D0-1895B0622CD9}"/>
              </a:ext>
            </a:extLst>
          </p:cNvPr>
          <p:cNvSpPr txBox="1"/>
          <p:nvPr/>
        </p:nvSpPr>
        <p:spPr>
          <a:xfrm>
            <a:off x="6360766" y="1298079"/>
            <a:ext cx="1941589" cy="369332"/>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Walk to Koi Pond</a:t>
            </a:r>
          </a:p>
        </p:txBody>
      </p:sp>
      <p:sp>
        <p:nvSpPr>
          <p:cNvPr id="25" name="TextBox 24">
            <a:extLst>
              <a:ext uri="{FF2B5EF4-FFF2-40B4-BE49-F238E27FC236}">
                <a16:creationId xmlns:a16="http://schemas.microsoft.com/office/drawing/2014/main" id="{E0619362-FD65-24CA-D03F-274C635DF1C7}"/>
              </a:ext>
            </a:extLst>
          </p:cNvPr>
          <p:cNvSpPr txBox="1"/>
          <p:nvPr/>
        </p:nvSpPr>
        <p:spPr>
          <a:xfrm>
            <a:off x="669110" y="1386120"/>
            <a:ext cx="1984721" cy="646331"/>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Walk to Main cast area</a:t>
            </a:r>
          </a:p>
        </p:txBody>
      </p:sp>
      <p:sp>
        <p:nvSpPr>
          <p:cNvPr id="26" name="TextBox 25">
            <a:extLst>
              <a:ext uri="{FF2B5EF4-FFF2-40B4-BE49-F238E27FC236}">
                <a16:creationId xmlns:a16="http://schemas.microsoft.com/office/drawing/2014/main" id="{59F93B9D-0E73-3DFB-FD81-C894203271EF}"/>
              </a:ext>
            </a:extLst>
          </p:cNvPr>
          <p:cNvSpPr txBox="1"/>
          <p:nvPr/>
        </p:nvSpPr>
        <p:spPr>
          <a:xfrm>
            <a:off x="3542805" y="313231"/>
            <a:ext cx="2128495" cy="646331"/>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Key into Animal Programs area</a:t>
            </a:r>
          </a:p>
        </p:txBody>
      </p:sp>
      <p:sp>
        <p:nvSpPr>
          <p:cNvPr id="27" name="TextBox 26">
            <a:extLst>
              <a:ext uri="{FF2B5EF4-FFF2-40B4-BE49-F238E27FC236}">
                <a16:creationId xmlns:a16="http://schemas.microsoft.com/office/drawing/2014/main" id="{4D082C19-58D3-0AA5-5F2D-A4058324E2AE}"/>
              </a:ext>
            </a:extLst>
          </p:cNvPr>
          <p:cNvSpPr txBox="1"/>
          <p:nvPr/>
        </p:nvSpPr>
        <p:spPr>
          <a:xfrm>
            <a:off x="9194883" y="2478798"/>
            <a:ext cx="2667644" cy="369332"/>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Walk to Exhibit top</a:t>
            </a:r>
          </a:p>
        </p:txBody>
      </p:sp>
      <p:sp>
        <p:nvSpPr>
          <p:cNvPr id="28" name="TextBox 27">
            <a:extLst>
              <a:ext uri="{FF2B5EF4-FFF2-40B4-BE49-F238E27FC236}">
                <a16:creationId xmlns:a16="http://schemas.microsoft.com/office/drawing/2014/main" id="{C9D93DBC-5D02-5448-96ED-C2D355D42211}"/>
              </a:ext>
            </a:extLst>
          </p:cNvPr>
          <p:cNvSpPr txBox="1"/>
          <p:nvPr/>
        </p:nvSpPr>
        <p:spPr>
          <a:xfrm>
            <a:off x="9196658" y="2976595"/>
            <a:ext cx="2660457" cy="646331"/>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Observe from top while walking length</a:t>
            </a:r>
            <a:endParaRPr lang="en-US" dirty="0"/>
          </a:p>
        </p:txBody>
      </p:sp>
      <p:sp>
        <p:nvSpPr>
          <p:cNvPr id="29" name="TextBox 28">
            <a:extLst>
              <a:ext uri="{FF2B5EF4-FFF2-40B4-BE49-F238E27FC236}">
                <a16:creationId xmlns:a16="http://schemas.microsoft.com/office/drawing/2014/main" id="{11418873-A482-41F8-2553-185E0E819E02}"/>
              </a:ext>
            </a:extLst>
          </p:cNvPr>
          <p:cNvSpPr txBox="1"/>
          <p:nvPr/>
        </p:nvSpPr>
        <p:spPr>
          <a:xfrm>
            <a:off x="9200292" y="3670342"/>
            <a:ext cx="2653269" cy="646331"/>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Check overflows along length on way back</a:t>
            </a:r>
            <a:endParaRPr lang="en-US" dirty="0"/>
          </a:p>
        </p:txBody>
      </p:sp>
      <p:sp>
        <p:nvSpPr>
          <p:cNvPr id="34" name="TextBox 33">
            <a:extLst>
              <a:ext uri="{FF2B5EF4-FFF2-40B4-BE49-F238E27FC236}">
                <a16:creationId xmlns:a16="http://schemas.microsoft.com/office/drawing/2014/main" id="{7E702DEA-5FBC-227F-03FF-291B0D3BFE20}"/>
              </a:ext>
            </a:extLst>
          </p:cNvPr>
          <p:cNvSpPr txBox="1"/>
          <p:nvPr/>
        </p:nvSpPr>
        <p:spPr>
          <a:xfrm>
            <a:off x="3542804" y="1930683"/>
            <a:ext cx="2128495" cy="646331"/>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Check in with any staff present</a:t>
            </a:r>
          </a:p>
        </p:txBody>
      </p:sp>
      <p:sp>
        <p:nvSpPr>
          <p:cNvPr id="35" name="TextBox 34">
            <a:extLst>
              <a:ext uri="{FF2B5EF4-FFF2-40B4-BE49-F238E27FC236}">
                <a16:creationId xmlns:a16="http://schemas.microsoft.com/office/drawing/2014/main" id="{4789740E-0A3D-EFA4-7C6D-E4C9273271DC}"/>
              </a:ext>
            </a:extLst>
          </p:cNvPr>
          <p:cNvSpPr txBox="1"/>
          <p:nvPr/>
        </p:nvSpPr>
        <p:spPr>
          <a:xfrm>
            <a:off x="625415" y="5535283"/>
            <a:ext cx="19912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Walking into work</a:t>
            </a:r>
            <a:endParaRPr lang="en-US"/>
          </a:p>
        </p:txBody>
      </p:sp>
      <p:sp>
        <p:nvSpPr>
          <p:cNvPr id="36" name="TextBox 35">
            <a:extLst>
              <a:ext uri="{FF2B5EF4-FFF2-40B4-BE49-F238E27FC236}">
                <a16:creationId xmlns:a16="http://schemas.microsoft.com/office/drawing/2014/main" id="{6F59036D-32D9-39FC-D3E9-2BF88B42DB1C}"/>
              </a:ext>
            </a:extLst>
          </p:cNvPr>
          <p:cNvSpPr txBox="1"/>
          <p:nvPr/>
        </p:nvSpPr>
        <p:spPr>
          <a:xfrm>
            <a:off x="9568132" y="5700622"/>
            <a:ext cx="19912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AM Rainbow Reef</a:t>
            </a:r>
          </a:p>
        </p:txBody>
      </p:sp>
      <p:sp>
        <p:nvSpPr>
          <p:cNvPr id="37" name="TextBox 36">
            <a:extLst>
              <a:ext uri="{FF2B5EF4-FFF2-40B4-BE49-F238E27FC236}">
                <a16:creationId xmlns:a16="http://schemas.microsoft.com/office/drawing/2014/main" id="{D10D2766-7789-5318-FCD0-BC47D9910590}"/>
              </a:ext>
            </a:extLst>
          </p:cNvPr>
          <p:cNvSpPr txBox="1"/>
          <p:nvPr/>
        </p:nvSpPr>
        <p:spPr>
          <a:xfrm>
            <a:off x="6448245" y="5887528"/>
            <a:ext cx="19912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AM Koi</a:t>
            </a:r>
          </a:p>
        </p:txBody>
      </p:sp>
      <p:sp>
        <p:nvSpPr>
          <p:cNvPr id="38" name="TextBox 37">
            <a:extLst>
              <a:ext uri="{FF2B5EF4-FFF2-40B4-BE49-F238E27FC236}">
                <a16:creationId xmlns:a16="http://schemas.microsoft.com/office/drawing/2014/main" id="{5855D9D7-1758-87DD-40D9-960352659408}"/>
              </a:ext>
            </a:extLst>
          </p:cNvPr>
          <p:cNvSpPr txBox="1"/>
          <p:nvPr/>
        </p:nvSpPr>
        <p:spPr>
          <a:xfrm>
            <a:off x="3544018" y="5952226"/>
            <a:ext cx="19912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Checking in</a:t>
            </a:r>
          </a:p>
        </p:txBody>
      </p:sp>
      <p:sp>
        <p:nvSpPr>
          <p:cNvPr id="39" name="TextBox 38">
            <a:extLst>
              <a:ext uri="{FF2B5EF4-FFF2-40B4-BE49-F238E27FC236}">
                <a16:creationId xmlns:a16="http://schemas.microsoft.com/office/drawing/2014/main" id="{81151F3B-D1DE-7A6A-797F-54811828ED1F}"/>
              </a:ext>
            </a:extLst>
          </p:cNvPr>
          <p:cNvSpPr txBox="1"/>
          <p:nvPr/>
        </p:nvSpPr>
        <p:spPr>
          <a:xfrm>
            <a:off x="9200292" y="4432342"/>
            <a:ext cx="2653269" cy="369332"/>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Walk to backstage area</a:t>
            </a:r>
          </a:p>
        </p:txBody>
      </p:sp>
      <p:sp>
        <p:nvSpPr>
          <p:cNvPr id="40" name="TextBox 39">
            <a:extLst>
              <a:ext uri="{FF2B5EF4-FFF2-40B4-BE49-F238E27FC236}">
                <a16:creationId xmlns:a16="http://schemas.microsoft.com/office/drawing/2014/main" id="{4FCD7DBE-7999-2D00-84C7-9B793064568E}"/>
              </a:ext>
            </a:extLst>
          </p:cNvPr>
          <p:cNvSpPr txBox="1"/>
          <p:nvPr/>
        </p:nvSpPr>
        <p:spPr>
          <a:xfrm>
            <a:off x="9221857" y="4892417"/>
            <a:ext cx="2653269" cy="646331"/>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Check degassing towers and well pump</a:t>
            </a:r>
          </a:p>
        </p:txBody>
      </p:sp>
      <p:cxnSp>
        <p:nvCxnSpPr>
          <p:cNvPr id="41" name="Connector: Elbow 40">
            <a:extLst>
              <a:ext uri="{FF2B5EF4-FFF2-40B4-BE49-F238E27FC236}">
                <a16:creationId xmlns:a16="http://schemas.microsoft.com/office/drawing/2014/main" id="{5A359594-0BE5-B90B-1FB4-C1D63276239D}"/>
              </a:ext>
            </a:extLst>
          </p:cNvPr>
          <p:cNvCxnSpPr/>
          <p:nvPr/>
        </p:nvCxnSpPr>
        <p:spPr>
          <a:xfrm flipV="1">
            <a:off x="2685207" y="716818"/>
            <a:ext cx="860453" cy="3644114"/>
          </a:xfrm>
          <a:prstGeom prst="bentConnector3">
            <a:avLst/>
          </a:prstGeom>
          <a:ln w="57150">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9D41AABC-0EF3-733D-AC1E-B3EF3A8651F5}"/>
              </a:ext>
            </a:extLst>
          </p:cNvPr>
          <p:cNvCxnSpPr>
            <a:cxnSpLocks/>
          </p:cNvCxnSpPr>
          <p:nvPr/>
        </p:nvCxnSpPr>
        <p:spPr>
          <a:xfrm flipV="1">
            <a:off x="5659029" y="750535"/>
            <a:ext cx="691869" cy="5033246"/>
          </a:xfrm>
          <a:prstGeom prst="bentConnector3">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D52BA02C-9A1A-6F2E-28E9-1E0598E0F424}"/>
              </a:ext>
            </a:extLst>
          </p:cNvPr>
          <p:cNvCxnSpPr>
            <a:cxnSpLocks/>
          </p:cNvCxnSpPr>
          <p:nvPr/>
        </p:nvCxnSpPr>
        <p:spPr>
          <a:xfrm flipV="1">
            <a:off x="8302427" y="635897"/>
            <a:ext cx="900913" cy="3873388"/>
          </a:xfrm>
          <a:prstGeom prst="bentConnector3">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DAF8A3C-6A66-44EB-F73C-705A845E7151}"/>
              </a:ext>
            </a:extLst>
          </p:cNvPr>
          <p:cNvGraphicFramePr>
            <a:graphicFrameLocks noGrp="1"/>
          </p:cNvGraphicFramePr>
          <p:nvPr>
            <p:extLst>
              <p:ext uri="{D42A27DB-BD31-4B8C-83A1-F6EECF244321}">
                <p14:modId xmlns:p14="http://schemas.microsoft.com/office/powerpoint/2010/main" val="460078410"/>
              </p:ext>
            </p:extLst>
          </p:nvPr>
        </p:nvGraphicFramePr>
        <p:xfrm>
          <a:off x="733245" y="394998"/>
          <a:ext cx="10778499" cy="1478280"/>
        </p:xfrm>
        <a:graphic>
          <a:graphicData uri="http://schemas.openxmlformats.org/drawingml/2006/table">
            <a:tbl>
              <a:tblPr firstRow="1" bandRow="1">
                <a:tableStyleId>{5940675A-B579-460E-94D1-54222C63F5DA}</a:tableStyleId>
              </a:tblPr>
              <a:tblGrid>
                <a:gridCol w="5083552">
                  <a:extLst>
                    <a:ext uri="{9D8B030D-6E8A-4147-A177-3AD203B41FA5}">
                      <a16:colId xmlns:a16="http://schemas.microsoft.com/office/drawing/2014/main" val="764144883"/>
                    </a:ext>
                  </a:extLst>
                </a:gridCol>
                <a:gridCol w="5694947">
                  <a:extLst>
                    <a:ext uri="{9D8B030D-6E8A-4147-A177-3AD203B41FA5}">
                      <a16:colId xmlns:a16="http://schemas.microsoft.com/office/drawing/2014/main" val="2333677482"/>
                    </a:ext>
                  </a:extLst>
                </a:gridCol>
              </a:tblGrid>
              <a:tr h="324955">
                <a:tc>
                  <a:txBody>
                    <a:bodyPr/>
                    <a:lstStyle/>
                    <a:p>
                      <a:r>
                        <a:rPr lang="en-US" dirty="0"/>
                        <a:t>Waling into Work</a:t>
                      </a:r>
                    </a:p>
                  </a:txBody>
                  <a:tcPr/>
                </a:tc>
                <a:tc>
                  <a:txBody>
                    <a:bodyPr/>
                    <a:lstStyle/>
                    <a:p>
                      <a:r>
                        <a:rPr lang="en-US" dirty="0"/>
                        <a:t>15 minutes</a:t>
                      </a:r>
                    </a:p>
                  </a:txBody>
                  <a:tcPr/>
                </a:tc>
                <a:extLst>
                  <a:ext uri="{0D108BD9-81ED-4DB2-BD59-A6C34878D82A}">
                    <a16:rowId xmlns:a16="http://schemas.microsoft.com/office/drawing/2014/main" val="736337043"/>
                  </a:ext>
                </a:extLst>
              </a:tr>
              <a:tr h="324955">
                <a:tc>
                  <a:txBody>
                    <a:bodyPr/>
                    <a:lstStyle/>
                    <a:p>
                      <a:r>
                        <a:rPr lang="en-US" dirty="0"/>
                        <a:t>Checking in</a:t>
                      </a:r>
                    </a:p>
                  </a:txBody>
                  <a:tcPr/>
                </a:tc>
                <a:tc>
                  <a:txBody>
                    <a:bodyPr/>
                    <a:lstStyle/>
                    <a:p>
                      <a:r>
                        <a:rPr lang="en-US" dirty="0"/>
                        <a:t>40 minutes</a:t>
                      </a:r>
                    </a:p>
                  </a:txBody>
                  <a:tcPr/>
                </a:tc>
                <a:extLst>
                  <a:ext uri="{0D108BD9-81ED-4DB2-BD59-A6C34878D82A}">
                    <a16:rowId xmlns:a16="http://schemas.microsoft.com/office/drawing/2014/main" val="549149998"/>
                  </a:ext>
                </a:extLst>
              </a:tr>
              <a:tr h="324955">
                <a:tc>
                  <a:txBody>
                    <a:bodyPr/>
                    <a:lstStyle/>
                    <a:p>
                      <a:r>
                        <a:rPr lang="en-US" dirty="0"/>
                        <a:t>AM Koi</a:t>
                      </a:r>
                    </a:p>
                  </a:txBody>
                  <a:tcPr/>
                </a:tc>
                <a:tc>
                  <a:txBody>
                    <a:bodyPr/>
                    <a:lstStyle/>
                    <a:p>
                      <a:r>
                        <a:rPr lang="en-US" dirty="0"/>
                        <a:t>30 minutes</a:t>
                      </a:r>
                    </a:p>
                  </a:txBody>
                  <a:tcPr/>
                </a:tc>
                <a:extLst>
                  <a:ext uri="{0D108BD9-81ED-4DB2-BD59-A6C34878D82A}">
                    <a16:rowId xmlns:a16="http://schemas.microsoft.com/office/drawing/2014/main" val="4275760981"/>
                  </a:ext>
                </a:extLst>
              </a:tr>
              <a:tr h="381000">
                <a:tc>
                  <a:txBody>
                    <a:bodyPr/>
                    <a:lstStyle/>
                    <a:p>
                      <a:r>
                        <a:rPr lang="en-US" dirty="0"/>
                        <a:t>AM Rainbow Reef</a:t>
                      </a:r>
                    </a:p>
                  </a:txBody>
                  <a:tcPr/>
                </a:tc>
                <a:tc>
                  <a:txBody>
                    <a:bodyPr/>
                    <a:lstStyle/>
                    <a:p>
                      <a:r>
                        <a:rPr lang="en-US" dirty="0"/>
                        <a:t>50 minutes</a:t>
                      </a:r>
                    </a:p>
                  </a:txBody>
                  <a:tcPr/>
                </a:tc>
                <a:extLst>
                  <a:ext uri="{0D108BD9-81ED-4DB2-BD59-A6C34878D82A}">
                    <a16:rowId xmlns:a16="http://schemas.microsoft.com/office/drawing/2014/main" val="1830927078"/>
                  </a:ext>
                </a:extLst>
              </a:tr>
            </a:tbl>
          </a:graphicData>
        </a:graphic>
      </p:graphicFrame>
      <p:sp>
        <p:nvSpPr>
          <p:cNvPr id="4" name="TextBox 3">
            <a:extLst>
              <a:ext uri="{FF2B5EF4-FFF2-40B4-BE49-F238E27FC236}">
                <a16:creationId xmlns:a16="http://schemas.microsoft.com/office/drawing/2014/main" id="{E89A614C-430B-1D72-87AB-FE60A6C43D19}"/>
              </a:ext>
            </a:extLst>
          </p:cNvPr>
          <p:cNvSpPr txBox="1"/>
          <p:nvPr/>
        </p:nvSpPr>
        <p:spPr>
          <a:xfrm>
            <a:off x="735327" y="2136551"/>
            <a:ext cx="1078150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Optimizing process:</a:t>
            </a:r>
          </a:p>
          <a:p>
            <a:endParaRPr lang="en-US" b="1" u="sng" dirty="0"/>
          </a:p>
          <a:p>
            <a:r>
              <a:rPr lang="en-US" b="1" i="1" dirty="0"/>
              <a:t>Eliminating Waste:</a:t>
            </a:r>
            <a:r>
              <a:rPr lang="en-US" i="1" dirty="0"/>
              <a:t> </a:t>
            </a:r>
            <a:r>
              <a:rPr lang="en-US" dirty="0"/>
              <a:t>Have cast ID easily accessible, save digging in bag for several minutes. Have dirty uniform in front of other items in bag so they don't all fall out saving a few minutes.  Have Koi food premeasured save about 5 minutes. Have window cleaning supplies filled (</a:t>
            </a:r>
            <a:r>
              <a:rPr lang="en-US" dirty="0" err="1"/>
              <a:t>ie</a:t>
            </a:r>
            <a:r>
              <a:rPr lang="en-US" dirty="0"/>
              <a:t> not left empty, save 20 minutes walking downstairs were extra supplies kept). </a:t>
            </a:r>
            <a:r>
              <a:rPr lang="en-US"/>
              <a:t>Cut down </a:t>
            </a:r>
            <a:r>
              <a:rPr lang="en-US" dirty="0"/>
              <a:t>on staff check in time (time saved can vary greatly)</a:t>
            </a:r>
          </a:p>
          <a:p>
            <a:endParaRPr lang="en-US" dirty="0"/>
          </a:p>
          <a:p>
            <a:r>
              <a:rPr lang="en-US" b="1" i="1" dirty="0"/>
              <a:t>Workflow Orchestration:</a:t>
            </a:r>
            <a:r>
              <a:rPr lang="en-US" i="1" dirty="0"/>
              <a:t> </a:t>
            </a:r>
            <a:r>
              <a:rPr lang="en-US" dirty="0"/>
              <a:t>I feel I have optimized this over the past few years reducing doubling back as much as possible while following protocols set by manager.</a:t>
            </a:r>
          </a:p>
          <a:p>
            <a:endParaRPr lang="en-US" dirty="0"/>
          </a:p>
          <a:p>
            <a:r>
              <a:rPr lang="en-US" b="1" i="1" dirty="0"/>
              <a:t>Governance Models:</a:t>
            </a:r>
            <a:r>
              <a:rPr lang="en-US" dirty="0"/>
              <a:t> Areas under locks often have auto lock though one must visually see no unauthorized person enters as door closes (aka do not walk away while door is swinging closed). For the one location without auto lock, I am within area while unlocked and lock it behind with physical key and a push/shake of door to insure it latches. Two other areas are closed access but not locked (aka roped off) requires reattachment of rope when leaving.</a:t>
            </a:r>
          </a:p>
        </p:txBody>
      </p:sp>
    </p:spTree>
    <p:extLst>
      <p:ext uri="{BB962C8B-B14F-4D97-AF65-F5344CB8AC3E}">
        <p14:creationId xmlns:p14="http://schemas.microsoft.com/office/powerpoint/2010/main" val="2640471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356</Words>
  <Application>Microsoft Office PowerPoint</Application>
  <PresentationFormat>Widescreen</PresentationFormat>
  <Paragraphs>47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Melissa Lawrence</cp:lastModifiedBy>
  <cp:revision>366</cp:revision>
  <dcterms:created xsi:type="dcterms:W3CDTF">2024-11-24T07:36:28Z</dcterms:created>
  <dcterms:modified xsi:type="dcterms:W3CDTF">2024-11-25T01:58:54Z</dcterms:modified>
</cp:coreProperties>
</file>