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fredag 9 september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CHUCK =&gt;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54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Ackord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Följ skalan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&lt;</a:t>
            </a:r>
            <a:r>
              <a:rPr lang="sv-SE" dirty="0" err="1" smtClean="0"/>
              <a:t>code</a:t>
            </a:r>
            <a:r>
              <a:rPr lang="sv-SE" dirty="0" smtClean="0"/>
              <a:t>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775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Impulse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användas för att skapa ton</a:t>
            </a:r>
          </a:p>
          <a:p>
            <a:r>
              <a:rPr lang="is-IS" dirty="0" smtClean="0"/>
              <a:t>…genom delay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/>
              <a:t> </a:t>
            </a:r>
          </a:p>
          <a:p>
            <a:endParaRPr lang="is-I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07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Noise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användas för att skapa ton</a:t>
            </a:r>
          </a:p>
          <a:p>
            <a:r>
              <a:rPr lang="is-IS" dirty="0" smtClean="0"/>
              <a:t>…genom att filtrera</a:t>
            </a:r>
          </a:p>
          <a:p>
            <a:r>
              <a:rPr lang="sv-SE" dirty="0" smtClean="0"/>
              <a:t>T</a:t>
            </a:r>
            <a:r>
              <a:rPr lang="is-IS" dirty="0" smtClean="0"/>
              <a:t>.ex. med LPF </a:t>
            </a:r>
          </a:p>
          <a:p>
            <a:endParaRPr lang="is-IS" dirty="0"/>
          </a:p>
          <a:p>
            <a:r>
              <a:rPr lang="is-IS" dirty="0" smtClean="0"/>
              <a:t>Kan användas för att pulsera med delay för att skapa ton, ungefär som för Impulse, fast med ett fetare ljud som resultat.</a:t>
            </a:r>
          </a:p>
          <a:p>
            <a:endParaRPr lang="is-IS" dirty="0"/>
          </a:p>
          <a:p>
            <a:r>
              <a:rPr lang="is-IS" dirty="0" smtClean="0"/>
              <a:t>&lt;code&gt;</a:t>
            </a:r>
          </a:p>
          <a:p>
            <a:endParaRPr lang="is-I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13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Rummet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Delay</a:t>
            </a:r>
            <a:r>
              <a:rPr lang="sv-SE" dirty="0" smtClean="0"/>
              <a:t> för att skapa reverb och eko</a:t>
            </a:r>
          </a:p>
          <a:p>
            <a:r>
              <a:rPr lang="sv-SE" dirty="0" smtClean="0"/>
              <a:t>Färdiga reverbs </a:t>
            </a:r>
            <a:r>
              <a:rPr lang="sv-SE" dirty="0" err="1" smtClean="0"/>
              <a:t>Nrev</a:t>
            </a:r>
            <a:endParaRPr lang="sv-SE" dirty="0" smtClean="0"/>
          </a:p>
          <a:p>
            <a:r>
              <a:rPr lang="sv-SE" dirty="0" smtClean="0"/>
              <a:t>Andra </a:t>
            </a:r>
            <a:r>
              <a:rPr lang="sv-SE" dirty="0" err="1" smtClean="0"/>
              <a:t>effects</a:t>
            </a:r>
            <a:r>
              <a:rPr lang="sv-SE" dirty="0" smtClean="0"/>
              <a:t>. Chorus, </a:t>
            </a:r>
            <a:r>
              <a:rPr lang="sv-SE" dirty="0" err="1" smtClean="0"/>
              <a:t>PitShift</a:t>
            </a:r>
            <a:r>
              <a:rPr lang="sv-SE" dirty="0" smtClean="0"/>
              <a:t>, </a:t>
            </a:r>
            <a:r>
              <a:rPr lang="sv-SE" dirty="0" err="1" smtClean="0"/>
              <a:t>Dyno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601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Voices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74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74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Ljud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Förändringar i tryck, orsakat av nåt som vibrerar</a:t>
            </a:r>
          </a:p>
          <a:p>
            <a:r>
              <a:rPr lang="sv-SE" dirty="0" smtClean="0"/>
              <a:t>SSSSEEEEEE</a:t>
            </a:r>
          </a:p>
          <a:p>
            <a:r>
              <a:rPr lang="sv-SE" dirty="0" smtClean="0"/>
              <a:t>SSS är </a:t>
            </a:r>
            <a:r>
              <a:rPr lang="sv-SE" dirty="0" err="1" smtClean="0"/>
              <a:t>noise</a:t>
            </a:r>
            <a:r>
              <a:rPr lang="sv-SE" dirty="0" smtClean="0"/>
              <a:t>, massor av frekvenser utan mönster</a:t>
            </a:r>
          </a:p>
          <a:p>
            <a:r>
              <a:rPr lang="sv-SE" dirty="0" smtClean="0"/>
              <a:t>EEEE har ”pitch”, eftersom frekvensen är jämn</a:t>
            </a:r>
          </a:p>
          <a:p>
            <a:r>
              <a:rPr lang="sv-SE" dirty="0" smtClean="0"/>
              <a:t>Frekvensen är tonhöjd (pitch), amplitud är volym (</a:t>
            </a:r>
            <a:r>
              <a:rPr lang="sv-SE" dirty="0" err="1" smtClean="0"/>
              <a:t>gain</a:t>
            </a:r>
            <a:r>
              <a:rPr lang="sv-SE" dirty="0" smtClean="0"/>
              <a:t>).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6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Chuck </a:t>
            </a:r>
            <a:r>
              <a:rPr lang="sv-SE" dirty="0" err="1" smtClean="0"/>
              <a:t>basics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Pipes som slutar i en ”</a:t>
            </a:r>
            <a:r>
              <a:rPr lang="sv-SE" dirty="0" err="1" smtClean="0"/>
              <a:t>dac</a:t>
            </a:r>
            <a:r>
              <a:rPr lang="sv-SE" dirty="0" smtClean="0"/>
              <a:t>”</a:t>
            </a:r>
          </a:p>
          <a:p>
            <a:r>
              <a:rPr lang="sv-SE" dirty="0" smtClean="0"/>
              <a:t>Pilla på varje del i </a:t>
            </a:r>
            <a:r>
              <a:rPr lang="sv-SE" dirty="0" err="1" smtClean="0"/>
              <a:t>pipe:n</a:t>
            </a:r>
            <a:endParaRPr lang="sv-SE" dirty="0" smtClean="0"/>
          </a:p>
          <a:p>
            <a:r>
              <a:rPr lang="sv-SE" dirty="0" smtClean="0"/>
              <a:t>Sätt upp allt, låt sen tiden gå</a:t>
            </a:r>
          </a:p>
          <a:p>
            <a:r>
              <a:rPr lang="sv-SE" dirty="0" err="1" smtClean="0"/>
              <a:t>Loopa</a:t>
            </a:r>
            <a:r>
              <a:rPr lang="sv-SE" dirty="0" smtClean="0"/>
              <a:t> loss</a:t>
            </a:r>
          </a:p>
          <a:p>
            <a:r>
              <a:rPr lang="sv-SE" dirty="0" smtClean="0"/>
              <a:t>Starta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773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</a:t>
            </a:r>
            <a:r>
              <a:rPr lang="sv-SE" dirty="0" err="1" smtClean="0"/>
              <a:t>ågtyper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Sine</a:t>
            </a:r>
            <a:endParaRPr lang="sv-SE" dirty="0" smtClean="0"/>
          </a:p>
          <a:p>
            <a:r>
              <a:rPr lang="sv-SE" dirty="0" err="1" smtClean="0"/>
              <a:t>Sawtooth</a:t>
            </a:r>
            <a:r>
              <a:rPr lang="sv-SE" dirty="0" smtClean="0"/>
              <a:t> (fiol)</a:t>
            </a:r>
          </a:p>
          <a:p>
            <a:r>
              <a:rPr lang="sv-SE" dirty="0" smtClean="0"/>
              <a:t>Square</a:t>
            </a:r>
          </a:p>
          <a:p>
            <a:r>
              <a:rPr lang="sv-SE" dirty="0" err="1" smtClean="0"/>
              <a:t>Triangle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26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PulseOsc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moddad</a:t>
            </a:r>
            <a:r>
              <a:rPr lang="sv-SE" dirty="0" smtClean="0"/>
              <a:t> Square </a:t>
            </a:r>
            <a:r>
              <a:rPr lang="sv-SE" dirty="0" err="1" smtClean="0"/>
              <a:t>wave</a:t>
            </a:r>
            <a:endParaRPr lang="sv-SE" dirty="0" smtClean="0"/>
          </a:p>
          <a:p>
            <a:r>
              <a:rPr lang="sv-SE" dirty="0" smtClean="0"/>
              <a:t>Har </a:t>
            </a:r>
            <a:r>
              <a:rPr lang="sv-SE" dirty="0" err="1" smtClean="0"/>
              <a:t>width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Envelopes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Envelope</a:t>
            </a:r>
            <a:endParaRPr lang="sv-SE" dirty="0" smtClean="0"/>
          </a:p>
          <a:p>
            <a:r>
              <a:rPr lang="sv-SE" dirty="0" smtClean="0"/>
              <a:t>ADSR (Attack </a:t>
            </a:r>
            <a:r>
              <a:rPr lang="sv-SE" dirty="0" err="1" smtClean="0"/>
              <a:t>Decay</a:t>
            </a:r>
            <a:r>
              <a:rPr lang="sv-SE" dirty="0" smtClean="0"/>
              <a:t> </a:t>
            </a:r>
            <a:r>
              <a:rPr lang="sv-SE" dirty="0" err="1" smtClean="0"/>
              <a:t>Sustain</a:t>
            </a:r>
            <a:r>
              <a:rPr lang="sv-SE" dirty="0" smtClean="0"/>
              <a:t> Release)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4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vibrato </a:t>
            </a:r>
            <a:r>
              <a:rPr lang="sv-SE" dirty="0" err="1" smtClean="0"/>
              <a:t>piping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Fiol är en </a:t>
            </a:r>
            <a:r>
              <a:rPr lang="sv-SE" dirty="0" err="1" smtClean="0"/>
              <a:t>sawtooth</a:t>
            </a:r>
            <a:r>
              <a:rPr lang="sv-SE" dirty="0" smtClean="0"/>
              <a:t>, </a:t>
            </a:r>
            <a:r>
              <a:rPr lang="sv-SE" dirty="0" err="1" smtClean="0"/>
              <a:t>remember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Piping</a:t>
            </a:r>
            <a:r>
              <a:rPr lang="sv-SE" dirty="0" smtClean="0"/>
              <a:t> in </a:t>
            </a:r>
            <a:r>
              <a:rPr lang="sv-SE" dirty="0" err="1" smtClean="0"/>
              <a:t>frequency</a:t>
            </a:r>
            <a:r>
              <a:rPr lang="sv-SE" dirty="0" smtClean="0"/>
              <a:t> från </a:t>
            </a:r>
            <a:r>
              <a:rPr lang="sv-SE" dirty="0" err="1" smtClean="0"/>
              <a:t>SinOsc</a:t>
            </a:r>
            <a:r>
              <a:rPr lang="sv-SE" dirty="0" smtClean="0"/>
              <a:t> (skapar vibrato)</a:t>
            </a:r>
          </a:p>
          <a:p>
            <a:r>
              <a:rPr lang="sv-SE" dirty="0" err="1" smtClean="0"/>
              <a:t>Frequency</a:t>
            </a:r>
            <a:r>
              <a:rPr lang="sv-SE" dirty="0" smtClean="0"/>
              <a:t> Modulation. 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&lt;koda&gt;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2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Tempo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Duration data </a:t>
            </a:r>
            <a:r>
              <a:rPr lang="sv-SE" dirty="0" err="1" smtClean="0"/>
              <a:t>type</a:t>
            </a:r>
            <a:r>
              <a:rPr lang="sv-SE" dirty="0" smtClean="0"/>
              <a:t> (dur)</a:t>
            </a:r>
          </a:p>
          <a:p>
            <a:r>
              <a:rPr lang="sv-SE" dirty="0" smtClean="0"/>
              <a:t>Second, </a:t>
            </a:r>
            <a:r>
              <a:rPr lang="sv-SE" dirty="0" err="1" smtClean="0"/>
              <a:t>ms</a:t>
            </a:r>
            <a:r>
              <a:rPr lang="sv-SE" dirty="0" smtClean="0"/>
              <a:t>, </a:t>
            </a:r>
            <a:r>
              <a:rPr lang="sv-SE" dirty="0" err="1" smtClean="0"/>
              <a:t>samp</a:t>
            </a:r>
            <a:endParaRPr lang="sv-SE" dirty="0" smtClean="0"/>
          </a:p>
          <a:p>
            <a:r>
              <a:rPr lang="sv-SE" dirty="0" smtClean="0"/>
              <a:t>Tempo definition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&lt;</a:t>
            </a:r>
            <a:r>
              <a:rPr lang="sv-SE" dirty="0" err="1" smtClean="0"/>
              <a:t>code</a:t>
            </a:r>
            <a:r>
              <a:rPr lang="sv-SE" dirty="0" smtClean="0"/>
              <a:t>&gt;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468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Skalor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Midi-koder och </a:t>
            </a:r>
            <a:r>
              <a:rPr lang="sv-SE" dirty="0" err="1" smtClean="0"/>
              <a:t>utils</a:t>
            </a:r>
            <a:r>
              <a:rPr lang="sv-SE" dirty="0" smtClean="0"/>
              <a:t> för att göra om till frekvens</a:t>
            </a:r>
          </a:p>
          <a:p>
            <a:r>
              <a:rPr lang="sv-SE" dirty="0" smtClean="0"/>
              <a:t>Skapa skala i en </a:t>
            </a:r>
            <a:r>
              <a:rPr lang="sv-SE" dirty="0" err="1" smtClean="0"/>
              <a:t>array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</a:p>
        </p:txBody>
      </p:sp>
    </p:spTree>
    <p:extLst>
      <p:ext uri="{BB962C8B-B14F-4D97-AF65-F5344CB8AC3E}">
        <p14:creationId xmlns:p14="http://schemas.microsoft.com/office/powerpoint/2010/main" val="1340878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dlighe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Tydlighet.thmx</Template>
  <TotalTime>632</TotalTime>
  <Words>256</Words>
  <Application>Microsoft Macintosh PowerPoint</Application>
  <PresentationFormat>Bildspel på skärmen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Tydlighet</vt:lpstr>
      <vt:lpstr>CHUCK =&gt;</vt:lpstr>
      <vt:lpstr>Ljud</vt:lpstr>
      <vt:lpstr>Chuck basics</vt:lpstr>
      <vt:lpstr>Vågtyper</vt:lpstr>
      <vt:lpstr>PulseOsc</vt:lpstr>
      <vt:lpstr>Envelopes</vt:lpstr>
      <vt:lpstr>Lite vibrato piping</vt:lpstr>
      <vt:lpstr>Tempo</vt:lpstr>
      <vt:lpstr>Skalor</vt:lpstr>
      <vt:lpstr>Ackord</vt:lpstr>
      <vt:lpstr>Impulse</vt:lpstr>
      <vt:lpstr>Noise</vt:lpstr>
      <vt:lpstr>Rummet</vt:lpstr>
      <vt:lpstr>Voices</vt:lpstr>
      <vt:lpstr>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 =&gt;</dc:title>
  <dc:creator>Mats Melke</dc:creator>
  <cp:lastModifiedBy>Mats Melke</cp:lastModifiedBy>
  <cp:revision>11</cp:revision>
  <dcterms:created xsi:type="dcterms:W3CDTF">2016-09-09T11:44:50Z</dcterms:created>
  <dcterms:modified xsi:type="dcterms:W3CDTF">2016-09-09T22:19:32Z</dcterms:modified>
</cp:coreProperties>
</file>