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1" r:id="rId11"/>
    <p:sldId id="264" r:id="rId12"/>
    <p:sldId id="265" r:id="rId13"/>
    <p:sldId id="268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fredag 9 september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fredag 9 september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CHUCK =&gt;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Inte Norris</a:t>
            </a:r>
          </a:p>
          <a:p>
            <a:endParaRPr lang="sv-SE" dirty="0"/>
          </a:p>
          <a:p>
            <a:r>
              <a:rPr lang="sv-SE" dirty="0" smtClean="0"/>
              <a:t>Börja med att installera Chuck </a:t>
            </a:r>
            <a:r>
              <a:rPr lang="sv-SE" dirty="0"/>
              <a:t>och klona </a:t>
            </a:r>
            <a:r>
              <a:rPr lang="sv-SE" dirty="0" err="1"/>
              <a:t>git@github.com:melke</a:t>
            </a:r>
            <a:r>
              <a:rPr lang="sv-SE" dirty="0"/>
              <a:t>/</a:t>
            </a:r>
            <a:r>
              <a:rPr lang="sv-SE" dirty="0" err="1"/>
              <a:t>makinmusic.git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54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Samples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Ljudfiler</a:t>
            </a:r>
          </a:p>
          <a:p>
            <a:r>
              <a:rPr lang="sv-SE" dirty="0" smtClean="0"/>
              <a:t>Har en position</a:t>
            </a:r>
          </a:p>
          <a:p>
            <a:r>
              <a:rPr lang="sv-SE" dirty="0" smtClean="0"/>
              <a:t>Kan spelas baklänges</a:t>
            </a:r>
          </a:p>
          <a:p>
            <a:endParaRPr lang="sv-SE" dirty="0"/>
          </a:p>
          <a:p>
            <a:r>
              <a:rPr lang="sv-SE" dirty="0" smtClean="0"/>
              <a:t>&lt;</a:t>
            </a:r>
            <a:r>
              <a:rPr lang="sv-SE" dirty="0" err="1" smtClean="0"/>
              <a:t>samples.ck</a:t>
            </a:r>
            <a:r>
              <a:rPr lang="sv-SE" dirty="0" smtClean="0"/>
              <a:t>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73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Tempo, sporking, </a:t>
            </a:r>
            <a:r>
              <a:rPr lang="sv-SE" dirty="0" err="1" smtClean="0"/>
              <a:t>includes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Duration data </a:t>
            </a:r>
            <a:r>
              <a:rPr lang="sv-SE" dirty="0" err="1" smtClean="0"/>
              <a:t>type</a:t>
            </a:r>
            <a:r>
              <a:rPr lang="sv-SE" dirty="0" smtClean="0"/>
              <a:t> (dur)</a:t>
            </a:r>
          </a:p>
          <a:p>
            <a:r>
              <a:rPr lang="sv-SE" dirty="0" smtClean="0"/>
              <a:t>Second, </a:t>
            </a:r>
            <a:r>
              <a:rPr lang="sv-SE" dirty="0" err="1" smtClean="0"/>
              <a:t>ms</a:t>
            </a:r>
            <a:r>
              <a:rPr lang="sv-SE" dirty="0" smtClean="0"/>
              <a:t>, </a:t>
            </a:r>
            <a:r>
              <a:rPr lang="sv-SE" dirty="0" err="1" smtClean="0"/>
              <a:t>samp</a:t>
            </a:r>
            <a:endParaRPr lang="sv-SE" dirty="0" smtClean="0"/>
          </a:p>
          <a:p>
            <a:r>
              <a:rPr lang="sv-SE" dirty="0" smtClean="0"/>
              <a:t>Tempo </a:t>
            </a:r>
            <a:r>
              <a:rPr lang="sv-SE" dirty="0" smtClean="0"/>
              <a:t>definition</a:t>
            </a:r>
          </a:p>
          <a:p>
            <a:r>
              <a:rPr lang="sv-SE" dirty="0" err="1" smtClean="0"/>
              <a:t>Sporka</a:t>
            </a:r>
            <a:r>
              <a:rPr lang="sv-SE" dirty="0" smtClean="0"/>
              <a:t> </a:t>
            </a:r>
            <a:r>
              <a:rPr lang="sv-SE" dirty="0" err="1" smtClean="0"/>
              <a:t>shreds</a:t>
            </a:r>
            <a:endParaRPr lang="sv-SE" dirty="0" smtClean="0"/>
          </a:p>
          <a:p>
            <a:r>
              <a:rPr lang="sv-SE" dirty="0" smtClean="0"/>
              <a:t>Klasser och </a:t>
            </a:r>
            <a:r>
              <a:rPr lang="sv-SE" dirty="0" err="1" smtClean="0"/>
              <a:t>includes</a:t>
            </a:r>
            <a:r>
              <a:rPr lang="sv-SE" dirty="0" smtClean="0"/>
              <a:t> (</a:t>
            </a:r>
            <a:r>
              <a:rPr lang="sv-SE" dirty="0" err="1" smtClean="0"/>
              <a:t>Machine.Add</a:t>
            </a:r>
            <a:r>
              <a:rPr lang="sv-SE" dirty="0" smtClean="0"/>
              <a:t>)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drumswithtempo.ck</a:t>
            </a:r>
            <a:endParaRPr lang="sv-SE" dirty="0" smtClean="0"/>
          </a:p>
          <a:p>
            <a:r>
              <a:rPr lang="sv-SE" dirty="0" err="1" smtClean="0"/>
              <a:t>w</a:t>
            </a:r>
            <a:r>
              <a:rPr lang="sv-SE" dirty="0" err="1" smtClean="0"/>
              <a:t>aveswithtempo_main.ck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468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Ackord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Man kan spela flera noter samtidigt. Helst ur skalan.</a:t>
            </a:r>
            <a:endParaRPr lang="sv-SE" dirty="0"/>
          </a:p>
          <a:p>
            <a:endParaRPr lang="sv-SE" dirty="0"/>
          </a:p>
          <a:p>
            <a:r>
              <a:rPr lang="sv-SE" dirty="0" smtClean="0"/>
              <a:t>&lt;koda&gt;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4775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Rummet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Delay</a:t>
            </a:r>
            <a:r>
              <a:rPr lang="sv-SE" dirty="0" smtClean="0"/>
              <a:t> för att skapa reverb och eko</a:t>
            </a:r>
          </a:p>
          <a:p>
            <a:r>
              <a:rPr lang="sv-SE" dirty="0" smtClean="0"/>
              <a:t>Färdiga reverbs </a:t>
            </a:r>
            <a:r>
              <a:rPr lang="sv-SE" dirty="0" err="1" smtClean="0"/>
              <a:t>Nrev</a:t>
            </a:r>
            <a:endParaRPr lang="sv-SE" dirty="0" smtClean="0"/>
          </a:p>
          <a:p>
            <a:r>
              <a:rPr lang="sv-SE" dirty="0" smtClean="0"/>
              <a:t>Andra </a:t>
            </a:r>
            <a:r>
              <a:rPr lang="sv-SE" dirty="0" err="1" smtClean="0"/>
              <a:t>effects</a:t>
            </a:r>
            <a:r>
              <a:rPr lang="sv-SE" dirty="0" smtClean="0"/>
              <a:t>. Chorus, </a:t>
            </a:r>
            <a:r>
              <a:rPr lang="sv-SE" dirty="0" err="1" smtClean="0"/>
              <a:t>PitShift</a:t>
            </a:r>
            <a:r>
              <a:rPr lang="sv-SE" dirty="0" smtClean="0"/>
              <a:t>, </a:t>
            </a:r>
            <a:r>
              <a:rPr lang="sv-SE" dirty="0" err="1" smtClean="0"/>
              <a:t>Dyno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 </a:t>
            </a:r>
            <a:r>
              <a:rPr lang="sv-SE" dirty="0" smtClean="0"/>
              <a:t>&lt;</a:t>
            </a:r>
            <a:r>
              <a:rPr lang="sv-SE" dirty="0" err="1" smtClean="0"/>
              <a:t>room.ck</a:t>
            </a:r>
            <a:r>
              <a:rPr lang="sv-SE" dirty="0" smtClean="0"/>
              <a:t>&gt;</a:t>
            </a:r>
          </a:p>
          <a:p>
            <a:r>
              <a:rPr lang="sv-SE" dirty="0" smtClean="0"/>
              <a:t>&lt;</a:t>
            </a:r>
            <a:r>
              <a:rPr lang="sv-SE" dirty="0" err="1" smtClean="0"/>
              <a:t>pitch.ck</a:t>
            </a:r>
            <a:r>
              <a:rPr lang="sv-SE" dirty="0" smtClean="0"/>
              <a:t>&gt;</a:t>
            </a:r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601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Stockholm </a:t>
            </a:r>
            <a:r>
              <a:rPr lang="sv-SE" dirty="0" err="1" smtClean="0"/>
              <a:t>Code</a:t>
            </a:r>
            <a:r>
              <a:rPr lang="sv-SE" dirty="0" smtClean="0"/>
              <a:t> Group Song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Skriv ditt </a:t>
            </a:r>
            <a:r>
              <a:rPr lang="sv-SE" dirty="0" err="1" smtClean="0"/>
              <a:t>track</a:t>
            </a:r>
            <a:r>
              <a:rPr lang="sv-SE" dirty="0" smtClean="0"/>
              <a:t>, lek med takter, ackord och arpeggios.</a:t>
            </a:r>
          </a:p>
          <a:p>
            <a:r>
              <a:rPr lang="sv-SE" dirty="0" smtClean="0"/>
              <a:t>120 BPM</a:t>
            </a:r>
          </a:p>
          <a:p>
            <a:r>
              <a:rPr lang="sv-SE" dirty="0" err="1" smtClean="0"/>
              <a:t>PentaScale</a:t>
            </a:r>
            <a:endParaRPr lang="sv-SE" dirty="0" smtClean="0"/>
          </a:p>
          <a:p>
            <a:r>
              <a:rPr lang="sv-SE" dirty="0" smtClean="0"/>
              <a:t>Nån på trummor?</a:t>
            </a:r>
          </a:p>
          <a:p>
            <a:r>
              <a:rPr lang="sv-SE" dirty="0" smtClean="0"/>
              <a:t>16 takter, dvs totalt 16 * </a:t>
            </a:r>
            <a:r>
              <a:rPr lang="sv-SE" dirty="0" err="1" smtClean="0"/>
              <a:t>bpm.whole</a:t>
            </a:r>
            <a:endParaRPr lang="sv-SE" dirty="0" smtClean="0"/>
          </a:p>
          <a:p>
            <a:r>
              <a:rPr lang="sv-SE" dirty="0" smtClean="0"/>
              <a:t>Mats skriver </a:t>
            </a:r>
            <a:r>
              <a:rPr lang="sv-SE" dirty="0" err="1" smtClean="0"/>
              <a:t>main.ck</a:t>
            </a:r>
            <a:r>
              <a:rPr lang="sv-SE" dirty="0" smtClean="0"/>
              <a:t> och </a:t>
            </a:r>
            <a:r>
              <a:rPr lang="sv-SE" dirty="0" err="1" smtClean="0"/>
              <a:t>rampar</a:t>
            </a:r>
            <a:r>
              <a:rPr lang="sv-SE" dirty="0" smtClean="0"/>
              <a:t> upp efterhand.</a:t>
            </a:r>
          </a:p>
          <a:p>
            <a:r>
              <a:rPr lang="sv-SE" dirty="0" err="1" smtClean="0"/>
              <a:t>Committa</a:t>
            </a:r>
            <a:r>
              <a:rPr lang="sv-SE" dirty="0" smtClean="0"/>
              <a:t> in i </a:t>
            </a:r>
            <a:r>
              <a:rPr lang="sv-SE" dirty="0" err="1" smtClean="0"/>
              <a:t>scgsong</a:t>
            </a:r>
            <a:r>
              <a:rPr lang="sv-SE" dirty="0" smtClean="0"/>
              <a:t> med </a:t>
            </a:r>
            <a:r>
              <a:rPr lang="sv-SE" dirty="0" err="1" smtClean="0"/>
              <a:t>fornamn.ck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931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Annat kul att utforska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Stereo, </a:t>
            </a:r>
            <a:r>
              <a:rPr lang="sv-SE" dirty="0" err="1" smtClean="0"/>
              <a:t>panning</a:t>
            </a:r>
            <a:r>
              <a:rPr lang="sv-SE" dirty="0" smtClean="0"/>
              <a:t> och </a:t>
            </a:r>
            <a:r>
              <a:rPr lang="sv-SE" dirty="0" err="1" smtClean="0"/>
              <a:t>mixing</a:t>
            </a:r>
            <a:endParaRPr lang="sv-SE" dirty="0" smtClean="0"/>
          </a:p>
          <a:p>
            <a:r>
              <a:rPr lang="sv-SE" dirty="0" smtClean="0"/>
              <a:t>Events</a:t>
            </a:r>
          </a:p>
          <a:p>
            <a:r>
              <a:rPr lang="sv-SE" dirty="0" smtClean="0"/>
              <a:t>Färdiga syntar och instrument</a:t>
            </a:r>
          </a:p>
          <a:p>
            <a:r>
              <a:rPr lang="sv-SE" dirty="0" smtClean="0"/>
              <a:t>Virvlar och </a:t>
            </a:r>
            <a:r>
              <a:rPr lang="sv-SE" dirty="0" err="1" smtClean="0"/>
              <a:t>drops</a:t>
            </a:r>
            <a:endParaRPr lang="sv-SE" dirty="0"/>
          </a:p>
          <a:p>
            <a:r>
              <a:rPr lang="sv-SE" dirty="0" err="1" smtClean="0"/>
              <a:t>Blackhole</a:t>
            </a:r>
            <a:r>
              <a:rPr lang="sv-SE" dirty="0" smtClean="0"/>
              <a:t> för enbart röststyrning utan röstoutput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560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Ljud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Förändringar i tryck, orsakat av nåt som vibrerar</a:t>
            </a:r>
          </a:p>
          <a:p>
            <a:r>
              <a:rPr lang="sv-SE" dirty="0" smtClean="0"/>
              <a:t>SSSSEEEEEE</a:t>
            </a:r>
          </a:p>
          <a:p>
            <a:r>
              <a:rPr lang="sv-SE" dirty="0" smtClean="0"/>
              <a:t>SSS är </a:t>
            </a:r>
            <a:r>
              <a:rPr lang="sv-SE" dirty="0" err="1" smtClean="0"/>
              <a:t>noise</a:t>
            </a:r>
            <a:r>
              <a:rPr lang="sv-SE" dirty="0" smtClean="0"/>
              <a:t>, massor av frekvenser utan mönster</a:t>
            </a:r>
          </a:p>
          <a:p>
            <a:r>
              <a:rPr lang="sv-SE" dirty="0" smtClean="0"/>
              <a:t>EEEE har ”pitch”, eftersom frekvensen är jämn</a:t>
            </a:r>
          </a:p>
          <a:p>
            <a:r>
              <a:rPr lang="sv-SE" dirty="0" smtClean="0"/>
              <a:t>Frekvensen är tonhöjd (pitch), amplitud är volym (</a:t>
            </a:r>
            <a:r>
              <a:rPr lang="sv-SE" dirty="0" err="1" smtClean="0"/>
              <a:t>gain</a:t>
            </a:r>
            <a:r>
              <a:rPr lang="sv-SE" dirty="0" smtClean="0"/>
              <a:t>)</a:t>
            </a:r>
            <a:r>
              <a:rPr lang="sv-S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8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Chuck </a:t>
            </a:r>
            <a:r>
              <a:rPr lang="sv-SE" dirty="0" err="1" smtClean="0"/>
              <a:t>basics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Pipes som slutar i en ”</a:t>
            </a:r>
            <a:r>
              <a:rPr lang="sv-SE" dirty="0" err="1" smtClean="0"/>
              <a:t>dac</a:t>
            </a:r>
            <a:r>
              <a:rPr lang="sv-SE" dirty="0" smtClean="0"/>
              <a:t>”</a:t>
            </a:r>
          </a:p>
          <a:p>
            <a:r>
              <a:rPr lang="sv-SE" dirty="0" smtClean="0"/>
              <a:t>Pilla på varje del i </a:t>
            </a:r>
            <a:r>
              <a:rPr lang="sv-SE" dirty="0" err="1" smtClean="0"/>
              <a:t>pipe:n</a:t>
            </a:r>
            <a:endParaRPr lang="sv-SE" dirty="0" smtClean="0"/>
          </a:p>
          <a:p>
            <a:r>
              <a:rPr lang="sv-SE" dirty="0" smtClean="0"/>
              <a:t>Sätt upp allt, låt sen tiden gå</a:t>
            </a:r>
          </a:p>
          <a:p>
            <a:r>
              <a:rPr lang="sv-SE" dirty="0" err="1" smtClean="0"/>
              <a:t>Loopa</a:t>
            </a:r>
            <a:r>
              <a:rPr lang="sv-SE" dirty="0" smtClean="0"/>
              <a:t> </a:t>
            </a:r>
            <a:r>
              <a:rPr lang="sv-SE" dirty="0" smtClean="0"/>
              <a:t>loss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18773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</a:t>
            </a:r>
            <a:r>
              <a:rPr lang="sv-SE" dirty="0" err="1" smtClean="0"/>
              <a:t>ågtyper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Sine</a:t>
            </a:r>
            <a:endParaRPr lang="sv-SE" dirty="0" smtClean="0"/>
          </a:p>
          <a:p>
            <a:r>
              <a:rPr lang="sv-SE" dirty="0" err="1" smtClean="0"/>
              <a:t>Sawtooth</a:t>
            </a:r>
            <a:r>
              <a:rPr lang="sv-SE" dirty="0" smtClean="0"/>
              <a:t> (fiol)</a:t>
            </a:r>
          </a:p>
          <a:p>
            <a:r>
              <a:rPr lang="sv-SE" dirty="0" smtClean="0"/>
              <a:t>Square (klarinett)</a:t>
            </a:r>
            <a:endParaRPr lang="sv-SE" dirty="0" smtClean="0"/>
          </a:p>
          <a:p>
            <a:r>
              <a:rPr lang="sv-SE" dirty="0" err="1" smtClean="0"/>
              <a:t>Triangle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</a:t>
            </a:r>
            <a:r>
              <a:rPr lang="sv-SE" dirty="0" err="1" smtClean="0"/>
              <a:t>waves.ck</a:t>
            </a:r>
            <a:r>
              <a:rPr lang="sv-SE" dirty="0" smtClean="0"/>
              <a:t>&gt;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265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PulseOsc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moddad</a:t>
            </a:r>
            <a:r>
              <a:rPr lang="sv-SE" dirty="0" smtClean="0"/>
              <a:t> Square </a:t>
            </a:r>
            <a:r>
              <a:rPr lang="sv-SE" dirty="0" err="1" smtClean="0"/>
              <a:t>wave</a:t>
            </a:r>
            <a:endParaRPr lang="sv-SE" dirty="0" smtClean="0"/>
          </a:p>
          <a:p>
            <a:r>
              <a:rPr lang="sv-SE" dirty="0" smtClean="0"/>
              <a:t>Har </a:t>
            </a:r>
            <a:r>
              <a:rPr lang="sv-SE" dirty="0" err="1" smtClean="0"/>
              <a:t>width</a:t>
            </a:r>
            <a:r>
              <a:rPr lang="sv-SE" dirty="0" smtClean="0"/>
              <a:t> </a:t>
            </a:r>
            <a:r>
              <a:rPr lang="sv-SE" dirty="0" err="1" smtClean="0"/>
              <a:t>property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</a:t>
            </a:r>
            <a:r>
              <a:rPr lang="sv-SE" dirty="0" err="1" smtClean="0"/>
              <a:t>pulseosc.ck</a:t>
            </a:r>
            <a:r>
              <a:rPr lang="sv-SE" dirty="0" smtClean="0"/>
              <a:t>&gt;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8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Envelopes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Simple </a:t>
            </a:r>
            <a:r>
              <a:rPr lang="sv-SE" dirty="0" err="1" smtClean="0"/>
              <a:t>Envelope</a:t>
            </a:r>
            <a:endParaRPr lang="sv-SE" dirty="0" smtClean="0"/>
          </a:p>
          <a:p>
            <a:r>
              <a:rPr lang="sv-SE" dirty="0" smtClean="0"/>
              <a:t>ADSR (Attack </a:t>
            </a:r>
            <a:r>
              <a:rPr lang="sv-SE" dirty="0" err="1" smtClean="0"/>
              <a:t>Decay</a:t>
            </a:r>
            <a:r>
              <a:rPr lang="sv-SE" dirty="0" smtClean="0"/>
              <a:t> </a:t>
            </a:r>
            <a:r>
              <a:rPr lang="sv-SE" dirty="0" err="1" smtClean="0"/>
              <a:t>Sustain</a:t>
            </a:r>
            <a:r>
              <a:rPr lang="sv-SE" dirty="0" smtClean="0"/>
              <a:t> Release)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</a:t>
            </a:r>
            <a:r>
              <a:rPr lang="sv-SE" dirty="0" err="1" smtClean="0"/>
              <a:t>envelope.ck</a:t>
            </a:r>
            <a:r>
              <a:rPr lang="sv-SE" dirty="0" smtClean="0"/>
              <a:t>, </a:t>
            </a:r>
            <a:r>
              <a:rPr lang="sv-SE" dirty="0" err="1" smtClean="0"/>
              <a:t>adsr.ck</a:t>
            </a:r>
            <a:r>
              <a:rPr lang="sv-SE" dirty="0" smtClean="0"/>
              <a:t>&gt;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43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Lite vibrato </a:t>
            </a:r>
            <a:r>
              <a:rPr lang="sv-SE" dirty="0" err="1" smtClean="0"/>
              <a:t>piping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Fiol är en </a:t>
            </a:r>
            <a:r>
              <a:rPr lang="sv-SE" dirty="0" err="1" smtClean="0"/>
              <a:t>sawtooth</a:t>
            </a:r>
            <a:r>
              <a:rPr lang="sv-SE" dirty="0" smtClean="0"/>
              <a:t>, </a:t>
            </a:r>
            <a:r>
              <a:rPr lang="sv-SE" dirty="0" err="1" smtClean="0"/>
              <a:t>remember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Piping</a:t>
            </a:r>
            <a:r>
              <a:rPr lang="sv-SE" dirty="0" smtClean="0"/>
              <a:t> in </a:t>
            </a:r>
            <a:r>
              <a:rPr lang="sv-SE" dirty="0" err="1" smtClean="0"/>
              <a:t>frequency</a:t>
            </a:r>
            <a:r>
              <a:rPr lang="sv-SE" dirty="0" smtClean="0"/>
              <a:t> från </a:t>
            </a:r>
            <a:r>
              <a:rPr lang="sv-SE" dirty="0" err="1" smtClean="0"/>
              <a:t>SinOsc</a:t>
            </a:r>
            <a:r>
              <a:rPr lang="sv-SE" dirty="0" smtClean="0"/>
              <a:t> (skapar vibrato)</a:t>
            </a:r>
          </a:p>
          <a:p>
            <a:r>
              <a:rPr lang="sv-SE" dirty="0" err="1" smtClean="0"/>
              <a:t>Frequency</a:t>
            </a:r>
            <a:r>
              <a:rPr lang="sv-SE" dirty="0" smtClean="0"/>
              <a:t> Modulation. </a:t>
            </a:r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&lt;</a:t>
            </a:r>
            <a:r>
              <a:rPr lang="sv-SE" dirty="0" err="1" smtClean="0"/>
              <a:t>vibrato.ck</a:t>
            </a:r>
            <a:r>
              <a:rPr lang="sv-SE" dirty="0" smtClean="0"/>
              <a:t>&gt;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12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Skalor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Midi-koder och </a:t>
            </a:r>
            <a:r>
              <a:rPr lang="sv-SE" dirty="0" err="1" smtClean="0"/>
              <a:t>utils</a:t>
            </a:r>
            <a:r>
              <a:rPr lang="sv-SE" dirty="0" smtClean="0"/>
              <a:t> för att göra om till frekvens</a:t>
            </a:r>
          </a:p>
          <a:p>
            <a:r>
              <a:rPr lang="sv-SE" dirty="0" smtClean="0"/>
              <a:t>Skapa skala i en </a:t>
            </a:r>
            <a:r>
              <a:rPr lang="sv-SE" dirty="0" err="1" smtClean="0"/>
              <a:t>array</a:t>
            </a:r>
            <a:endParaRPr lang="sv-SE" dirty="0" smtClean="0"/>
          </a:p>
          <a:p>
            <a:r>
              <a:rPr lang="sv-SE" dirty="0" smtClean="0"/>
              <a:t>Pentatonisk skala, </a:t>
            </a:r>
            <a:r>
              <a:rPr lang="sv-SE" dirty="0" err="1" smtClean="0"/>
              <a:t>perfect</a:t>
            </a:r>
            <a:r>
              <a:rPr lang="sv-SE" dirty="0" smtClean="0"/>
              <a:t> </a:t>
            </a:r>
            <a:r>
              <a:rPr lang="sv-SE" dirty="0" err="1" smtClean="0"/>
              <a:t>fifth</a:t>
            </a:r>
            <a:r>
              <a:rPr lang="sv-SE" dirty="0" smtClean="0"/>
              <a:t> = frekvens*1.5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&lt;</a:t>
            </a:r>
            <a:r>
              <a:rPr lang="sv-SE" dirty="0" err="1" smtClean="0"/>
              <a:t>CScale.ck</a:t>
            </a:r>
            <a:r>
              <a:rPr lang="sv-SE" dirty="0" smtClean="0"/>
              <a:t>&gt;</a:t>
            </a:r>
          </a:p>
          <a:p>
            <a:r>
              <a:rPr lang="sv-SE" dirty="0" smtClean="0"/>
              <a:t>&lt;</a:t>
            </a:r>
            <a:r>
              <a:rPr lang="sv-SE" dirty="0" err="1" smtClean="0"/>
              <a:t>PentaScale.ck</a:t>
            </a:r>
            <a:r>
              <a:rPr lang="sv-SE" dirty="0" smtClean="0"/>
              <a:t>&gt;</a:t>
            </a:r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4087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Noise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Kan användas för att skapa </a:t>
            </a:r>
            <a:r>
              <a:rPr lang="sv-SE" dirty="0" smtClean="0"/>
              <a:t>ton, </a:t>
            </a:r>
            <a:r>
              <a:rPr lang="sv-SE" dirty="0" err="1" smtClean="0"/>
              <a:t>mha</a:t>
            </a:r>
            <a:r>
              <a:rPr lang="sv-SE" dirty="0" smtClean="0"/>
              <a:t> </a:t>
            </a:r>
            <a:r>
              <a:rPr lang="sv-SE" dirty="0" err="1" smtClean="0"/>
              <a:t>delay</a:t>
            </a:r>
            <a:endParaRPr lang="sv-SE" dirty="0" smtClean="0"/>
          </a:p>
          <a:p>
            <a:r>
              <a:rPr lang="sv-SE" dirty="0" smtClean="0"/>
              <a:t>Man skapar svängningar genom </a:t>
            </a:r>
            <a:r>
              <a:rPr lang="sv-SE" dirty="0" err="1" smtClean="0"/>
              <a:t>delays</a:t>
            </a:r>
            <a:endParaRPr lang="sv-SE" dirty="0" smtClean="0"/>
          </a:p>
          <a:p>
            <a:r>
              <a:rPr lang="is-IS" dirty="0" smtClean="0"/>
              <a:t>…så frekvensen blir 44100 / delay</a:t>
            </a:r>
            <a:endParaRPr lang="is-IS" dirty="0" smtClean="0"/>
          </a:p>
          <a:p>
            <a:r>
              <a:rPr lang="sv-SE" dirty="0"/>
              <a:t>G</a:t>
            </a:r>
            <a:r>
              <a:rPr lang="sv-SE" dirty="0" smtClean="0"/>
              <a:t>ärna med ett filter, t.ex. </a:t>
            </a:r>
            <a:r>
              <a:rPr lang="sv-SE" dirty="0" err="1" smtClean="0"/>
              <a:t>OneZero</a:t>
            </a:r>
            <a:endParaRPr lang="sv-SE" dirty="0" smtClean="0"/>
          </a:p>
          <a:p>
            <a:r>
              <a:rPr lang="sv-SE" dirty="0" smtClean="0"/>
              <a:t>Finns även andra filter LPF, HPF </a:t>
            </a:r>
            <a:endParaRPr lang="is-IS" dirty="0"/>
          </a:p>
          <a:p>
            <a:r>
              <a:rPr lang="is-IS" dirty="0" smtClean="0"/>
              <a:t>&lt;</a:t>
            </a:r>
            <a:r>
              <a:rPr lang="is-IS" dirty="0" smtClean="0"/>
              <a:t>noise.ck&gt;</a:t>
            </a:r>
          </a:p>
          <a:p>
            <a:endParaRPr lang="is-IS" dirty="0" smtClean="0"/>
          </a:p>
          <a:p>
            <a:endParaRPr lang="is-IS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1378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dlighe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Tydlighet.thmx</Template>
  <TotalTime>2045</TotalTime>
  <Words>373</Words>
  <Application>Microsoft Macintosh PowerPoint</Application>
  <PresentationFormat>Bildspel på skärmen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Tydlighet</vt:lpstr>
      <vt:lpstr>CHUCK =&gt;</vt:lpstr>
      <vt:lpstr>Ljud</vt:lpstr>
      <vt:lpstr>Chuck basics</vt:lpstr>
      <vt:lpstr>Vågtyper</vt:lpstr>
      <vt:lpstr>PulseOsc</vt:lpstr>
      <vt:lpstr>Envelopes</vt:lpstr>
      <vt:lpstr>Lite vibrato piping</vt:lpstr>
      <vt:lpstr>Skalor</vt:lpstr>
      <vt:lpstr>Noise</vt:lpstr>
      <vt:lpstr>Samples</vt:lpstr>
      <vt:lpstr>Tempo, sporking, includes</vt:lpstr>
      <vt:lpstr>Ackord</vt:lpstr>
      <vt:lpstr>Rummet</vt:lpstr>
      <vt:lpstr>The Stockholm Code Group Song</vt:lpstr>
      <vt:lpstr>Annat kul att utforska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CHUCK =&gt;</dc:title>
  <dc:creator>Mats Melke</dc:creator>
  <cp:lastModifiedBy>Mats Melke</cp:lastModifiedBy>
  <cp:revision>33</cp:revision>
  <dcterms:created xsi:type="dcterms:W3CDTF">2016-09-09T11:44:50Z</dcterms:created>
  <dcterms:modified xsi:type="dcterms:W3CDTF">2016-09-10T21:51:50Z</dcterms:modified>
</cp:coreProperties>
</file>