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IDO-IT BY TOMORROW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smtClean="0">
                <a:solidFill>
                  <a:schemeClr val="tx1"/>
                </a:solidFill>
              </a:rPr>
              <a:t>You </a:t>
            </a:r>
            <a:r>
              <a:rPr lang="fr-FR" i="1" dirty="0" err="1" smtClean="0">
                <a:solidFill>
                  <a:schemeClr val="tx1"/>
                </a:solidFill>
              </a:rPr>
              <a:t>need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it</a:t>
            </a:r>
            <a:r>
              <a:rPr lang="fr-FR" i="1" dirty="0" smtClean="0">
                <a:solidFill>
                  <a:schemeClr val="tx1"/>
                </a:solidFill>
              </a:rPr>
              <a:t>, IDO-IT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5793" y="2102476"/>
            <a:ext cx="8534400" cy="3615267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Young </a:t>
            </a:r>
            <a:r>
              <a:rPr lang="fr-FR" dirty="0" smtClean="0">
                <a:solidFill>
                  <a:schemeClr val="tx1"/>
                </a:solidFill>
              </a:rPr>
              <a:t>start</a:t>
            </a:r>
            <a:r>
              <a:rPr lang="fr-FR" dirty="0" smtClean="0">
                <a:solidFill>
                  <a:schemeClr val="tx1"/>
                </a:solidFill>
              </a:rPr>
              <a:t>-</a:t>
            </a:r>
            <a:r>
              <a:rPr lang="fr-FR" dirty="0" smtClean="0">
                <a:solidFill>
                  <a:schemeClr val="tx1"/>
                </a:solidFill>
              </a:rPr>
              <a:t>up </a:t>
            </a:r>
            <a:r>
              <a:rPr lang="fr-FR" dirty="0" err="1">
                <a:solidFill>
                  <a:schemeClr val="tx1"/>
                </a:solidFill>
              </a:rPr>
              <a:t>c</a:t>
            </a:r>
            <a:r>
              <a:rPr lang="fr-FR" dirty="0" err="1" smtClean="0">
                <a:solidFill>
                  <a:schemeClr val="tx1"/>
                </a:solidFill>
              </a:rPr>
              <a:t>reated</a:t>
            </a:r>
            <a:r>
              <a:rPr lang="fr-FR" dirty="0" smtClean="0">
                <a:solidFill>
                  <a:schemeClr val="tx1"/>
                </a:solidFill>
              </a:rPr>
              <a:t> in 2012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4 </a:t>
            </a:r>
            <a:r>
              <a:rPr lang="fr-FR" dirty="0" err="1" smtClean="0">
                <a:solidFill>
                  <a:schemeClr val="tx1"/>
                </a:solidFill>
              </a:rPr>
              <a:t>Students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from</a:t>
            </a:r>
            <a:r>
              <a:rPr lang="fr-FR" dirty="0" smtClean="0">
                <a:solidFill>
                  <a:schemeClr val="tx1"/>
                </a:solidFill>
              </a:rPr>
              <a:t> UPMC </a:t>
            </a:r>
            <a:r>
              <a:rPr lang="fr-FR" dirty="0" err="1" smtClean="0">
                <a:solidFill>
                  <a:schemeClr val="tx1"/>
                </a:solidFill>
              </a:rPr>
              <a:t>University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Based</a:t>
            </a:r>
            <a:r>
              <a:rPr lang="fr-FR" dirty="0" smtClean="0">
                <a:solidFill>
                  <a:schemeClr val="tx1"/>
                </a:solidFill>
              </a:rPr>
              <a:t> in Paris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Our </a:t>
            </a:r>
            <a:r>
              <a:rPr lang="fr-FR" dirty="0" smtClean="0">
                <a:solidFill>
                  <a:schemeClr val="tx1"/>
                </a:solidFill>
              </a:rPr>
              <a:t>goal : </a:t>
            </a:r>
            <a:r>
              <a:rPr lang="fr-FR" dirty="0" err="1" smtClean="0">
                <a:solidFill>
                  <a:schemeClr val="tx1"/>
                </a:solidFill>
              </a:rPr>
              <a:t>make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daily</a:t>
            </a:r>
            <a:r>
              <a:rPr lang="fr-FR" dirty="0" smtClean="0">
                <a:solidFill>
                  <a:schemeClr val="tx1"/>
                </a:solidFill>
              </a:rPr>
              <a:t> life </a:t>
            </a:r>
            <a:r>
              <a:rPr lang="fr-FR" dirty="0" err="1" smtClean="0">
                <a:solidFill>
                  <a:schemeClr val="tx1"/>
                </a:solidFill>
              </a:rPr>
              <a:t>easier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44" y="264548"/>
            <a:ext cx="6117755" cy="13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0" y="4261143"/>
            <a:ext cx="3708087" cy="19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ages.isir.upmc.fr/~padois/website/fichiers/images/is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6" y="1330009"/>
            <a:ext cx="2376754" cy="23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0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88820"/>
            <a:ext cx="8534400" cy="1507067"/>
          </a:xfrm>
        </p:spPr>
        <p:txBody>
          <a:bodyPr/>
          <a:lstStyle/>
          <a:p>
            <a:r>
              <a:rPr lang="fr-FR" dirty="0" smtClean="0"/>
              <a:t>I DO-IT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36005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Main </a:t>
            </a:r>
            <a:r>
              <a:rPr lang="fr-FR" dirty="0" err="1" smtClean="0">
                <a:solidFill>
                  <a:schemeClr val="tx1"/>
                </a:solidFill>
              </a:rPr>
              <a:t>features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</a:p>
          <a:p>
            <a:pPr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Cleaning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Central </a:t>
            </a:r>
            <a:r>
              <a:rPr lang="fr-FR" dirty="0" err="1" smtClean="0">
                <a:solidFill>
                  <a:schemeClr val="tx1"/>
                </a:solidFill>
              </a:rPr>
              <a:t>heating</a:t>
            </a:r>
            <a:r>
              <a:rPr lang="fr-FR" dirty="0" smtClean="0">
                <a:solidFill>
                  <a:schemeClr val="tx1"/>
                </a:solidFill>
              </a:rPr>
              <a:t> and air </a:t>
            </a:r>
            <a:r>
              <a:rPr lang="fr-FR" dirty="0" err="1" smtClean="0">
                <a:solidFill>
                  <a:schemeClr val="tx1"/>
                </a:solidFill>
              </a:rPr>
              <a:t>conditioning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control</a:t>
            </a:r>
          </a:p>
          <a:p>
            <a:pPr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Alarm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clock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Communicates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connected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devices</a:t>
            </a:r>
            <a:r>
              <a:rPr lang="fr-FR" dirty="0" smtClean="0">
                <a:solidFill>
                  <a:schemeClr val="tx1"/>
                </a:solidFill>
              </a:rPr>
              <a:t> in the house : </a:t>
            </a:r>
            <a:r>
              <a:rPr lang="fr-FR" dirty="0" err="1" smtClean="0">
                <a:solidFill>
                  <a:schemeClr val="tx1"/>
                </a:solidFill>
              </a:rPr>
              <a:t>fridge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washing</a:t>
            </a:r>
            <a:r>
              <a:rPr lang="fr-FR" dirty="0" smtClean="0">
                <a:solidFill>
                  <a:schemeClr val="tx1"/>
                </a:solidFill>
              </a:rPr>
              <a:t> machine…  </a:t>
            </a:r>
            <a:r>
              <a:rPr lang="fr-FR" dirty="0" err="1" smtClean="0">
                <a:solidFill>
                  <a:schemeClr val="tx1"/>
                </a:solidFill>
              </a:rPr>
              <a:t>M</a:t>
            </a:r>
            <a:r>
              <a:rPr lang="fr-FR" dirty="0" err="1" smtClean="0">
                <a:solidFill>
                  <a:schemeClr val="tx1"/>
                </a:solidFill>
              </a:rPr>
              <a:t>akes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your</a:t>
            </a:r>
            <a:r>
              <a:rPr lang="fr-FR" dirty="0" smtClean="0">
                <a:solidFill>
                  <a:schemeClr val="tx1"/>
                </a:solidFill>
              </a:rPr>
              <a:t> shopping </a:t>
            </a:r>
            <a:r>
              <a:rPr lang="fr-FR" dirty="0" err="1" smtClean="0">
                <a:solidFill>
                  <a:schemeClr val="tx1"/>
                </a:solidFill>
              </a:rPr>
              <a:t>list</a:t>
            </a:r>
            <a:r>
              <a:rPr lang="fr-FR" dirty="0" smtClean="0">
                <a:solidFill>
                  <a:schemeClr val="tx1"/>
                </a:solidFill>
              </a:rPr>
              <a:t> and </a:t>
            </a:r>
            <a:r>
              <a:rPr lang="fr-FR" dirty="0" err="1" smtClean="0">
                <a:solidFill>
                  <a:schemeClr val="tx1"/>
                </a:solidFill>
              </a:rPr>
              <a:t>orders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daily</a:t>
            </a:r>
            <a:r>
              <a:rPr lang="fr-FR" dirty="0" smtClean="0">
                <a:solidFill>
                  <a:schemeClr val="tx1"/>
                </a:solidFill>
              </a:rPr>
              <a:t> supplies on the </a:t>
            </a:r>
            <a:r>
              <a:rPr lang="fr-FR" dirty="0" smtClean="0">
                <a:solidFill>
                  <a:schemeClr val="tx1"/>
                </a:solidFill>
              </a:rPr>
              <a:t>internet.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4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0238" y="685800"/>
            <a:ext cx="8534400" cy="1507067"/>
          </a:xfrm>
        </p:spPr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988" y="1372736"/>
            <a:ext cx="5700446" cy="5706050"/>
          </a:xfrm>
        </p:spPr>
        <p:txBody>
          <a:bodyPr>
            <a:normAutofit/>
          </a:bodyPr>
          <a:lstStyle/>
          <a:p>
            <a:r>
              <a:rPr lang="fr-FR" sz="1900" b="1" dirty="0" smtClean="0">
                <a:solidFill>
                  <a:schemeClr val="tx1"/>
                </a:solidFill>
              </a:rPr>
              <a:t>IDO-IT Premium : </a:t>
            </a:r>
            <a:r>
              <a:rPr lang="en-GB" sz="1900" b="1" dirty="0" smtClean="0">
                <a:solidFill>
                  <a:schemeClr val="tx1"/>
                </a:solidFill>
              </a:rPr>
              <a:t>pre</a:t>
            </a:r>
            <a:r>
              <a:rPr lang="fr-FR" sz="1900" b="1" dirty="0" smtClean="0">
                <a:solidFill>
                  <a:schemeClr val="tx1"/>
                </a:solidFill>
              </a:rPr>
              <a:t> </a:t>
            </a:r>
            <a:r>
              <a:rPr lang="en-GB" sz="1900" b="1" dirty="0" smtClean="0">
                <a:solidFill>
                  <a:schemeClr val="tx1"/>
                </a:solidFill>
              </a:rPr>
              <a:t>orders</a:t>
            </a:r>
            <a:r>
              <a:rPr lang="fr-FR" sz="1900" b="1" dirty="0" smtClean="0">
                <a:solidFill>
                  <a:schemeClr val="tx1"/>
                </a:solidFill>
              </a:rPr>
              <a:t> </a:t>
            </a:r>
            <a:r>
              <a:rPr lang="fr-FR" sz="1900" b="1" dirty="0" smtClean="0">
                <a:solidFill>
                  <a:schemeClr val="tx1"/>
                </a:solidFill>
              </a:rPr>
              <a:t>for the CIIC at 9999 €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Humanoid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shape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+ </a:t>
            </a:r>
            <a:r>
              <a:rPr lang="fr-FR" sz="1400" dirty="0" err="1" smtClean="0">
                <a:solidFill>
                  <a:schemeClr val="tx1"/>
                </a:solidFill>
              </a:rPr>
              <a:t>additionnal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 : 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Looks </a:t>
            </a:r>
            <a:r>
              <a:rPr lang="fr-FR" sz="1400" dirty="0" err="1" smtClean="0">
                <a:solidFill>
                  <a:schemeClr val="tx1"/>
                </a:solidFill>
              </a:rPr>
              <a:t>after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your</a:t>
            </a:r>
            <a:r>
              <a:rPr lang="fr-FR" sz="1400" dirty="0" smtClean="0">
                <a:solidFill>
                  <a:schemeClr val="tx1"/>
                </a:solidFill>
              </a:rPr>
              <a:t> house : detectors at </a:t>
            </a:r>
            <a:r>
              <a:rPr lang="fr-FR" sz="1400" dirty="0" err="1" smtClean="0">
                <a:solidFill>
                  <a:schemeClr val="tx1"/>
                </a:solidFill>
              </a:rPr>
              <a:t>windows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doors</a:t>
            </a:r>
            <a:r>
              <a:rPr lang="fr-FR" sz="1400" dirty="0" smtClean="0">
                <a:solidFill>
                  <a:schemeClr val="tx1"/>
                </a:solidFill>
              </a:rPr>
              <a:t>. </a:t>
            </a:r>
            <a:r>
              <a:rPr lang="fr-FR" sz="1400" dirty="0" err="1" smtClean="0">
                <a:solidFill>
                  <a:schemeClr val="tx1"/>
                </a:solidFill>
              </a:rPr>
              <a:t>Texts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you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with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reports at </a:t>
            </a:r>
            <a:r>
              <a:rPr lang="fr-FR" sz="1400" dirty="0" err="1" smtClean="0">
                <a:solidFill>
                  <a:schemeClr val="tx1"/>
                </a:solidFill>
              </a:rPr>
              <a:t>pre</a:t>
            </a:r>
            <a:r>
              <a:rPr lang="fr-FR" sz="1400" dirty="0">
                <a:solidFill>
                  <a:schemeClr val="tx1"/>
                </a:solidFill>
              </a:rPr>
              <a:t>-</a:t>
            </a:r>
            <a:r>
              <a:rPr lang="fr-FR" sz="1400" dirty="0" smtClean="0">
                <a:solidFill>
                  <a:schemeClr val="tx1"/>
                </a:solidFill>
              </a:rPr>
              <a:t>set </a:t>
            </a:r>
            <a:r>
              <a:rPr lang="fr-FR" sz="1400" dirty="0" err="1" smtClean="0">
                <a:solidFill>
                  <a:schemeClr val="tx1"/>
                </a:solidFill>
              </a:rPr>
              <a:t>hours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takes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pictures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if </a:t>
            </a:r>
            <a:r>
              <a:rPr lang="fr-FR" sz="1400" dirty="0" err="1" smtClean="0">
                <a:solidFill>
                  <a:schemeClr val="tx1"/>
                </a:solidFill>
              </a:rPr>
              <a:t>it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detects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someone</a:t>
            </a:r>
            <a:r>
              <a:rPr lang="fr-FR" sz="1400" dirty="0" smtClean="0">
                <a:solidFill>
                  <a:schemeClr val="tx1"/>
                </a:solidFill>
              </a:rPr>
              <a:t> and </a:t>
            </a:r>
            <a:r>
              <a:rPr lang="fr-FR" sz="1400" dirty="0" err="1" smtClean="0">
                <a:solidFill>
                  <a:schemeClr val="tx1"/>
                </a:solidFill>
              </a:rPr>
              <a:t>alerts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the police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Washes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dishes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cooks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thanks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to </a:t>
            </a:r>
            <a:r>
              <a:rPr lang="fr-FR" sz="1400" dirty="0" smtClean="0">
                <a:solidFill>
                  <a:schemeClr val="tx1"/>
                </a:solidFill>
              </a:rPr>
              <a:t>French </a:t>
            </a:r>
            <a:r>
              <a:rPr lang="fr-FR" sz="1400" dirty="0" err="1" smtClean="0">
                <a:solidFill>
                  <a:schemeClr val="tx1"/>
                </a:solidFill>
              </a:rPr>
              <a:t>deep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learning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algorithms</a:t>
            </a:r>
            <a:r>
              <a:rPr lang="fr-FR" sz="1400" dirty="0" smtClean="0">
                <a:solidFill>
                  <a:schemeClr val="tx1"/>
                </a:solidFill>
              </a:rPr>
              <a:t>.</a:t>
            </a:r>
            <a:endParaRPr lang="fr-FR" sz="1400" dirty="0" smtClean="0">
              <a:solidFill>
                <a:schemeClr val="tx1"/>
              </a:solidFill>
            </a:endParaRPr>
          </a:p>
          <a:p>
            <a:r>
              <a:rPr lang="fr-FR" sz="1400" dirty="0" err="1" smtClean="0">
                <a:solidFill>
                  <a:schemeClr val="tx1"/>
                </a:solidFill>
              </a:rPr>
              <a:t>Personal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assistant </a:t>
            </a:r>
            <a:r>
              <a:rPr lang="fr-FR" sz="1400" dirty="0" smtClean="0">
                <a:solidFill>
                  <a:schemeClr val="tx1"/>
                </a:solidFill>
              </a:rPr>
              <a:t>&amp; </a:t>
            </a:r>
            <a:r>
              <a:rPr lang="fr-FR" sz="1400" dirty="0" err="1">
                <a:solidFill>
                  <a:schemeClr val="tx1"/>
                </a:solidFill>
              </a:rPr>
              <a:t>l</a:t>
            </a:r>
            <a:r>
              <a:rPr lang="fr-FR" sz="1400" dirty="0" err="1" smtClean="0">
                <a:solidFill>
                  <a:schemeClr val="tx1"/>
                </a:solidFill>
              </a:rPr>
              <a:t>anguage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comprehension</a:t>
            </a:r>
            <a:r>
              <a:rPr lang="fr-FR" sz="1400" dirty="0" smtClean="0">
                <a:solidFill>
                  <a:schemeClr val="tx1"/>
                </a:solidFill>
              </a:rPr>
              <a:t> : 3 </a:t>
            </a:r>
            <a:r>
              <a:rPr lang="fr-FR" sz="1400" dirty="0" err="1" smtClean="0">
                <a:solidFill>
                  <a:schemeClr val="tx1"/>
                </a:solidFill>
              </a:rPr>
              <a:t>languages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processed</a:t>
            </a:r>
            <a:r>
              <a:rPr lang="fr-FR" sz="1400" dirty="0" smtClean="0">
                <a:solidFill>
                  <a:schemeClr val="tx1"/>
                </a:solidFill>
              </a:rPr>
              <a:t>: French, </a:t>
            </a:r>
            <a:r>
              <a:rPr lang="fr-FR" sz="1400" dirty="0" smtClean="0">
                <a:solidFill>
                  <a:schemeClr val="tx1"/>
                </a:solidFill>
              </a:rPr>
              <a:t>English &amp; </a:t>
            </a:r>
            <a:r>
              <a:rPr lang="fr-FR" sz="1400" dirty="0" err="1" smtClean="0">
                <a:solidFill>
                  <a:schemeClr val="tx1"/>
                </a:solidFill>
              </a:rPr>
              <a:t>Chinese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(</a:t>
            </a:r>
            <a:r>
              <a:rPr lang="fr-FR" sz="1400" dirty="0" err="1" smtClean="0">
                <a:solidFill>
                  <a:schemeClr val="tx1"/>
                </a:solidFill>
              </a:rPr>
              <a:t>passed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the Turing test)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Babysitting.</a:t>
            </a:r>
            <a:endParaRPr lang="fr-FR" sz="1400" dirty="0" smtClean="0">
              <a:solidFill>
                <a:schemeClr val="tx1"/>
              </a:solidFill>
            </a:endParaRPr>
          </a:p>
          <a:p>
            <a:r>
              <a:rPr lang="fr-FR" sz="1400" dirty="0" err="1" smtClean="0">
                <a:solidFill>
                  <a:schemeClr val="tx1"/>
                </a:solidFill>
              </a:rPr>
              <a:t>Health</a:t>
            </a:r>
            <a:r>
              <a:rPr lang="fr-FR" sz="1400" dirty="0" smtClean="0">
                <a:solidFill>
                  <a:schemeClr val="tx1"/>
                </a:solidFill>
              </a:rPr>
              <a:t> assistant : </a:t>
            </a:r>
            <a:r>
              <a:rPr lang="fr-FR" sz="1400" dirty="0" err="1" smtClean="0">
                <a:solidFill>
                  <a:schemeClr val="tx1"/>
                </a:solidFill>
              </a:rPr>
              <a:t>connected</a:t>
            </a:r>
            <a:r>
              <a:rPr lang="fr-FR" sz="1400" dirty="0" smtClean="0">
                <a:solidFill>
                  <a:schemeClr val="tx1"/>
                </a:solidFill>
              </a:rPr>
              <a:t> to </a:t>
            </a:r>
            <a:r>
              <a:rPr lang="fr-FR" sz="1400" dirty="0" err="1" smtClean="0">
                <a:solidFill>
                  <a:schemeClr val="tx1"/>
                </a:solidFill>
              </a:rPr>
              <a:t>your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watch</a:t>
            </a:r>
            <a:r>
              <a:rPr lang="fr-FR" sz="1400" dirty="0" smtClean="0">
                <a:solidFill>
                  <a:schemeClr val="tx1"/>
                </a:solidFill>
              </a:rPr>
              <a:t> to </a:t>
            </a:r>
            <a:r>
              <a:rPr lang="fr-FR" sz="1400" dirty="0" err="1" smtClean="0">
                <a:solidFill>
                  <a:schemeClr val="tx1"/>
                </a:solidFill>
              </a:rPr>
              <a:t>detect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your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health</a:t>
            </a:r>
            <a:r>
              <a:rPr lang="fr-FR" sz="1400" dirty="0" smtClean="0">
                <a:solidFill>
                  <a:schemeClr val="tx1"/>
                </a:solidFill>
              </a:rPr>
              <a:t> figures (</a:t>
            </a:r>
            <a:r>
              <a:rPr lang="fr-FR" sz="1400" dirty="0" err="1" smtClean="0">
                <a:solidFill>
                  <a:schemeClr val="tx1"/>
                </a:solidFill>
              </a:rPr>
              <a:t>blood</a:t>
            </a:r>
            <a:r>
              <a:rPr lang="fr-FR" sz="1400" dirty="0" smtClean="0">
                <a:solidFill>
                  <a:schemeClr val="tx1"/>
                </a:solidFill>
              </a:rPr>
              <a:t> pressure, </a:t>
            </a:r>
            <a:r>
              <a:rPr lang="fr-FR" sz="1400" dirty="0" err="1" smtClean="0">
                <a:solidFill>
                  <a:schemeClr val="tx1"/>
                </a:solidFill>
              </a:rPr>
              <a:t>temperature</a:t>
            </a:r>
            <a:r>
              <a:rPr lang="fr-FR" sz="1400" dirty="0" smtClean="0">
                <a:solidFill>
                  <a:schemeClr val="tx1"/>
                </a:solidFill>
              </a:rPr>
              <a:t>) and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 call a </a:t>
            </a:r>
            <a:r>
              <a:rPr lang="fr-FR" sz="1400" dirty="0" err="1" smtClean="0">
                <a:solidFill>
                  <a:schemeClr val="tx1"/>
                </a:solidFill>
              </a:rPr>
              <a:t>doctor</a:t>
            </a:r>
            <a:r>
              <a:rPr lang="fr-FR" sz="1400" dirty="0" smtClean="0">
                <a:solidFill>
                  <a:schemeClr val="tx1"/>
                </a:solidFill>
              </a:rPr>
              <a:t> if </a:t>
            </a:r>
            <a:r>
              <a:rPr lang="fr-FR" sz="1400" dirty="0" err="1" smtClean="0">
                <a:solidFill>
                  <a:schemeClr val="tx1"/>
                </a:solidFill>
              </a:rPr>
              <a:t>needed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A service for </a:t>
            </a:r>
            <a:r>
              <a:rPr lang="fr-FR" sz="1400" dirty="0" err="1" smtClean="0">
                <a:solidFill>
                  <a:schemeClr val="tx1"/>
                </a:solidFill>
              </a:rPr>
              <a:t>elderly</a:t>
            </a:r>
            <a:r>
              <a:rPr lang="fr-FR" sz="1400" dirty="0" smtClean="0">
                <a:solidFill>
                  <a:schemeClr val="tx1"/>
                </a:solidFill>
              </a:rPr>
              <a:t> people </a:t>
            </a:r>
            <a:r>
              <a:rPr lang="fr-FR" sz="1400" dirty="0" smtClean="0">
                <a:solidFill>
                  <a:schemeClr val="tx1"/>
                </a:solidFill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 help </a:t>
            </a:r>
            <a:r>
              <a:rPr lang="fr-FR" sz="1400" dirty="0" err="1" smtClean="0">
                <a:solidFill>
                  <a:schemeClr val="tx1"/>
                </a:solidFill>
              </a:rPr>
              <a:t>opening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doors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bringing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objects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1400" dirty="0" err="1" smtClean="0">
                <a:solidFill>
                  <a:schemeClr val="tx1"/>
                </a:solidFill>
              </a:rPr>
              <a:t>Handle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itself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its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battery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humanoides.fr/wp-content/uploads/2013/11/humanoides_fr_pal_robotics_reem-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46" y="1296129"/>
            <a:ext cx="581025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2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5112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IDO-It Basic : 1499€ </a:t>
            </a:r>
          </a:p>
          <a:p>
            <a:r>
              <a:rPr lang="fr-FR" dirty="0" err="1">
                <a:solidFill>
                  <a:schemeClr val="tx1"/>
                </a:solidFill>
              </a:rPr>
              <a:t>Health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included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Longer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battery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life 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Small size, </a:t>
            </a:r>
            <a:r>
              <a:rPr lang="fr-FR" dirty="0" smtClean="0">
                <a:solidFill>
                  <a:schemeClr val="tx1"/>
                </a:solidFill>
              </a:rPr>
              <a:t>portable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Stairs</a:t>
            </a:r>
            <a:r>
              <a:rPr lang="fr-FR" dirty="0" smtClean="0">
                <a:solidFill>
                  <a:schemeClr val="tx1"/>
                </a:solidFill>
              </a:rPr>
              <a:t> are not </a:t>
            </a:r>
            <a:r>
              <a:rPr lang="fr-FR" dirty="0" err="1" smtClean="0">
                <a:solidFill>
                  <a:schemeClr val="tx1"/>
                </a:solidFill>
              </a:rPr>
              <a:t>handled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But for </a:t>
            </a:r>
            <a:r>
              <a:rPr lang="fr-FR" dirty="0" smtClean="0">
                <a:solidFill>
                  <a:schemeClr val="tx1"/>
                </a:solidFill>
              </a:rPr>
              <a:t>399</a:t>
            </a:r>
            <a:r>
              <a:rPr lang="fr-FR" dirty="0" smtClean="0">
                <a:solidFill>
                  <a:schemeClr val="tx1"/>
                </a:solidFill>
              </a:rPr>
              <a:t>€ </a:t>
            </a:r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provide</a:t>
            </a:r>
            <a:r>
              <a:rPr lang="fr-FR" dirty="0" smtClean="0">
                <a:solidFill>
                  <a:schemeClr val="tx1"/>
                </a:solidFill>
              </a:rPr>
              <a:t> an </a:t>
            </a:r>
            <a:r>
              <a:rPr lang="fr-FR" dirty="0" err="1" smtClean="0">
                <a:solidFill>
                  <a:schemeClr val="tx1"/>
                </a:solidFill>
              </a:rPr>
              <a:t>install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equipements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</a:t>
            </a:r>
            <a:r>
              <a:rPr lang="fr-FR" dirty="0" smtClean="0">
                <a:solidFill>
                  <a:schemeClr val="tx1"/>
                </a:solidFill>
              </a:rPr>
              <a:t> IDO-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covers</a:t>
            </a:r>
            <a:r>
              <a:rPr lang="fr-FR" dirty="0" smtClean="0">
                <a:solidFill>
                  <a:schemeClr val="tx1"/>
                </a:solidFill>
              </a:rPr>
              <a:t> all the house.</a:t>
            </a: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http://www.robotvacuumcleaner.org/wp-content/uploads/2009/09/iRobot-Roomba-5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4" y="850005"/>
            <a:ext cx="5186920" cy="51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060" y="430487"/>
            <a:ext cx="8534400" cy="1507067"/>
          </a:xfrm>
        </p:spPr>
        <p:txBody>
          <a:bodyPr/>
          <a:lstStyle/>
          <a:p>
            <a:r>
              <a:rPr lang="fr-FR" dirty="0" smtClean="0"/>
              <a:t>A Green and </a:t>
            </a:r>
            <a:r>
              <a:rPr lang="fr-FR" dirty="0" err="1" smtClean="0"/>
              <a:t>Ethical</a:t>
            </a:r>
            <a:r>
              <a:rPr lang="fr-FR" dirty="0" smtClean="0"/>
              <a:t>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2392" y="1214511"/>
            <a:ext cx="6102954" cy="5018864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100% made of </a:t>
            </a:r>
            <a:r>
              <a:rPr lang="fr-FR" dirty="0" err="1" smtClean="0">
                <a:solidFill>
                  <a:schemeClr val="tx1"/>
                </a:solidFill>
              </a:rPr>
              <a:t>recycled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materials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Green management of </a:t>
            </a:r>
            <a:r>
              <a:rPr lang="fr-FR" dirty="0" err="1" smtClean="0">
                <a:solidFill>
                  <a:schemeClr val="tx1"/>
                </a:solidFill>
              </a:rPr>
              <a:t>energy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Garantee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privacy</a:t>
            </a:r>
            <a:r>
              <a:rPr lang="fr-FR" dirty="0" smtClean="0">
                <a:solidFill>
                  <a:schemeClr val="tx1"/>
                </a:solidFill>
              </a:rPr>
              <a:t>  : No digital </a:t>
            </a:r>
            <a:r>
              <a:rPr lang="fr-FR" dirty="0" err="1" smtClean="0">
                <a:solidFill>
                  <a:schemeClr val="tx1"/>
                </a:solidFill>
              </a:rPr>
              <a:t>trails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and high </a:t>
            </a:r>
            <a:r>
              <a:rPr lang="fr-FR" dirty="0" err="1" smtClean="0">
                <a:solidFill>
                  <a:schemeClr val="tx1"/>
                </a:solidFill>
              </a:rPr>
              <a:t>privacy</a:t>
            </a:r>
            <a:r>
              <a:rPr lang="fr-FR" dirty="0" smtClean="0">
                <a:solidFill>
                  <a:schemeClr val="tx1"/>
                </a:solidFill>
              </a:rPr>
              <a:t> sets up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Apps Platform for </a:t>
            </a:r>
            <a:r>
              <a:rPr lang="fr-FR" dirty="0" err="1" smtClean="0">
                <a:solidFill>
                  <a:schemeClr val="tx1"/>
                </a:solidFill>
              </a:rPr>
              <a:t>Developers</a:t>
            </a:r>
            <a:r>
              <a:rPr lang="fr-FR" dirty="0" smtClean="0">
                <a:solidFill>
                  <a:schemeClr val="tx1"/>
                </a:solidFill>
              </a:rPr>
              <a:t> to </a:t>
            </a:r>
            <a:r>
              <a:rPr lang="fr-FR" dirty="0" err="1" smtClean="0">
                <a:solidFill>
                  <a:schemeClr val="tx1"/>
                </a:solidFill>
              </a:rPr>
              <a:t>extend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possibilities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Waste</a:t>
            </a:r>
            <a:r>
              <a:rPr lang="fr-FR" dirty="0" smtClean="0">
                <a:solidFill>
                  <a:schemeClr val="tx1"/>
                </a:solidFill>
              </a:rPr>
              <a:t> management</a:t>
            </a:r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6" y="1515078"/>
            <a:ext cx="4609608" cy="46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616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265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IDO-IT BY TOMORROW</vt:lpstr>
      <vt:lpstr>PowerPoint Presentation</vt:lpstr>
      <vt:lpstr>I DO-IT</vt:lpstr>
      <vt:lpstr>Two models </vt:lpstr>
      <vt:lpstr>PowerPoint Presentation</vt:lpstr>
      <vt:lpstr>A Green and Ethical Robot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IDO-IT BY TOMORROW</dc:title>
  <dc:creator>UPMC</dc:creator>
  <cp:lastModifiedBy>Melchior de TOLDI</cp:lastModifiedBy>
  <cp:revision>8</cp:revision>
  <dcterms:created xsi:type="dcterms:W3CDTF">2016-02-08T10:08:25Z</dcterms:created>
  <dcterms:modified xsi:type="dcterms:W3CDTF">2016-02-15T08:31:26Z</dcterms:modified>
</cp:coreProperties>
</file>