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24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C4B5-5A5D-45B7-A5B0-7DF3C6AF0420}" type="datetimeFigureOut">
              <a:rPr lang="fr-FR" smtClean="0"/>
              <a:t>09/08/2017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C3F6-A692-4161-80AF-C806EE45C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36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C4B5-5A5D-45B7-A5B0-7DF3C6AF0420}" type="datetimeFigureOut">
              <a:rPr lang="fr-FR" smtClean="0"/>
              <a:t>09/08/2017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C3F6-A692-4161-80AF-C806EE45C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93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C4B5-5A5D-45B7-A5B0-7DF3C6AF0420}" type="datetimeFigureOut">
              <a:rPr lang="fr-FR" smtClean="0"/>
              <a:t>09/08/2017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C3F6-A692-4161-80AF-C806EE45C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4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C4B5-5A5D-45B7-A5B0-7DF3C6AF0420}" type="datetimeFigureOut">
              <a:rPr lang="fr-FR" smtClean="0"/>
              <a:t>09/08/2017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C3F6-A692-4161-80AF-C806EE45C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74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C4B5-5A5D-45B7-A5B0-7DF3C6AF0420}" type="datetimeFigureOut">
              <a:rPr lang="fr-FR" smtClean="0"/>
              <a:t>09/08/2017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C3F6-A692-4161-80AF-C806EE45C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80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C4B5-5A5D-45B7-A5B0-7DF3C6AF0420}" type="datetimeFigureOut">
              <a:rPr lang="fr-FR" smtClean="0"/>
              <a:t>09/08/2017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C3F6-A692-4161-80AF-C806EE45C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86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C4B5-5A5D-45B7-A5B0-7DF3C6AF0420}" type="datetimeFigureOut">
              <a:rPr lang="fr-FR" smtClean="0"/>
              <a:t>09/08/2017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C3F6-A692-4161-80AF-C806EE45C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82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C4B5-5A5D-45B7-A5B0-7DF3C6AF0420}" type="datetimeFigureOut">
              <a:rPr lang="fr-FR" smtClean="0"/>
              <a:t>09/08/2017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C3F6-A692-4161-80AF-C806EE45C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99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C4B5-5A5D-45B7-A5B0-7DF3C6AF0420}" type="datetimeFigureOut">
              <a:rPr lang="fr-FR" smtClean="0"/>
              <a:t>09/08/2017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C3F6-A692-4161-80AF-C806EE45C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34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C4B5-5A5D-45B7-A5B0-7DF3C6AF0420}" type="datetimeFigureOut">
              <a:rPr lang="fr-FR" smtClean="0"/>
              <a:t>09/08/2017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C3F6-A692-4161-80AF-C806EE45C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66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C4B5-5A5D-45B7-A5B0-7DF3C6AF0420}" type="datetimeFigureOut">
              <a:rPr lang="fr-FR" smtClean="0"/>
              <a:t>09/08/2017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C3F6-A692-4161-80AF-C806EE45C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49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1C4B5-5A5D-45B7-A5B0-7DF3C6AF0420}" type="datetimeFigureOut">
              <a:rPr lang="fr-FR" smtClean="0"/>
              <a:t>09/08/2017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CC3F6-A692-4161-80AF-C806EE45C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32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6442629" y="0"/>
            <a:ext cx="1658239" cy="13997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Gérer  utilisateur 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442630" y="1464078"/>
            <a:ext cx="1658239" cy="147435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dk1"/>
                </a:solidFill>
              </a:rPr>
              <a:t>Gérer Etablissement 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103812" y="147089"/>
            <a:ext cx="2418459" cy="89730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dk1"/>
                </a:solidFill>
              </a:rPr>
              <a:t>S’identifier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09451" y="1515291"/>
            <a:ext cx="509451" cy="4310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>
            <a:stCxn id="8" idx="4"/>
          </p:cNvCxnSpPr>
          <p:nvPr/>
        </p:nvCxnSpPr>
        <p:spPr>
          <a:xfrm flipH="1">
            <a:off x="764176" y="1946366"/>
            <a:ext cx="1" cy="1136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391886" y="2351314"/>
            <a:ext cx="744583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764177" y="3095897"/>
            <a:ext cx="372292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65760" y="3095897"/>
            <a:ext cx="398417" cy="31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-1" y="3592285"/>
            <a:ext cx="1769423" cy="50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Admin</a:t>
            </a:r>
            <a:r>
              <a:rPr lang="fr-FR" dirty="0" smtClean="0"/>
              <a:t> /Utilisateur</a:t>
            </a:r>
            <a:endParaRPr lang="fr-FR" dirty="0"/>
          </a:p>
        </p:txBody>
      </p:sp>
      <p:cxnSp>
        <p:nvCxnSpPr>
          <p:cNvPr id="45" name="Connecteur droit avec flèche 44"/>
          <p:cNvCxnSpPr>
            <a:endCxn id="4" idx="2"/>
          </p:cNvCxnSpPr>
          <p:nvPr/>
        </p:nvCxnSpPr>
        <p:spPr>
          <a:xfrm flipV="1">
            <a:off x="1255978" y="699874"/>
            <a:ext cx="5186651" cy="1591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endCxn id="5" idx="2"/>
          </p:cNvCxnSpPr>
          <p:nvPr/>
        </p:nvCxnSpPr>
        <p:spPr>
          <a:xfrm flipV="1">
            <a:off x="1254034" y="2201255"/>
            <a:ext cx="5188596" cy="1500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endCxn id="60" idx="2"/>
          </p:cNvCxnSpPr>
          <p:nvPr/>
        </p:nvCxnSpPr>
        <p:spPr>
          <a:xfrm>
            <a:off x="1254034" y="2351314"/>
            <a:ext cx="5193010" cy="3341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6398285" y="3121975"/>
            <a:ext cx="1746930" cy="149641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dk1"/>
                </a:solidFill>
              </a:rPr>
              <a:t>Gérer Professeur 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60" name="Ellipse 59"/>
          <p:cNvSpPr/>
          <p:nvPr/>
        </p:nvSpPr>
        <p:spPr>
          <a:xfrm>
            <a:off x="6447044" y="4866267"/>
            <a:ext cx="1698171" cy="165210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dk1"/>
                </a:solidFill>
              </a:rPr>
              <a:t>Gérer Emploi du Temps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1335148" y="2351314"/>
            <a:ext cx="5100090" cy="1240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lipse 69"/>
          <p:cNvSpPr/>
          <p:nvPr/>
        </p:nvSpPr>
        <p:spPr>
          <a:xfrm>
            <a:off x="9999023" y="5117390"/>
            <a:ext cx="2192977" cy="71981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Modifier</a:t>
            </a:r>
            <a:endParaRPr lang="fr-FR" dirty="0"/>
          </a:p>
        </p:txBody>
      </p:sp>
      <p:sp>
        <p:nvSpPr>
          <p:cNvPr id="87" name="Ellipse 86"/>
          <p:cNvSpPr/>
          <p:nvPr/>
        </p:nvSpPr>
        <p:spPr>
          <a:xfrm>
            <a:off x="10151423" y="299489"/>
            <a:ext cx="2192977" cy="71981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Supprimer</a:t>
            </a:r>
            <a:endParaRPr lang="fr-FR" dirty="0"/>
          </a:p>
        </p:txBody>
      </p:sp>
      <p:sp>
        <p:nvSpPr>
          <p:cNvPr id="88" name="Ellipse 87"/>
          <p:cNvSpPr/>
          <p:nvPr/>
        </p:nvSpPr>
        <p:spPr>
          <a:xfrm>
            <a:off x="10195769" y="3049501"/>
            <a:ext cx="2192977" cy="71981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Ajouter</a:t>
            </a:r>
            <a:endParaRPr lang="fr-FR" dirty="0"/>
          </a:p>
        </p:txBody>
      </p:sp>
      <p:sp>
        <p:nvSpPr>
          <p:cNvPr id="101" name="Émoticône 100"/>
          <p:cNvSpPr/>
          <p:nvPr/>
        </p:nvSpPr>
        <p:spPr>
          <a:xfrm>
            <a:off x="450668" y="1431347"/>
            <a:ext cx="568234" cy="5523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Connecteur droit avec flèche 119"/>
          <p:cNvCxnSpPr>
            <a:stCxn id="87" idx="2"/>
          </p:cNvCxnSpPr>
          <p:nvPr/>
        </p:nvCxnSpPr>
        <p:spPr>
          <a:xfrm flipH="1">
            <a:off x="8100868" y="659394"/>
            <a:ext cx="2050555" cy="2023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8145215" y="2514600"/>
            <a:ext cx="2006208" cy="85561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H="1">
            <a:off x="8189561" y="3592285"/>
            <a:ext cx="2006208" cy="50945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stCxn id="70" idx="2"/>
          </p:cNvCxnSpPr>
          <p:nvPr/>
        </p:nvCxnSpPr>
        <p:spPr>
          <a:xfrm flipH="1">
            <a:off x="8189561" y="5477295"/>
            <a:ext cx="1809462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H="1">
            <a:off x="884710" y="880533"/>
            <a:ext cx="369324" cy="51921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8467505" y="319728"/>
            <a:ext cx="1354667" cy="2847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Extends</a:t>
            </a:r>
            <a:endParaRPr lang="fr-FR" dirty="0"/>
          </a:p>
        </p:txBody>
      </p:sp>
      <p:sp>
        <p:nvSpPr>
          <p:cNvPr id="133" name="Rectangle 132"/>
          <p:cNvSpPr/>
          <p:nvPr/>
        </p:nvSpPr>
        <p:spPr>
          <a:xfrm>
            <a:off x="8515331" y="2434236"/>
            <a:ext cx="1354667" cy="2847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Extends</a:t>
            </a:r>
            <a:endParaRPr lang="fr-FR" dirty="0"/>
          </a:p>
        </p:txBody>
      </p:sp>
      <p:sp>
        <p:nvSpPr>
          <p:cNvPr id="134" name="Rectangle 133"/>
          <p:cNvSpPr/>
          <p:nvPr/>
        </p:nvSpPr>
        <p:spPr>
          <a:xfrm>
            <a:off x="8189561" y="3479198"/>
            <a:ext cx="1354667" cy="2847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Extends</a:t>
            </a:r>
            <a:endParaRPr lang="fr-FR" dirty="0"/>
          </a:p>
        </p:txBody>
      </p:sp>
      <p:sp>
        <p:nvSpPr>
          <p:cNvPr id="135" name="Rectangle 134"/>
          <p:cNvSpPr/>
          <p:nvPr/>
        </p:nvSpPr>
        <p:spPr>
          <a:xfrm>
            <a:off x="8394785" y="5171881"/>
            <a:ext cx="1354667" cy="2847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Extends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98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21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ajc</dc:creator>
  <cp:lastModifiedBy>ajc</cp:lastModifiedBy>
  <cp:revision>7</cp:revision>
  <dcterms:created xsi:type="dcterms:W3CDTF">2017-08-09T13:01:54Z</dcterms:created>
  <dcterms:modified xsi:type="dcterms:W3CDTF">2017-08-09T13:55:25Z</dcterms:modified>
</cp:coreProperties>
</file>