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2F140CC9-C9C6-4C96-ABDE-8958522A478E}">
          <p14:sldIdLst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pt-BR" initials="Tp" lastIdx="1" clrIdx="2">
    <p:extLst>
      <p:ext uri="{19B8F6BF-5375-455C-9EA6-DF929625EA0E}">
        <p15:presenceInfo xmlns:p15="http://schemas.microsoft.com/office/powerpoint/2012/main" userId="Tester pt-B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11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sldOrd modMainMaster modSection modNotesMaster modHandout">
      <pc:chgData name="Fake Test User" userId="SID-0" providerId="Test" clId="FakeClientId" dt="2019-08-07T10:29:58.461" v="123" actId="20577"/>
      <pc:docMkLst>
        <pc:docMk/>
      </pc:docMkLst>
      <pc:sldChg chg="modSp mod modNotes">
        <pc:chgData name="Fake Test User" userId="SID-0" providerId="Test" clId="FakeClientId" dt="2019-08-06T08:17:39.910" v="96" actId="790"/>
        <pc:sldMkLst>
          <pc:docMk/>
          <pc:sldMk cId="2471807738" sldId="256"/>
        </pc:sldMkLst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ord modNotes">
        <pc:chgData name="Fake Test User" userId="SID-0" providerId="Test" clId="FakeClientId" dt="2019-08-07T10:29:29.092" v="98"/>
        <pc:sldMkLst>
          <pc:docMk/>
          <pc:sldMk cId="1328676004" sldId="257"/>
        </pc:sldMkLst>
        <pc:spChg chg="mod">
          <ac:chgData name="Fake Test User" userId="SID-0" providerId="Test" clId="FakeClientId" dt="2019-08-06T08:01:30.351" v="30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08:02:15.381" v="37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6T08:02:29.255" v="80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08:04:49.301" v="8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6T08:02:40.004" v="83" actId="1036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08:05:21.987" v="8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ord modNotes">
        <pc:chgData name="Fake Test User" userId="SID-0" providerId="Test" clId="FakeClientId" dt="2019-08-07T10:29:58.461" v="123" actId="20577"/>
        <pc:sldMkLst>
          <pc:docMk/>
          <pc:sldMk cId="2090733893" sldId="262"/>
        </pc:sldMkLst>
        <pc:spChg chg="mod">
          <ac:chgData name="Fake Test User" userId="SID-0" providerId="Test" clId="FakeClientId" dt="2019-08-07T10:29:58.461" v="123" actId="20577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08:01:20.664" v="29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08:04:10.616" v="8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08:04:27.349" v="8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08:03:51.991" v="8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6T08:14:35.177" v="95"/>
        <pc:sldMkLst>
          <pc:docMk/>
          <pc:sldMk cId="2317502127" sldId="263"/>
        </pc:sldMkLst>
        <pc:spChg chg="mod">
          <ac:chgData name="Fake Test User" userId="SID-0" providerId="Test" clId="FakeClientId" dt="2019-08-06T08:01:47.085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6T08:01:53.946" v="35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08:02:06.522" v="36" actId="1410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6T08:14:35.177" v="9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6T08:13:37.154" v="94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ord addCm delCm modNotes">
        <pc:chgData name="Fake Test User" userId="SID-0" providerId="Test" clId="FakeClientId" dt="2019-08-07T10:29:29.092" v="98"/>
        <pc:sldMkLst>
          <pc:docMk/>
          <pc:sldMk cId="1531532291" sldId="264"/>
        </pc:sldMkLst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08:07:37.075" v="89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6T08:08:22.011" v="91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6T07:58:56.073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07:56:54.540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07.743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17.102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29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39.51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47.13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13.875" v="16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21.547" v="17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34.846" v="18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47.151" v="1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56.073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D0918A31-EAF4-431A-B2F9-68565F9D1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9DEB986D-9626-4C11-B921-6C21D7CD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041CD-8A51-4A55-A8D6-7BF694C9BD77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E80386E-DD31-47D6-97DD-F1E2E23BD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F6E6220-4775-416A-9E42-D598BD4C7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C771-8C97-41CB-A636-0764BAF42284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92404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8F8374-048E-4910-8D8F-7A52D033B91F}" type="datetime1">
              <a:rPr lang="pt-BR" noProof="1" dirty="0" smtClean="0"/>
              <a:t>31/03/2022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noProof="1" dirty="0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7099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28870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1178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11214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02815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3958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0134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36413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7627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83223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4506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4078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1415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8430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9275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673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948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7951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0391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AFEAE8F6-2E0A-44A2-9B33-CBA66C9B24BA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67" name="Retângulo 6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8095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637887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85326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35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68555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009791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30415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099206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615678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602527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AA827E-90C2-4770-AD6B-8EC662168B0C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7" name="Retângulo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95316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8679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82F6C7-1E41-4322-B60E-05287FB895E4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2194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772943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BFC6CC-2B1F-410D-90B0-CDC01063F7EF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4109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27804E-5EC4-47EE-9683-B10D3AF5EA4F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258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78E7F-53AE-4C23-AB3A-DA06E8B7F2E7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107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CDE6B2E-BEDB-4D88-B150-80848800DA83}" type="datetime1">
              <a:rPr lang="pt-BR" noProof="1" smtClean="0"/>
              <a:t>31/03/2022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9453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093" y="1704318"/>
            <a:ext cx="9440034" cy="1828801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 de aplicação: P2P</a:t>
            </a:r>
            <a:endParaRPr lang="pt-BR" sz="4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9105" y="5627829"/>
            <a:ext cx="10182896" cy="1049867"/>
          </a:xfrm>
        </p:spPr>
        <p:txBody>
          <a:bodyPr rtlCol="0">
            <a:normAutofit/>
          </a:bodyPr>
          <a:lstStyle/>
          <a:p>
            <a:pPr algn="r"/>
            <a:r>
              <a:rPr lang="pt-BR" noProof="1" smtClean="0">
                <a:solidFill>
                  <a:srgbClr val="00B0F0"/>
                </a:solidFill>
              </a:rPr>
              <a:t>Docente: </a:t>
            </a:r>
            <a:r>
              <a:rPr lang="pt-BR" noProof="1">
                <a:solidFill>
                  <a:srgbClr val="00B0F0"/>
                </a:solidFill>
              </a:rPr>
              <a:t>Marcos Vinicius Biao Cerqueira</a:t>
            </a:r>
            <a:r>
              <a:rPr lang="pt-BR" noProof="1" smtClean="0">
                <a:solidFill>
                  <a:srgbClr val="00B0F0"/>
                </a:solidFill>
              </a:rPr>
              <a:t/>
            </a:r>
            <a:br>
              <a:rPr lang="pt-BR" noProof="1" smtClean="0">
                <a:solidFill>
                  <a:srgbClr val="00B0F0"/>
                </a:solidFill>
              </a:rPr>
            </a:br>
            <a:r>
              <a:rPr lang="pt-BR" noProof="1" smtClean="0">
                <a:solidFill>
                  <a:srgbClr val="00B0F0"/>
                </a:solidFill>
              </a:rPr>
              <a:t>discentes: </a:t>
            </a:r>
            <a:r>
              <a:rPr lang="pt-BR" noProof="1">
                <a:solidFill>
                  <a:srgbClr val="00B0F0"/>
                </a:solidFill>
              </a:rPr>
              <a:t>Melquisedec </a:t>
            </a:r>
            <a:r>
              <a:rPr lang="pt-BR" noProof="1" smtClean="0">
                <a:solidFill>
                  <a:srgbClr val="00B0F0"/>
                </a:solidFill>
              </a:rPr>
              <a:t>Monteiro, Pedro Vinícius, Wanderley Ramos.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23093" y="789918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000" noProof="1" smtClean="0">
                <a:solidFill>
                  <a:srgbClr val="00B0F0"/>
                </a:solidFill>
              </a:rPr>
              <a:t>Redes de computadores</a:t>
            </a:r>
            <a:endParaRPr lang="pt-BR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1960767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  <a:p>
            <a:r>
              <a:rPr lang="pt-BR" noProof="1" smtClean="0"/>
              <a:t>Privilegios iguais na aplicação;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089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4124418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  <a:p>
            <a:r>
              <a:rPr lang="pt-BR" noProof="1" smtClean="0"/>
              <a:t>Privilegios iguais na aplicação;</a:t>
            </a:r>
          </a:p>
          <a:p>
            <a:r>
              <a:rPr lang="pt-BR" noProof="1" smtClean="0"/>
              <a:t>Arquivos compartilhados em “pedaços”;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631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4124418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  <a:p>
            <a:r>
              <a:rPr lang="pt-BR" noProof="1" smtClean="0"/>
              <a:t>Privilegios iguais na aplicação;</a:t>
            </a:r>
          </a:p>
          <a:p>
            <a:r>
              <a:rPr lang="pt-BR" noProof="1" smtClean="0"/>
              <a:t>Arquivos compartilhados em “pedaços”;</a:t>
            </a:r>
          </a:p>
          <a:p>
            <a:r>
              <a:rPr lang="pt-BR" noProof="1" smtClean="0"/>
              <a:t>Adaptabilidade;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44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4124418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  <a:p>
            <a:r>
              <a:rPr lang="pt-BR" noProof="1" smtClean="0"/>
              <a:t>Privilegios iguais na aplicação;</a:t>
            </a:r>
          </a:p>
          <a:p>
            <a:r>
              <a:rPr lang="pt-BR" noProof="1" smtClean="0"/>
              <a:t>Arquivos compartilhados em “pedaços”;</a:t>
            </a:r>
          </a:p>
          <a:p>
            <a:r>
              <a:rPr lang="pt-BR" noProof="1" smtClean="0"/>
              <a:t>Adaptabilidade;</a:t>
            </a:r>
          </a:p>
          <a:p>
            <a:r>
              <a:rPr lang="pt-BR" noProof="1" smtClean="0"/>
              <a:t>Mobilidade;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864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4124418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  <a:p>
            <a:r>
              <a:rPr lang="pt-BR" noProof="1" smtClean="0"/>
              <a:t>Privilegios iguais na aplicação;</a:t>
            </a:r>
          </a:p>
          <a:p>
            <a:r>
              <a:rPr lang="pt-BR" noProof="1" smtClean="0"/>
              <a:t>Arquivos compartilhados em “pedaços”;</a:t>
            </a:r>
          </a:p>
          <a:p>
            <a:r>
              <a:rPr lang="pt-BR" noProof="1" smtClean="0"/>
              <a:t>Adaptabilidade;</a:t>
            </a:r>
          </a:p>
          <a:p>
            <a:r>
              <a:rPr lang="pt-BR" noProof="1" smtClean="0"/>
              <a:t>Mobilidade;</a:t>
            </a:r>
          </a:p>
          <a:p>
            <a:r>
              <a:rPr lang="pt-BR" dirty="0" smtClean="0"/>
              <a:t>Auto-organização;</a:t>
            </a:r>
          </a:p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70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4124418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  <a:p>
            <a:r>
              <a:rPr lang="pt-BR" noProof="1" smtClean="0"/>
              <a:t>Privilegios iguais na aplicação;</a:t>
            </a:r>
          </a:p>
          <a:p>
            <a:r>
              <a:rPr lang="pt-BR" noProof="1" smtClean="0"/>
              <a:t>Arquivos compartilhados em “pedaços”;</a:t>
            </a:r>
          </a:p>
          <a:p>
            <a:r>
              <a:rPr lang="pt-BR" noProof="1" smtClean="0"/>
              <a:t>Adaptabilidade;</a:t>
            </a:r>
          </a:p>
          <a:p>
            <a:r>
              <a:rPr lang="pt-BR" noProof="1" smtClean="0"/>
              <a:t>Mobilidade;</a:t>
            </a:r>
          </a:p>
          <a:p>
            <a:r>
              <a:rPr lang="pt-BR" dirty="0" smtClean="0"/>
              <a:t>Auto-organização;</a:t>
            </a:r>
          </a:p>
          <a:p>
            <a:r>
              <a:rPr lang="pt-BR" dirty="0"/>
              <a:t>Elevada </a:t>
            </a:r>
            <a:r>
              <a:rPr lang="pt-BR" dirty="0" smtClean="0"/>
              <a:t>disponibilidade;</a:t>
            </a:r>
          </a:p>
          <a:p>
            <a:endParaRPr lang="pt-BR" dirty="0" smtClean="0"/>
          </a:p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100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8"/>
            <a:ext cx="9578319" cy="4678209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  <a:p>
            <a:r>
              <a:rPr lang="pt-BR" noProof="1" smtClean="0"/>
              <a:t>Privilegios iguais na aplicação;</a:t>
            </a:r>
          </a:p>
          <a:p>
            <a:r>
              <a:rPr lang="pt-BR" noProof="1" smtClean="0"/>
              <a:t>Arquivos compartilhados em “pedaços”;</a:t>
            </a:r>
          </a:p>
          <a:p>
            <a:r>
              <a:rPr lang="pt-BR" noProof="1" smtClean="0"/>
              <a:t>Adaptabilidade;</a:t>
            </a:r>
          </a:p>
          <a:p>
            <a:r>
              <a:rPr lang="pt-BR" noProof="1" smtClean="0"/>
              <a:t>Mobilidade;</a:t>
            </a:r>
          </a:p>
          <a:p>
            <a:r>
              <a:rPr lang="pt-BR" dirty="0" smtClean="0"/>
              <a:t>Auto-organização;</a:t>
            </a:r>
          </a:p>
          <a:p>
            <a:r>
              <a:rPr lang="pt-BR" dirty="0"/>
              <a:t>Elevada </a:t>
            </a:r>
            <a:r>
              <a:rPr lang="pt-BR" dirty="0" smtClean="0"/>
              <a:t>disponibilidade;</a:t>
            </a:r>
          </a:p>
          <a:p>
            <a:r>
              <a:rPr lang="pt-BR" dirty="0"/>
              <a:t>Elevada </a:t>
            </a:r>
            <a:r>
              <a:rPr lang="pt-BR" dirty="0" smtClean="0"/>
              <a:t>segurança.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763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Problemas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8"/>
            <a:ext cx="9578319" cy="467820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39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3809" y="757635"/>
            <a:ext cx="6001555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Protocolos correlacionados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663157" y="1420416"/>
            <a:ext cx="1440652" cy="16774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pt-BR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TCP.</a:t>
            </a:r>
          </a:p>
          <a:p>
            <a:endParaRPr lang="pt-BR" dirty="0" smtClean="0"/>
          </a:p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547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3809" y="757635"/>
            <a:ext cx="6001555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implementação</a:t>
            </a:r>
            <a:endParaRPr lang="pt-BR" sz="54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Sumário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1596" y="2083199"/>
            <a:ext cx="11129954" cy="3635019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Definição;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Características;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Problemas;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Protocolos correlacionados;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Implementação prática.</a:t>
            </a:r>
            <a:endParaRPr lang="pt-BR" noProof="1"/>
          </a:p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193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Definição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1960767"/>
          </a:xfrm>
        </p:spPr>
        <p:txBody>
          <a:bodyPr rtlCol="0">
            <a:normAutofit/>
          </a:bodyPr>
          <a:lstStyle/>
          <a:p>
            <a:r>
              <a:rPr lang="pt-BR" noProof="1" smtClean="0"/>
              <a:t>Cada nó da rede funciona como </a:t>
            </a:r>
            <a:r>
              <a:rPr lang="pt-BR" dirty="0"/>
              <a:t>tanto como cliente quanto como servidor.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156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09" y="117054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Definição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1175986"/>
            <a:ext cx="1850238" cy="18502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17" y="2730010"/>
            <a:ext cx="1850238" cy="1850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41" y="2730010"/>
            <a:ext cx="1850238" cy="18502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4252581"/>
            <a:ext cx="1850238" cy="18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09" y="117054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Definição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1175986"/>
            <a:ext cx="1850238" cy="18502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17" y="2730010"/>
            <a:ext cx="1850238" cy="1850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41" y="2730010"/>
            <a:ext cx="1850238" cy="18502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4252581"/>
            <a:ext cx="1850238" cy="1850238"/>
          </a:xfrm>
          <a:prstGeom prst="rect">
            <a:avLst/>
          </a:prstGeom>
        </p:spPr>
      </p:pic>
      <p:sp>
        <p:nvSpPr>
          <p:cNvPr id="5" name="Seta para cima e para baixo 4"/>
          <p:cNvSpPr/>
          <p:nvPr/>
        </p:nvSpPr>
        <p:spPr>
          <a:xfrm>
            <a:off x="5788300" y="2944201"/>
            <a:ext cx="616544" cy="1421856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9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09" y="117054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Definição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1175986"/>
            <a:ext cx="1850238" cy="18502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17" y="2730010"/>
            <a:ext cx="1850238" cy="1850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41" y="2730010"/>
            <a:ext cx="1850238" cy="18502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4252581"/>
            <a:ext cx="1850238" cy="1850238"/>
          </a:xfrm>
          <a:prstGeom prst="rect">
            <a:avLst/>
          </a:prstGeom>
        </p:spPr>
      </p:pic>
      <p:sp>
        <p:nvSpPr>
          <p:cNvPr id="9" name="Setas cruzadas 8"/>
          <p:cNvSpPr/>
          <p:nvPr/>
        </p:nvSpPr>
        <p:spPr>
          <a:xfrm>
            <a:off x="5270716" y="2820038"/>
            <a:ext cx="1805163" cy="1638730"/>
          </a:xfrm>
          <a:prstGeom prst="quad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09" y="117054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Definição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1175986"/>
            <a:ext cx="1850238" cy="18502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17" y="2730010"/>
            <a:ext cx="1850238" cy="1850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41" y="2730010"/>
            <a:ext cx="1850238" cy="18502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4252581"/>
            <a:ext cx="1850238" cy="1850238"/>
          </a:xfrm>
          <a:prstGeom prst="rect">
            <a:avLst/>
          </a:prstGeom>
        </p:spPr>
      </p:pic>
      <p:sp>
        <p:nvSpPr>
          <p:cNvPr id="9" name="Setas cruzadas 8"/>
          <p:cNvSpPr/>
          <p:nvPr/>
        </p:nvSpPr>
        <p:spPr>
          <a:xfrm>
            <a:off x="5270716" y="2820038"/>
            <a:ext cx="1805163" cy="1638730"/>
          </a:xfrm>
          <a:prstGeom prst="quad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e para cima 13"/>
          <p:cNvSpPr/>
          <p:nvPr/>
        </p:nvSpPr>
        <p:spPr>
          <a:xfrm rot="10800000">
            <a:off x="4043363" y="1681238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cima 14"/>
          <p:cNvSpPr/>
          <p:nvPr/>
        </p:nvSpPr>
        <p:spPr>
          <a:xfrm>
            <a:off x="7075879" y="4450105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esquerda e para cima 15"/>
          <p:cNvSpPr/>
          <p:nvPr/>
        </p:nvSpPr>
        <p:spPr>
          <a:xfrm rot="16200000">
            <a:off x="7099215" y="1702977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esquerda e para cima 16"/>
          <p:cNvSpPr/>
          <p:nvPr/>
        </p:nvSpPr>
        <p:spPr>
          <a:xfrm rot="5400000">
            <a:off x="4044146" y="4480507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4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09" y="117054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Definição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1175986"/>
            <a:ext cx="1850238" cy="18502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17" y="2730010"/>
            <a:ext cx="1850238" cy="1850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41" y="2730010"/>
            <a:ext cx="1850238" cy="18502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9" y="4252581"/>
            <a:ext cx="1850238" cy="1850238"/>
          </a:xfrm>
          <a:prstGeom prst="rect">
            <a:avLst/>
          </a:prstGeom>
        </p:spPr>
      </p:pic>
      <p:sp>
        <p:nvSpPr>
          <p:cNvPr id="9" name="Setas cruzadas 8"/>
          <p:cNvSpPr/>
          <p:nvPr/>
        </p:nvSpPr>
        <p:spPr>
          <a:xfrm>
            <a:off x="5270716" y="2820038"/>
            <a:ext cx="1805163" cy="1638730"/>
          </a:xfrm>
          <a:prstGeom prst="quad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e para cima 13"/>
          <p:cNvSpPr/>
          <p:nvPr/>
        </p:nvSpPr>
        <p:spPr>
          <a:xfrm rot="10800000">
            <a:off x="4043363" y="1681238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cima 14"/>
          <p:cNvSpPr/>
          <p:nvPr/>
        </p:nvSpPr>
        <p:spPr>
          <a:xfrm>
            <a:off x="7075879" y="4450105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esquerda e para cima 15"/>
          <p:cNvSpPr/>
          <p:nvPr/>
        </p:nvSpPr>
        <p:spPr>
          <a:xfrm rot="16200000">
            <a:off x="7099215" y="1702977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esquerda e para cima 16"/>
          <p:cNvSpPr/>
          <p:nvPr/>
        </p:nvSpPr>
        <p:spPr>
          <a:xfrm rot="5400000">
            <a:off x="4044146" y="4480507"/>
            <a:ext cx="1182278" cy="1138800"/>
          </a:xfrm>
          <a:prstGeom prst="lef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em curva 4"/>
          <p:cNvCxnSpPr/>
          <p:nvPr/>
        </p:nvCxnSpPr>
        <p:spPr>
          <a:xfrm rot="10800000">
            <a:off x="2283514" y="2601532"/>
            <a:ext cx="1131259" cy="1053597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442322" y="2296818"/>
            <a:ext cx="841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noProof="1" smtClean="0"/>
              <a:t>Pear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1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055" y="757636"/>
            <a:ext cx="5138669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Características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1595" y="2083199"/>
            <a:ext cx="9578319" cy="1960767"/>
          </a:xfrm>
        </p:spPr>
        <p:txBody>
          <a:bodyPr rtlCol="0">
            <a:normAutofit/>
          </a:bodyPr>
          <a:lstStyle/>
          <a:p>
            <a:r>
              <a:rPr lang="pt-BR" noProof="1"/>
              <a:t>Escalabilidade</a:t>
            </a:r>
            <a:r>
              <a:rPr lang="pt-BR" noProof="1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62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645</TotalTime>
  <Words>200</Words>
  <Application>Microsoft Office PowerPoint</Application>
  <PresentationFormat>Widescreen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Circuito</vt:lpstr>
      <vt:lpstr>Camada de aplicação: P2P</vt:lpstr>
      <vt:lpstr>Sumário</vt:lpstr>
      <vt:lpstr>Definição</vt:lpstr>
      <vt:lpstr>Definição</vt:lpstr>
      <vt:lpstr>Definição</vt:lpstr>
      <vt:lpstr>Definição</vt:lpstr>
      <vt:lpstr>Definição</vt:lpstr>
      <vt:lpstr>Definição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Problemas</vt:lpstr>
      <vt:lpstr>Protocolos correlacionados</vt:lpstr>
      <vt:lpstr>implementação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 ao PowerPoint</dc:title>
  <dc:creator>Conta da Microsoft</dc:creator>
  <cp:keywords/>
  <cp:lastModifiedBy>Conta da Microsoft</cp:lastModifiedBy>
  <cp:revision>105</cp:revision>
  <dcterms:created xsi:type="dcterms:W3CDTF">2021-09-27T20:34:14Z</dcterms:created>
  <dcterms:modified xsi:type="dcterms:W3CDTF">2022-03-31T11:09:32Z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