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0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73D6-B641-4455-92B1-78FB8CFEE44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5F3-38AE-249A-1FAD-B8855223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Reliable Frontends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591D6-D215-9368-B61D-125B3748E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into JavaScript Frontend Testing</a:t>
            </a:r>
          </a:p>
        </p:txBody>
      </p:sp>
    </p:spTree>
    <p:extLst>
      <p:ext uri="{BB962C8B-B14F-4D97-AF65-F5344CB8AC3E}">
        <p14:creationId xmlns:p14="http://schemas.microsoft.com/office/powerpoint/2010/main" val="24434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37E5-618F-4D07-2AF3-EA23F04F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My Test framework – non-UI/UI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Test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Test Runner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Testing in Meat frameworks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6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37E5-618F-4D07-2AF3-EA23F04F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Test framework – non-UI/UI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2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BD4-9C0E-0E2A-20A3-FBEC3725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51E-C78D-229C-88E4-D530C447A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Test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37E5-618F-4D07-2AF3-EA23F04F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Test Runner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4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BD4-9C0E-0E2A-20A3-FBEC3725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51E-C78D-229C-88E4-D530C447A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in Meat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F1E-F85C-6399-AA74-E93C855F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4398-87D3-8678-71EC-617D41A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JavaScript applications</a:t>
            </a:r>
          </a:p>
          <a:p>
            <a:r>
              <a:rPr lang="en-US" dirty="0"/>
              <a:t>Writing tests for Frontend logic</a:t>
            </a:r>
          </a:p>
          <a:p>
            <a:r>
              <a:rPr lang="en-US" dirty="0"/>
              <a:t>Unit/Integration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57079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C220-DC4C-0450-4530-332D1C8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&amp; How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D07C-E747-0C6E-12E0-6C1C55B8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should be tested in frontends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they should be tested ?</a:t>
            </a:r>
          </a:p>
        </p:txBody>
      </p:sp>
    </p:spTree>
    <p:extLst>
      <p:ext uri="{BB962C8B-B14F-4D97-AF65-F5344CB8AC3E}">
        <p14:creationId xmlns:p14="http://schemas.microsoft.com/office/powerpoint/2010/main" val="12056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824037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asked Chat GPT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424237"/>
            <a:ext cx="3932237" cy="1866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a currency converter.</a:t>
            </a:r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8360FE7-7DA2-EEC2-56DC-E4BF8B8C6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" t="-23654" r="-2084" b="-14138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6383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81137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3252787"/>
            <a:ext cx="3932237" cy="18669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title 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heading 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a label “From (LKR)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convert when convert button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Button text should be clear when convert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amounts should have tailing $/€‎ signs </a:t>
            </a:r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8360FE7-7DA2-EEC2-56DC-E4BF8B8C6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" t="-23654" r="-2084" b="-14138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17599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615950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301875"/>
            <a:ext cx="4478339" cy="276542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title “Currency Converter”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document title is 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heading “Currency Converter”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document has a h1 with </a:t>
            </a:r>
            <a:r>
              <a:rPr lang="en-US" dirty="0" err="1">
                <a:solidFill>
                  <a:schemeClr val="bg1"/>
                </a:solidFill>
              </a:rPr>
              <a:t>textContent</a:t>
            </a:r>
            <a:r>
              <a:rPr lang="en-US" dirty="0">
                <a:solidFill>
                  <a:schemeClr val="bg1"/>
                </a:solidFill>
              </a:rPr>
              <a:t> ““Currency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a label “From (LKR)”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the label text for input is “From (LKR)”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convert when convert button clicked.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 table amount cell values are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Button text should be clear when convert is clicked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the button text after convert button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amounts should have tailing $/€‎ signs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amount columns has currency signs</a:t>
            </a:r>
          </a:p>
        </p:txBody>
      </p:sp>
      <p:pic>
        <p:nvPicPr>
          <p:cNvPr id="7" name="Picture Placeholder 6" descr="chat GPT's implementation">
            <a:extLst>
              <a:ext uri="{FF2B5EF4-FFF2-40B4-BE49-F238E27FC236}">
                <a16:creationId xmlns:a16="http://schemas.microsoft.com/office/drawing/2014/main" id="{CEC77C7C-8274-0AA0-E5A9-CB841BC72B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50" t="-598" r="-37676" b="352"/>
          <a:stretch/>
        </p:blipFill>
        <p:spPr>
          <a:xfrm>
            <a:off x="5802313" y="968375"/>
            <a:ext cx="6172200" cy="4873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56515-80DA-A5A7-26E7-A2F0417DA00E}"/>
              </a:ext>
            </a:extLst>
          </p:cNvPr>
          <p:cNvSpPr txBox="1"/>
          <p:nvPr/>
        </p:nvSpPr>
        <p:spPr>
          <a:xfrm>
            <a:off x="7372350" y="6076950"/>
            <a:ext cx="336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Chat GPT’s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95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78E-B9B3-05B0-2028-04779DE4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0E18-ACEE-7937-FED4-97605E75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</a:t>
            </a:r>
          </a:p>
          <a:p>
            <a:r>
              <a:rPr lang="en-US" dirty="0"/>
              <a:t>Assertion Library</a:t>
            </a:r>
          </a:p>
          <a:p>
            <a:r>
              <a:rPr lang="en-US" dirty="0"/>
              <a:t>Test Runner</a:t>
            </a:r>
          </a:p>
          <a:p>
            <a:r>
              <a:rPr lang="en-US" dirty="0"/>
              <a:t>Test Environment</a:t>
            </a:r>
          </a:p>
          <a:p>
            <a:r>
              <a:rPr lang="en-US" dirty="0"/>
              <a:t>Fixtures and testcases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4669-1993-4A54-D597-12DDC57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6DDC-0275-CCF1-401F-0B357278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BD4-9C0E-0E2A-20A3-FBEC3725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E088-261E-CC7D-DBF1-7214EE0C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6630</TotalTime>
  <Words>262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Reliable Frontends</vt:lpstr>
      <vt:lpstr>The Focus</vt:lpstr>
      <vt:lpstr>What? &amp; How ?</vt:lpstr>
      <vt:lpstr>I asked Chat GPT</vt:lpstr>
      <vt:lpstr>What?</vt:lpstr>
      <vt:lpstr>How?</vt:lpstr>
      <vt:lpstr>Buzz words</vt:lpstr>
      <vt:lpstr>BDD</vt:lpstr>
      <vt:lpstr>Stub Types</vt:lpstr>
      <vt:lpstr>Demos</vt:lpstr>
      <vt:lpstr>Demo 1</vt:lpstr>
      <vt:lpstr>Demo 2</vt:lpstr>
      <vt:lpstr>Demo 3</vt:lpstr>
      <vt:lpstr>Demo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Frontends</dc:title>
  <dc:creator>Chatura Basika De silva</dc:creator>
  <cp:lastModifiedBy>Chatura Basika De silva</cp:lastModifiedBy>
  <cp:revision>3</cp:revision>
  <dcterms:created xsi:type="dcterms:W3CDTF">2023-08-26T05:16:03Z</dcterms:created>
  <dcterms:modified xsi:type="dcterms:W3CDTF">2023-08-30T19:46:18Z</dcterms:modified>
</cp:coreProperties>
</file>