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handoutMasterIdLst>
    <p:handoutMasterId r:id="rId11"/>
  </p:handoutMasterIdLst>
  <p:sldIdLst>
    <p:sldId id="261" r:id="rId2"/>
    <p:sldId id="256" r:id="rId3"/>
    <p:sldId id="257" r:id="rId4"/>
    <p:sldId id="258" r:id="rId5"/>
    <p:sldId id="259" r:id="rId6"/>
    <p:sldId id="262" r:id="rId7"/>
    <p:sldId id="265" r:id="rId8"/>
    <p:sldId id="266" r:id="rId9"/>
  </p:sldIdLst>
  <p:sldSz cx="37463413" cy="21067713"/>
  <p:notesSz cx="9296400" cy="7010400"/>
  <p:defaultTextStyle>
    <a:defPPr>
      <a:defRPr lang="en-US"/>
    </a:defPPr>
    <a:lvl1pPr marL="0" algn="l" defTabSz="2809403" rtl="0" eaLnBrk="1" latinLnBrk="0" hangingPunct="1">
      <a:defRPr sz="5530" kern="1200">
        <a:solidFill>
          <a:schemeClr val="tx1"/>
        </a:solidFill>
        <a:latin typeface="+mn-lt"/>
        <a:ea typeface="+mn-ea"/>
        <a:cs typeface="+mn-cs"/>
      </a:defRPr>
    </a:lvl1pPr>
    <a:lvl2pPr marL="1404701" algn="l" defTabSz="2809403" rtl="0" eaLnBrk="1" latinLnBrk="0" hangingPunct="1">
      <a:defRPr sz="5530" kern="1200">
        <a:solidFill>
          <a:schemeClr val="tx1"/>
        </a:solidFill>
        <a:latin typeface="+mn-lt"/>
        <a:ea typeface="+mn-ea"/>
        <a:cs typeface="+mn-cs"/>
      </a:defRPr>
    </a:lvl2pPr>
    <a:lvl3pPr marL="2809403" algn="l" defTabSz="2809403" rtl="0" eaLnBrk="1" latinLnBrk="0" hangingPunct="1">
      <a:defRPr sz="5530" kern="1200">
        <a:solidFill>
          <a:schemeClr val="tx1"/>
        </a:solidFill>
        <a:latin typeface="+mn-lt"/>
        <a:ea typeface="+mn-ea"/>
        <a:cs typeface="+mn-cs"/>
      </a:defRPr>
    </a:lvl3pPr>
    <a:lvl4pPr marL="4214104" algn="l" defTabSz="2809403" rtl="0" eaLnBrk="1" latinLnBrk="0" hangingPunct="1">
      <a:defRPr sz="5530" kern="1200">
        <a:solidFill>
          <a:schemeClr val="tx1"/>
        </a:solidFill>
        <a:latin typeface="+mn-lt"/>
        <a:ea typeface="+mn-ea"/>
        <a:cs typeface="+mn-cs"/>
      </a:defRPr>
    </a:lvl4pPr>
    <a:lvl5pPr marL="5618805" algn="l" defTabSz="2809403" rtl="0" eaLnBrk="1" latinLnBrk="0" hangingPunct="1">
      <a:defRPr sz="5530" kern="1200">
        <a:solidFill>
          <a:schemeClr val="tx1"/>
        </a:solidFill>
        <a:latin typeface="+mn-lt"/>
        <a:ea typeface="+mn-ea"/>
        <a:cs typeface="+mn-cs"/>
      </a:defRPr>
    </a:lvl5pPr>
    <a:lvl6pPr marL="7023506" algn="l" defTabSz="2809403" rtl="0" eaLnBrk="1" latinLnBrk="0" hangingPunct="1">
      <a:defRPr sz="5530" kern="1200">
        <a:solidFill>
          <a:schemeClr val="tx1"/>
        </a:solidFill>
        <a:latin typeface="+mn-lt"/>
        <a:ea typeface="+mn-ea"/>
        <a:cs typeface="+mn-cs"/>
      </a:defRPr>
    </a:lvl6pPr>
    <a:lvl7pPr marL="8428208" algn="l" defTabSz="2809403" rtl="0" eaLnBrk="1" latinLnBrk="0" hangingPunct="1">
      <a:defRPr sz="5530" kern="1200">
        <a:solidFill>
          <a:schemeClr val="tx1"/>
        </a:solidFill>
        <a:latin typeface="+mn-lt"/>
        <a:ea typeface="+mn-ea"/>
        <a:cs typeface="+mn-cs"/>
      </a:defRPr>
    </a:lvl7pPr>
    <a:lvl8pPr marL="9832909" algn="l" defTabSz="2809403" rtl="0" eaLnBrk="1" latinLnBrk="0" hangingPunct="1">
      <a:defRPr sz="5530" kern="1200">
        <a:solidFill>
          <a:schemeClr val="tx1"/>
        </a:solidFill>
        <a:latin typeface="+mn-lt"/>
        <a:ea typeface="+mn-ea"/>
        <a:cs typeface="+mn-cs"/>
      </a:defRPr>
    </a:lvl8pPr>
    <a:lvl9pPr marL="11237610" algn="l" defTabSz="2809403" rtl="0" eaLnBrk="1" latinLnBrk="0" hangingPunct="1">
      <a:defRPr sz="55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5" userDrawn="1">
          <p15:clr>
            <a:srgbClr val="A4A3A4"/>
          </p15:clr>
        </p15:guide>
        <p15:guide id="2" pos="118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eymour" initials="D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4AD"/>
    <a:srgbClr val="FDC21C"/>
    <a:srgbClr val="919598"/>
    <a:srgbClr val="D31246"/>
    <a:srgbClr val="969696"/>
    <a:srgbClr val="F3B335"/>
    <a:srgbClr val="FFFFFF"/>
    <a:srgbClr val="569A9F"/>
    <a:srgbClr val="A09E9E"/>
    <a:srgbClr val="59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0" autoAdjust="0"/>
    <p:restoredTop sz="96098" autoAdjust="0"/>
  </p:normalViewPr>
  <p:slideViewPr>
    <p:cSldViewPr snapToGrid="0">
      <p:cViewPr>
        <p:scale>
          <a:sx n="27" d="100"/>
          <a:sy n="27" d="100"/>
        </p:scale>
        <p:origin x="1056" y="43"/>
      </p:cViewPr>
      <p:guideLst>
        <p:guide orient="horz" pos="6635"/>
        <p:guide pos="118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680F2-FCAA-4B3B-9C8D-BB05CC0B7DA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98859D42-CDAE-4FF5-8947-06A60E611F36}">
      <dgm:prSet phldrT="[Text]"/>
      <dgm:spPr>
        <a:solidFill>
          <a:srgbClr val="D31246"/>
        </a:solidFill>
      </dgm:spPr>
      <dgm:t>
        <a:bodyPr/>
        <a:lstStyle/>
        <a:p>
          <a:r>
            <a:rPr lang="en-US" dirty="0" smtClean="0">
              <a:latin typeface="Arial" panose="020B0604020202020204" pitchFamily="34" charset="0"/>
              <a:cs typeface="Arial" panose="020B0604020202020204" pitchFamily="34" charset="0"/>
            </a:rPr>
            <a:t>Data</a:t>
          </a:r>
        </a:p>
        <a:p>
          <a:r>
            <a:rPr lang="en-US" dirty="0" smtClean="0">
              <a:latin typeface="Arial" panose="020B0604020202020204" pitchFamily="34" charset="0"/>
              <a:cs typeface="Arial" panose="020B0604020202020204" pitchFamily="34" charset="0"/>
            </a:rPr>
            <a:t>Decomposition</a:t>
          </a:r>
          <a:endParaRPr lang="en-US" dirty="0">
            <a:latin typeface="Arial" panose="020B0604020202020204" pitchFamily="34" charset="0"/>
            <a:cs typeface="Arial" panose="020B0604020202020204" pitchFamily="34" charset="0"/>
          </a:endParaRPr>
        </a:p>
      </dgm:t>
    </dgm:pt>
    <dgm:pt modelId="{F8D9D7A0-4DA1-4504-8714-510A963BC197}" type="parTrans" cxnId="{7CE1FD08-ADB2-4C79-AA91-FF71E7FBED27}">
      <dgm:prSet/>
      <dgm:spPr/>
      <dgm:t>
        <a:bodyPr/>
        <a:lstStyle/>
        <a:p>
          <a:endParaRPr lang="en-US"/>
        </a:p>
      </dgm:t>
    </dgm:pt>
    <dgm:pt modelId="{6796EEEA-077E-4969-998A-17649E537CF8}" type="sibTrans" cxnId="{7CE1FD08-ADB2-4C79-AA91-FF71E7FBED27}">
      <dgm:prSet/>
      <dgm:spPr/>
      <dgm:t>
        <a:bodyPr/>
        <a:lstStyle/>
        <a:p>
          <a:endParaRPr lang="en-US"/>
        </a:p>
      </dgm:t>
    </dgm:pt>
    <dgm:pt modelId="{DC3CF97A-5072-4917-B563-B121D5809227}">
      <dgm:prSet phldrT="[Text]"/>
      <dgm:spPr>
        <a:solidFill>
          <a:srgbClr val="5994AD"/>
        </a:solidFill>
      </dgm:spPr>
      <dgm:t>
        <a:bodyPr/>
        <a:lstStyle/>
        <a:p>
          <a:r>
            <a:rPr lang="en-US" dirty="0" smtClean="0">
              <a:latin typeface="Arial" panose="020B0604020202020204" pitchFamily="34" charset="0"/>
              <a:cs typeface="Arial" panose="020B0604020202020204" pitchFamily="34" charset="0"/>
            </a:rPr>
            <a:t>Data Collection</a:t>
          </a:r>
          <a:endParaRPr lang="en-US" dirty="0">
            <a:latin typeface="Arial" panose="020B0604020202020204" pitchFamily="34" charset="0"/>
            <a:cs typeface="Arial" panose="020B0604020202020204" pitchFamily="34" charset="0"/>
          </a:endParaRPr>
        </a:p>
      </dgm:t>
    </dgm:pt>
    <dgm:pt modelId="{B833149A-BE85-4258-9BCE-EEC5EA3B1C7E}" type="parTrans" cxnId="{71D64890-F4C8-41CD-9A83-9DFBC61FD211}">
      <dgm:prSet/>
      <dgm:spPr/>
      <dgm:t>
        <a:bodyPr/>
        <a:lstStyle/>
        <a:p>
          <a:endParaRPr lang="en-US"/>
        </a:p>
      </dgm:t>
    </dgm:pt>
    <dgm:pt modelId="{90D1DCE1-FEF6-4F4D-AA3A-22509BB5662A}" type="sibTrans" cxnId="{71D64890-F4C8-41CD-9A83-9DFBC61FD211}">
      <dgm:prSet/>
      <dgm:spPr/>
      <dgm:t>
        <a:bodyPr/>
        <a:lstStyle/>
        <a:p>
          <a:endParaRPr lang="en-US"/>
        </a:p>
      </dgm:t>
    </dgm:pt>
    <dgm:pt modelId="{72C04461-45EE-4B36-B632-9F54DC2C47BF}">
      <dgm:prSet phldrT="[Text]"/>
      <dgm:spPr>
        <a:solidFill>
          <a:srgbClr val="FDC21C"/>
        </a:solidFill>
      </dgm:spPr>
      <dgm:t>
        <a:bodyPr/>
        <a:lstStyle/>
        <a:p>
          <a:r>
            <a:rPr lang="en-US" dirty="0" smtClean="0">
              <a:latin typeface="Arial" panose="020B0604020202020204" pitchFamily="34" charset="0"/>
              <a:cs typeface="Arial" panose="020B0604020202020204" pitchFamily="34" charset="0"/>
            </a:rPr>
            <a:t>Feature Extraction</a:t>
          </a:r>
          <a:endParaRPr lang="en-US" dirty="0">
            <a:latin typeface="Arial" panose="020B0604020202020204" pitchFamily="34" charset="0"/>
            <a:cs typeface="Arial" panose="020B0604020202020204" pitchFamily="34" charset="0"/>
          </a:endParaRPr>
        </a:p>
      </dgm:t>
    </dgm:pt>
    <dgm:pt modelId="{9264ED88-6B91-4718-8EDB-48E5B8D829B1}" type="parTrans" cxnId="{24F42D69-7267-4C94-83F0-724C1ABFF39D}">
      <dgm:prSet/>
      <dgm:spPr/>
      <dgm:t>
        <a:bodyPr/>
        <a:lstStyle/>
        <a:p>
          <a:endParaRPr lang="en-US"/>
        </a:p>
      </dgm:t>
    </dgm:pt>
    <dgm:pt modelId="{4DD501B6-B389-40D8-BE3B-29ECF51806BA}" type="sibTrans" cxnId="{24F42D69-7267-4C94-83F0-724C1ABFF39D}">
      <dgm:prSet/>
      <dgm:spPr/>
      <dgm:t>
        <a:bodyPr/>
        <a:lstStyle/>
        <a:p>
          <a:endParaRPr lang="en-US"/>
        </a:p>
      </dgm:t>
    </dgm:pt>
    <dgm:pt modelId="{5539463C-44F8-49A2-97CF-EE3406532CE1}">
      <dgm:prSet phldrT="[Text]" custT="1"/>
      <dgm:spPr/>
      <dgm:t>
        <a:bodyPr/>
        <a:lstStyle/>
        <a:p>
          <a:r>
            <a:rPr lang="en-US" sz="4800" dirty="0" smtClean="0">
              <a:latin typeface="+mn-lt"/>
              <a:cs typeface="Arial" panose="020B0604020202020204" pitchFamily="34" charset="0"/>
            </a:rPr>
            <a:t>Features</a:t>
          </a:r>
          <a:endParaRPr lang="en-US" sz="6500" dirty="0">
            <a:latin typeface="+mn-lt"/>
            <a:cs typeface="Arial" panose="020B0604020202020204" pitchFamily="34" charset="0"/>
          </a:endParaRPr>
        </a:p>
      </dgm:t>
    </dgm:pt>
    <dgm:pt modelId="{AF847AC0-6FA8-4973-8971-ADE21AA0AFA9}" type="parTrans" cxnId="{58F1289E-A273-4C3C-8AA3-0D8425481227}">
      <dgm:prSet/>
      <dgm:spPr/>
      <dgm:t>
        <a:bodyPr/>
        <a:lstStyle/>
        <a:p>
          <a:endParaRPr lang="en-US"/>
        </a:p>
      </dgm:t>
    </dgm:pt>
    <dgm:pt modelId="{77B4C204-1E48-4C92-9A3C-ACFF4CB59169}" type="sibTrans" cxnId="{58F1289E-A273-4C3C-8AA3-0D8425481227}">
      <dgm:prSet/>
      <dgm:spPr/>
      <dgm:t>
        <a:bodyPr/>
        <a:lstStyle/>
        <a:p>
          <a:endParaRPr lang="en-US"/>
        </a:p>
      </dgm:t>
    </dgm:pt>
    <dgm:pt modelId="{EB7C000B-5598-4110-9724-02C0EB241A71}" type="pres">
      <dgm:prSet presAssocID="{301680F2-FCAA-4B3B-9C8D-BB05CC0B7DAB}" presName="Name0" presStyleCnt="0">
        <dgm:presLayoutVars>
          <dgm:chMax val="4"/>
          <dgm:resizeHandles val="exact"/>
        </dgm:presLayoutVars>
      </dgm:prSet>
      <dgm:spPr/>
      <dgm:t>
        <a:bodyPr/>
        <a:lstStyle/>
        <a:p>
          <a:endParaRPr lang="en-US"/>
        </a:p>
      </dgm:t>
    </dgm:pt>
    <dgm:pt modelId="{541D91F8-85FC-41CC-8942-60923918841A}" type="pres">
      <dgm:prSet presAssocID="{301680F2-FCAA-4B3B-9C8D-BB05CC0B7DAB}" presName="ellipse" presStyleLbl="trBgShp" presStyleIdx="0" presStyleCnt="1" custScaleX="146620" custLinFactNeighborX="-677" custLinFactNeighborY="-15035"/>
      <dgm:spPr/>
      <dgm:t>
        <a:bodyPr/>
        <a:lstStyle/>
        <a:p>
          <a:endParaRPr lang="en-US"/>
        </a:p>
      </dgm:t>
    </dgm:pt>
    <dgm:pt modelId="{2DF50BDC-0CBD-4A22-BDEF-B841ED2F60CA}" type="pres">
      <dgm:prSet presAssocID="{301680F2-FCAA-4B3B-9C8D-BB05CC0B7DAB}" presName="arrow1" presStyleLbl="fgShp" presStyleIdx="0" presStyleCnt="1"/>
      <dgm:spPr>
        <a:solidFill>
          <a:srgbClr val="919598"/>
        </a:solidFill>
      </dgm:spPr>
      <dgm:t>
        <a:bodyPr/>
        <a:lstStyle/>
        <a:p>
          <a:endParaRPr lang="en-US"/>
        </a:p>
      </dgm:t>
    </dgm:pt>
    <dgm:pt modelId="{47D49FD8-F029-4513-9D48-FF64166B0F75}" type="pres">
      <dgm:prSet presAssocID="{301680F2-FCAA-4B3B-9C8D-BB05CC0B7DAB}" presName="rectangle" presStyleLbl="revTx" presStyleIdx="0" presStyleCnt="1">
        <dgm:presLayoutVars>
          <dgm:bulletEnabled val="1"/>
        </dgm:presLayoutVars>
      </dgm:prSet>
      <dgm:spPr/>
      <dgm:t>
        <a:bodyPr/>
        <a:lstStyle/>
        <a:p>
          <a:endParaRPr lang="en-US"/>
        </a:p>
      </dgm:t>
    </dgm:pt>
    <dgm:pt modelId="{2B85D500-0679-4651-8EBB-0F5D04CEA67C}" type="pres">
      <dgm:prSet presAssocID="{DC3CF97A-5072-4917-B563-B121D5809227}" presName="item1" presStyleLbl="node1" presStyleIdx="0" presStyleCnt="3" custScaleX="118969" custScaleY="118969" custLinFactNeighborX="-7581" custLinFactNeighborY="18623">
        <dgm:presLayoutVars>
          <dgm:bulletEnabled val="1"/>
        </dgm:presLayoutVars>
      </dgm:prSet>
      <dgm:spPr/>
      <dgm:t>
        <a:bodyPr/>
        <a:lstStyle/>
        <a:p>
          <a:endParaRPr lang="en-US"/>
        </a:p>
      </dgm:t>
    </dgm:pt>
    <dgm:pt modelId="{2224D2BF-CFC7-4975-B1DA-7B7CF6F45C4C}" type="pres">
      <dgm:prSet presAssocID="{72C04461-45EE-4B36-B632-9F54DC2C47BF}" presName="item2" presStyleLbl="node1" presStyleIdx="1" presStyleCnt="3" custScaleX="136339" custScaleY="136339" custLinFactNeighborX="-32461" custLinFactNeighborY="-1079">
        <dgm:presLayoutVars>
          <dgm:bulletEnabled val="1"/>
        </dgm:presLayoutVars>
      </dgm:prSet>
      <dgm:spPr/>
      <dgm:t>
        <a:bodyPr/>
        <a:lstStyle/>
        <a:p>
          <a:endParaRPr lang="en-US"/>
        </a:p>
      </dgm:t>
    </dgm:pt>
    <dgm:pt modelId="{D6BFA6AA-1509-48D2-9BCC-3581422FDB99}" type="pres">
      <dgm:prSet presAssocID="{5539463C-44F8-49A2-97CF-EE3406532CE1}" presName="item3" presStyleLbl="node1" presStyleIdx="2" presStyleCnt="3" custScaleX="133499" custScaleY="133499" custLinFactNeighborX="51393" custLinFactNeighborY="18212">
        <dgm:presLayoutVars>
          <dgm:bulletEnabled val="1"/>
        </dgm:presLayoutVars>
      </dgm:prSet>
      <dgm:spPr/>
      <dgm:t>
        <a:bodyPr/>
        <a:lstStyle/>
        <a:p>
          <a:endParaRPr lang="en-US"/>
        </a:p>
      </dgm:t>
    </dgm:pt>
    <dgm:pt modelId="{4912DBBC-AF77-4689-A315-300C4182EAA3}" type="pres">
      <dgm:prSet presAssocID="{301680F2-FCAA-4B3B-9C8D-BB05CC0B7DAB}" presName="funnel" presStyleLbl="trAlignAcc1" presStyleIdx="0" presStyleCnt="1" custScaleX="143622" custLinFactNeighborX="-767" custLinFactNeighborY="1672"/>
      <dgm:spPr>
        <a:ln>
          <a:solidFill>
            <a:srgbClr val="919598"/>
          </a:solidFill>
        </a:ln>
      </dgm:spPr>
      <dgm:t>
        <a:bodyPr/>
        <a:lstStyle/>
        <a:p>
          <a:endParaRPr lang="en-US"/>
        </a:p>
      </dgm:t>
    </dgm:pt>
  </dgm:ptLst>
  <dgm:cxnLst>
    <dgm:cxn modelId="{58F1289E-A273-4C3C-8AA3-0D8425481227}" srcId="{301680F2-FCAA-4B3B-9C8D-BB05CC0B7DAB}" destId="{5539463C-44F8-49A2-97CF-EE3406532CE1}" srcOrd="3" destOrd="0" parTransId="{AF847AC0-6FA8-4973-8971-ADE21AA0AFA9}" sibTransId="{77B4C204-1E48-4C92-9A3C-ACFF4CB59169}"/>
    <dgm:cxn modelId="{24F42D69-7267-4C94-83F0-724C1ABFF39D}" srcId="{301680F2-FCAA-4B3B-9C8D-BB05CC0B7DAB}" destId="{72C04461-45EE-4B36-B632-9F54DC2C47BF}" srcOrd="2" destOrd="0" parTransId="{9264ED88-6B91-4718-8EDB-48E5B8D829B1}" sibTransId="{4DD501B6-B389-40D8-BE3B-29ECF51806BA}"/>
    <dgm:cxn modelId="{283A0560-2C6B-417A-A740-05630FDC7D21}" type="presOf" srcId="{98859D42-CDAE-4FF5-8947-06A60E611F36}" destId="{D6BFA6AA-1509-48D2-9BCC-3581422FDB99}" srcOrd="0" destOrd="0" presId="urn:microsoft.com/office/officeart/2005/8/layout/funnel1"/>
    <dgm:cxn modelId="{AF7DB8B8-A32D-4655-BD43-4A39E3FA6888}" type="presOf" srcId="{301680F2-FCAA-4B3B-9C8D-BB05CC0B7DAB}" destId="{EB7C000B-5598-4110-9724-02C0EB241A71}" srcOrd="0" destOrd="0" presId="urn:microsoft.com/office/officeart/2005/8/layout/funnel1"/>
    <dgm:cxn modelId="{7CE1FD08-ADB2-4C79-AA91-FF71E7FBED27}" srcId="{301680F2-FCAA-4B3B-9C8D-BB05CC0B7DAB}" destId="{98859D42-CDAE-4FF5-8947-06A60E611F36}" srcOrd="0" destOrd="0" parTransId="{F8D9D7A0-4DA1-4504-8714-510A963BC197}" sibTransId="{6796EEEA-077E-4969-998A-17649E537CF8}"/>
    <dgm:cxn modelId="{2B7F6964-F426-441E-B627-8B9F2C290CA3}" type="presOf" srcId="{72C04461-45EE-4B36-B632-9F54DC2C47BF}" destId="{2B85D500-0679-4651-8EBB-0F5D04CEA67C}" srcOrd="0" destOrd="0" presId="urn:microsoft.com/office/officeart/2005/8/layout/funnel1"/>
    <dgm:cxn modelId="{DE425045-3F18-4DDC-A86D-889F8E9A2CEC}" type="presOf" srcId="{DC3CF97A-5072-4917-B563-B121D5809227}" destId="{2224D2BF-CFC7-4975-B1DA-7B7CF6F45C4C}" srcOrd="0" destOrd="0" presId="urn:microsoft.com/office/officeart/2005/8/layout/funnel1"/>
    <dgm:cxn modelId="{002276AC-3037-4052-B404-B11BFB46E650}" type="presOf" srcId="{5539463C-44F8-49A2-97CF-EE3406532CE1}" destId="{47D49FD8-F029-4513-9D48-FF64166B0F75}" srcOrd="0" destOrd="0" presId="urn:microsoft.com/office/officeart/2005/8/layout/funnel1"/>
    <dgm:cxn modelId="{71D64890-F4C8-41CD-9A83-9DFBC61FD211}" srcId="{301680F2-FCAA-4B3B-9C8D-BB05CC0B7DAB}" destId="{DC3CF97A-5072-4917-B563-B121D5809227}" srcOrd="1" destOrd="0" parTransId="{B833149A-BE85-4258-9BCE-EEC5EA3B1C7E}" sibTransId="{90D1DCE1-FEF6-4F4D-AA3A-22509BB5662A}"/>
    <dgm:cxn modelId="{D871A59C-86B3-4ADF-A2DD-B283D5A810A4}" type="presParOf" srcId="{EB7C000B-5598-4110-9724-02C0EB241A71}" destId="{541D91F8-85FC-41CC-8942-60923918841A}" srcOrd="0" destOrd="0" presId="urn:microsoft.com/office/officeart/2005/8/layout/funnel1"/>
    <dgm:cxn modelId="{F9B768B2-A04A-4245-819D-C7049C24940A}" type="presParOf" srcId="{EB7C000B-5598-4110-9724-02C0EB241A71}" destId="{2DF50BDC-0CBD-4A22-BDEF-B841ED2F60CA}" srcOrd="1" destOrd="0" presId="urn:microsoft.com/office/officeart/2005/8/layout/funnel1"/>
    <dgm:cxn modelId="{BBFC75CF-1908-435E-9190-F36534E0283F}" type="presParOf" srcId="{EB7C000B-5598-4110-9724-02C0EB241A71}" destId="{47D49FD8-F029-4513-9D48-FF64166B0F75}" srcOrd="2" destOrd="0" presId="urn:microsoft.com/office/officeart/2005/8/layout/funnel1"/>
    <dgm:cxn modelId="{5588A440-9A8A-4E00-9EA2-C0CA2DC81E85}" type="presParOf" srcId="{EB7C000B-5598-4110-9724-02C0EB241A71}" destId="{2B85D500-0679-4651-8EBB-0F5D04CEA67C}" srcOrd="3" destOrd="0" presId="urn:microsoft.com/office/officeart/2005/8/layout/funnel1"/>
    <dgm:cxn modelId="{C74356CA-F636-4182-BD8A-FF580E2829D0}" type="presParOf" srcId="{EB7C000B-5598-4110-9724-02C0EB241A71}" destId="{2224D2BF-CFC7-4975-B1DA-7B7CF6F45C4C}" srcOrd="4" destOrd="0" presId="urn:microsoft.com/office/officeart/2005/8/layout/funnel1"/>
    <dgm:cxn modelId="{42406594-849A-4C50-BA2E-D15C61C1CEFF}" type="presParOf" srcId="{EB7C000B-5598-4110-9724-02C0EB241A71}" destId="{D6BFA6AA-1509-48D2-9BCC-3581422FDB99}" srcOrd="5" destOrd="0" presId="urn:microsoft.com/office/officeart/2005/8/layout/funnel1"/>
    <dgm:cxn modelId="{FEC9D5A8-1B12-4B95-BBE0-22AAA354FF44}" type="presParOf" srcId="{EB7C000B-5598-4110-9724-02C0EB241A71}" destId="{4912DBBC-AF77-4689-A315-300C4182EAA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8741DD-18B5-4B02-85BE-1647E1663A6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1B90DA9-CB7F-4053-B6DC-E57AB5264BDD}">
      <dgm:prSet phldrT="[Text]"/>
      <dgm:spPr>
        <a:solidFill>
          <a:srgbClr val="D31246"/>
        </a:solidFill>
      </dgm:spPr>
      <dgm:t>
        <a:bodyPr/>
        <a:lstStyle/>
        <a:p>
          <a:r>
            <a:rPr lang="en-US" dirty="0" smtClean="0">
              <a:latin typeface="+mn-lt"/>
              <a:cs typeface="Arial" panose="020B0604020202020204" pitchFamily="34" charset="0"/>
            </a:rPr>
            <a:t>Text Parsing</a:t>
          </a:r>
          <a:endParaRPr lang="en-US" dirty="0">
            <a:latin typeface="+mn-lt"/>
            <a:cs typeface="Arial" panose="020B0604020202020204" pitchFamily="34" charset="0"/>
          </a:endParaRPr>
        </a:p>
      </dgm:t>
    </dgm:pt>
    <dgm:pt modelId="{948782EA-3E6C-4B0D-80DF-053F75FDE3E3}" type="parTrans" cxnId="{F22E818C-8D77-475C-A3C3-1068F5A80019}">
      <dgm:prSet/>
      <dgm:spPr/>
      <dgm:t>
        <a:bodyPr/>
        <a:lstStyle/>
        <a:p>
          <a:endParaRPr lang="en-US"/>
        </a:p>
      </dgm:t>
    </dgm:pt>
    <dgm:pt modelId="{D5B133D7-5DB4-46A0-B04E-0DF7B68E31A7}" type="sibTrans" cxnId="{F22E818C-8D77-475C-A3C3-1068F5A80019}">
      <dgm:prSet/>
      <dgm:spPr/>
      <dgm:t>
        <a:bodyPr/>
        <a:lstStyle/>
        <a:p>
          <a:endParaRPr lang="en-US"/>
        </a:p>
      </dgm:t>
    </dgm:pt>
    <dgm:pt modelId="{03184705-8D32-4E9C-A927-892281459E7E}">
      <dgm:prSet phldrT="[Text]"/>
      <dgm:spPr>
        <a:solidFill>
          <a:srgbClr val="FDC21C"/>
        </a:solidFill>
      </dgm:spPr>
      <dgm:t>
        <a:bodyPr/>
        <a:lstStyle/>
        <a:p>
          <a:r>
            <a:rPr lang="en-US" dirty="0" smtClean="0">
              <a:latin typeface="+mn-lt"/>
              <a:cs typeface="Arial" panose="020B0604020202020204" pitchFamily="34" charset="0"/>
            </a:rPr>
            <a:t>Text Filter</a:t>
          </a:r>
          <a:endParaRPr lang="en-US" dirty="0">
            <a:latin typeface="+mn-lt"/>
            <a:cs typeface="Arial" panose="020B0604020202020204" pitchFamily="34" charset="0"/>
          </a:endParaRPr>
        </a:p>
      </dgm:t>
    </dgm:pt>
    <dgm:pt modelId="{2C6791DD-8869-4C66-B831-B150CB06E78F}" type="parTrans" cxnId="{48C000A4-C710-4906-ABB6-67AA146D2AE4}">
      <dgm:prSet/>
      <dgm:spPr/>
      <dgm:t>
        <a:bodyPr/>
        <a:lstStyle/>
        <a:p>
          <a:endParaRPr lang="en-US"/>
        </a:p>
      </dgm:t>
    </dgm:pt>
    <dgm:pt modelId="{6268D5F7-1251-4F92-9DAF-051261F1D691}" type="sibTrans" cxnId="{48C000A4-C710-4906-ABB6-67AA146D2AE4}">
      <dgm:prSet/>
      <dgm:spPr/>
      <dgm:t>
        <a:bodyPr/>
        <a:lstStyle/>
        <a:p>
          <a:endParaRPr lang="en-US"/>
        </a:p>
      </dgm:t>
    </dgm:pt>
    <dgm:pt modelId="{69A48F87-F48B-429A-AE6F-C13429C93ACF}">
      <dgm:prSet phldrT="[Text]"/>
      <dgm:spPr>
        <a:solidFill>
          <a:srgbClr val="5994AD"/>
        </a:solidFill>
      </dgm:spPr>
      <dgm:t>
        <a:bodyPr/>
        <a:lstStyle/>
        <a:p>
          <a:r>
            <a:rPr lang="en-US" dirty="0" smtClean="0">
              <a:latin typeface="+mn-lt"/>
              <a:cs typeface="Arial" panose="020B0604020202020204" pitchFamily="34" charset="0"/>
            </a:rPr>
            <a:t>Text Topic/Cluster</a:t>
          </a:r>
          <a:endParaRPr lang="en-US" dirty="0">
            <a:latin typeface="+mn-lt"/>
            <a:cs typeface="Arial" panose="020B0604020202020204" pitchFamily="34" charset="0"/>
          </a:endParaRPr>
        </a:p>
      </dgm:t>
    </dgm:pt>
    <dgm:pt modelId="{E194912D-4C51-471B-A80F-27E2CBCF101B}" type="parTrans" cxnId="{3F253079-D925-4301-9DA1-5A6A6522BAA0}">
      <dgm:prSet/>
      <dgm:spPr/>
      <dgm:t>
        <a:bodyPr/>
        <a:lstStyle/>
        <a:p>
          <a:endParaRPr lang="en-US"/>
        </a:p>
      </dgm:t>
    </dgm:pt>
    <dgm:pt modelId="{F1F3ADB9-A006-4882-AFC6-DBB9DC111525}" type="sibTrans" cxnId="{3F253079-D925-4301-9DA1-5A6A6522BAA0}">
      <dgm:prSet/>
      <dgm:spPr/>
      <dgm:t>
        <a:bodyPr/>
        <a:lstStyle/>
        <a:p>
          <a:endParaRPr lang="en-US"/>
        </a:p>
      </dgm:t>
    </dgm:pt>
    <dgm:pt modelId="{DCBD8FED-E47F-495D-85F3-51993B2F2D37}" type="pres">
      <dgm:prSet presAssocID="{CD8741DD-18B5-4B02-85BE-1647E1663A62}" presName="rootnode" presStyleCnt="0">
        <dgm:presLayoutVars>
          <dgm:chMax/>
          <dgm:chPref/>
          <dgm:dir val="rev"/>
          <dgm:animLvl val="lvl"/>
        </dgm:presLayoutVars>
      </dgm:prSet>
      <dgm:spPr/>
      <dgm:t>
        <a:bodyPr/>
        <a:lstStyle/>
        <a:p>
          <a:endParaRPr lang="en-US"/>
        </a:p>
      </dgm:t>
    </dgm:pt>
    <dgm:pt modelId="{6D8A870B-3F3C-4101-B8D9-9A99C91AA226}" type="pres">
      <dgm:prSet presAssocID="{21B90DA9-CB7F-4053-B6DC-E57AB5264BDD}" presName="composite" presStyleCnt="0"/>
      <dgm:spPr/>
    </dgm:pt>
    <dgm:pt modelId="{B6D7E11E-7EED-4E55-A4C7-79CC0CA73E8A}" type="pres">
      <dgm:prSet presAssocID="{21B90DA9-CB7F-4053-B6DC-E57AB5264BDD}" presName="bentUpArrow1" presStyleLbl="alignImgPlace1" presStyleIdx="0" presStyleCnt="2"/>
      <dgm:spPr>
        <a:solidFill>
          <a:srgbClr val="919598"/>
        </a:solidFill>
      </dgm:spPr>
    </dgm:pt>
    <dgm:pt modelId="{92DF2776-77F3-4A9E-B1AA-DD813FC539EB}" type="pres">
      <dgm:prSet presAssocID="{21B90DA9-CB7F-4053-B6DC-E57AB5264BDD}" presName="ParentText" presStyleLbl="node1" presStyleIdx="0" presStyleCnt="3">
        <dgm:presLayoutVars>
          <dgm:chMax val="1"/>
          <dgm:chPref val="1"/>
          <dgm:bulletEnabled val="1"/>
        </dgm:presLayoutVars>
      </dgm:prSet>
      <dgm:spPr/>
      <dgm:t>
        <a:bodyPr/>
        <a:lstStyle/>
        <a:p>
          <a:endParaRPr lang="en-US"/>
        </a:p>
      </dgm:t>
    </dgm:pt>
    <dgm:pt modelId="{29BBA030-6F95-4916-A10A-5360D1B41BD9}" type="pres">
      <dgm:prSet presAssocID="{21B90DA9-CB7F-4053-B6DC-E57AB5264BDD}" presName="ChildText" presStyleLbl="revTx" presStyleIdx="0" presStyleCnt="2">
        <dgm:presLayoutVars>
          <dgm:chMax val="0"/>
          <dgm:chPref val="0"/>
          <dgm:bulletEnabled val="1"/>
        </dgm:presLayoutVars>
      </dgm:prSet>
      <dgm:spPr/>
    </dgm:pt>
    <dgm:pt modelId="{09C3D025-C16D-44D3-AAC5-A97A5D50CAB1}" type="pres">
      <dgm:prSet presAssocID="{D5B133D7-5DB4-46A0-B04E-0DF7B68E31A7}" presName="sibTrans" presStyleCnt="0"/>
      <dgm:spPr/>
    </dgm:pt>
    <dgm:pt modelId="{F21A181F-D718-4A20-A3FD-CD949565C761}" type="pres">
      <dgm:prSet presAssocID="{03184705-8D32-4E9C-A927-892281459E7E}" presName="composite" presStyleCnt="0"/>
      <dgm:spPr/>
    </dgm:pt>
    <dgm:pt modelId="{BFEAB270-66CC-47CA-91BB-74D8203BB446}" type="pres">
      <dgm:prSet presAssocID="{03184705-8D32-4E9C-A927-892281459E7E}" presName="bentUpArrow1" presStyleLbl="alignImgPlace1" presStyleIdx="1" presStyleCnt="2"/>
      <dgm:spPr>
        <a:solidFill>
          <a:srgbClr val="919598"/>
        </a:solidFill>
      </dgm:spPr>
    </dgm:pt>
    <dgm:pt modelId="{17535AB4-E0C8-4DC1-8678-3B0B4F7BBEE6}" type="pres">
      <dgm:prSet presAssocID="{03184705-8D32-4E9C-A927-892281459E7E}" presName="ParentText" presStyleLbl="node1" presStyleIdx="1" presStyleCnt="3">
        <dgm:presLayoutVars>
          <dgm:chMax val="1"/>
          <dgm:chPref val="1"/>
          <dgm:bulletEnabled val="1"/>
        </dgm:presLayoutVars>
      </dgm:prSet>
      <dgm:spPr/>
      <dgm:t>
        <a:bodyPr/>
        <a:lstStyle/>
        <a:p>
          <a:endParaRPr lang="en-US"/>
        </a:p>
      </dgm:t>
    </dgm:pt>
    <dgm:pt modelId="{EDD1C497-C1FD-4A9A-BDAB-B05EB820F762}" type="pres">
      <dgm:prSet presAssocID="{03184705-8D32-4E9C-A927-892281459E7E}" presName="ChildText" presStyleLbl="revTx" presStyleIdx="1" presStyleCnt="2">
        <dgm:presLayoutVars>
          <dgm:chMax val="0"/>
          <dgm:chPref val="0"/>
          <dgm:bulletEnabled val="1"/>
        </dgm:presLayoutVars>
      </dgm:prSet>
      <dgm:spPr/>
    </dgm:pt>
    <dgm:pt modelId="{04655A02-6B6B-4B6A-8C26-27E00A6F18DE}" type="pres">
      <dgm:prSet presAssocID="{6268D5F7-1251-4F92-9DAF-051261F1D691}" presName="sibTrans" presStyleCnt="0"/>
      <dgm:spPr/>
    </dgm:pt>
    <dgm:pt modelId="{3FDCB681-6627-40B1-A83B-877D785B4622}" type="pres">
      <dgm:prSet presAssocID="{69A48F87-F48B-429A-AE6F-C13429C93ACF}" presName="composite" presStyleCnt="0"/>
      <dgm:spPr/>
    </dgm:pt>
    <dgm:pt modelId="{51447CEE-4971-434E-A107-7C971CEDC5F3}" type="pres">
      <dgm:prSet presAssocID="{69A48F87-F48B-429A-AE6F-C13429C93ACF}" presName="ParentText" presStyleLbl="node1" presStyleIdx="2" presStyleCnt="3">
        <dgm:presLayoutVars>
          <dgm:chMax val="1"/>
          <dgm:chPref val="1"/>
          <dgm:bulletEnabled val="1"/>
        </dgm:presLayoutVars>
      </dgm:prSet>
      <dgm:spPr/>
      <dgm:t>
        <a:bodyPr/>
        <a:lstStyle/>
        <a:p>
          <a:endParaRPr lang="en-US"/>
        </a:p>
      </dgm:t>
    </dgm:pt>
  </dgm:ptLst>
  <dgm:cxnLst>
    <dgm:cxn modelId="{48C000A4-C710-4906-ABB6-67AA146D2AE4}" srcId="{CD8741DD-18B5-4B02-85BE-1647E1663A62}" destId="{03184705-8D32-4E9C-A927-892281459E7E}" srcOrd="1" destOrd="0" parTransId="{2C6791DD-8869-4C66-B831-B150CB06E78F}" sibTransId="{6268D5F7-1251-4F92-9DAF-051261F1D691}"/>
    <dgm:cxn modelId="{3F253079-D925-4301-9DA1-5A6A6522BAA0}" srcId="{CD8741DD-18B5-4B02-85BE-1647E1663A62}" destId="{69A48F87-F48B-429A-AE6F-C13429C93ACF}" srcOrd="2" destOrd="0" parTransId="{E194912D-4C51-471B-A80F-27E2CBCF101B}" sibTransId="{F1F3ADB9-A006-4882-AFC6-DBB9DC111525}"/>
    <dgm:cxn modelId="{6F6EF58D-F00C-4D21-BD04-6F76D89A6F53}" type="presOf" srcId="{03184705-8D32-4E9C-A927-892281459E7E}" destId="{17535AB4-E0C8-4DC1-8678-3B0B4F7BBEE6}" srcOrd="0" destOrd="0" presId="urn:microsoft.com/office/officeart/2005/8/layout/StepDownProcess"/>
    <dgm:cxn modelId="{F22E818C-8D77-475C-A3C3-1068F5A80019}" srcId="{CD8741DD-18B5-4B02-85BE-1647E1663A62}" destId="{21B90DA9-CB7F-4053-B6DC-E57AB5264BDD}" srcOrd="0" destOrd="0" parTransId="{948782EA-3E6C-4B0D-80DF-053F75FDE3E3}" sibTransId="{D5B133D7-5DB4-46A0-B04E-0DF7B68E31A7}"/>
    <dgm:cxn modelId="{4D3B2486-D50C-4432-9BD6-AAEBB1E38DA1}" type="presOf" srcId="{CD8741DD-18B5-4B02-85BE-1647E1663A62}" destId="{DCBD8FED-E47F-495D-85F3-51993B2F2D37}" srcOrd="0" destOrd="0" presId="urn:microsoft.com/office/officeart/2005/8/layout/StepDownProcess"/>
    <dgm:cxn modelId="{C5848A21-C728-440A-8455-4D8D77D5ECDB}" type="presOf" srcId="{21B90DA9-CB7F-4053-B6DC-E57AB5264BDD}" destId="{92DF2776-77F3-4A9E-B1AA-DD813FC539EB}" srcOrd="0" destOrd="0" presId="urn:microsoft.com/office/officeart/2005/8/layout/StepDownProcess"/>
    <dgm:cxn modelId="{06259AFA-AF49-44B4-BF55-07579DA27120}" type="presOf" srcId="{69A48F87-F48B-429A-AE6F-C13429C93ACF}" destId="{51447CEE-4971-434E-A107-7C971CEDC5F3}" srcOrd="0" destOrd="0" presId="urn:microsoft.com/office/officeart/2005/8/layout/StepDownProcess"/>
    <dgm:cxn modelId="{3FC4EE60-7224-457E-82BA-D726A27F381E}" type="presParOf" srcId="{DCBD8FED-E47F-495D-85F3-51993B2F2D37}" destId="{6D8A870B-3F3C-4101-B8D9-9A99C91AA226}" srcOrd="0" destOrd="0" presId="urn:microsoft.com/office/officeart/2005/8/layout/StepDownProcess"/>
    <dgm:cxn modelId="{8A32CE3E-0715-497A-9B8E-EDD0B502B8CF}" type="presParOf" srcId="{6D8A870B-3F3C-4101-B8D9-9A99C91AA226}" destId="{B6D7E11E-7EED-4E55-A4C7-79CC0CA73E8A}" srcOrd="0" destOrd="0" presId="urn:microsoft.com/office/officeart/2005/8/layout/StepDownProcess"/>
    <dgm:cxn modelId="{66DDB674-525C-45A5-9E9F-E46BCE508755}" type="presParOf" srcId="{6D8A870B-3F3C-4101-B8D9-9A99C91AA226}" destId="{92DF2776-77F3-4A9E-B1AA-DD813FC539EB}" srcOrd="1" destOrd="0" presId="urn:microsoft.com/office/officeart/2005/8/layout/StepDownProcess"/>
    <dgm:cxn modelId="{EB9C39EF-8902-4DB4-9A66-D77EA548FD6B}" type="presParOf" srcId="{6D8A870B-3F3C-4101-B8D9-9A99C91AA226}" destId="{29BBA030-6F95-4916-A10A-5360D1B41BD9}" srcOrd="2" destOrd="0" presId="urn:microsoft.com/office/officeart/2005/8/layout/StepDownProcess"/>
    <dgm:cxn modelId="{462EAAF8-C829-44C3-B4B5-E9345DB45939}" type="presParOf" srcId="{DCBD8FED-E47F-495D-85F3-51993B2F2D37}" destId="{09C3D025-C16D-44D3-AAC5-A97A5D50CAB1}" srcOrd="1" destOrd="0" presId="urn:microsoft.com/office/officeart/2005/8/layout/StepDownProcess"/>
    <dgm:cxn modelId="{1544351D-1CC9-4381-B576-426C7F428FD6}" type="presParOf" srcId="{DCBD8FED-E47F-495D-85F3-51993B2F2D37}" destId="{F21A181F-D718-4A20-A3FD-CD949565C761}" srcOrd="2" destOrd="0" presId="urn:microsoft.com/office/officeart/2005/8/layout/StepDownProcess"/>
    <dgm:cxn modelId="{94762A34-894D-4A6C-A215-EA9922458B09}" type="presParOf" srcId="{F21A181F-D718-4A20-A3FD-CD949565C761}" destId="{BFEAB270-66CC-47CA-91BB-74D8203BB446}" srcOrd="0" destOrd="0" presId="urn:microsoft.com/office/officeart/2005/8/layout/StepDownProcess"/>
    <dgm:cxn modelId="{327768B2-C747-415F-A96F-645E96268E2D}" type="presParOf" srcId="{F21A181F-D718-4A20-A3FD-CD949565C761}" destId="{17535AB4-E0C8-4DC1-8678-3B0B4F7BBEE6}" srcOrd="1" destOrd="0" presId="urn:microsoft.com/office/officeart/2005/8/layout/StepDownProcess"/>
    <dgm:cxn modelId="{ACBA914A-FB4C-4BF6-A514-EC9FBF8D7616}" type="presParOf" srcId="{F21A181F-D718-4A20-A3FD-CD949565C761}" destId="{EDD1C497-C1FD-4A9A-BDAB-B05EB820F762}" srcOrd="2" destOrd="0" presId="urn:microsoft.com/office/officeart/2005/8/layout/StepDownProcess"/>
    <dgm:cxn modelId="{4A800AAF-89F7-4533-A421-535C1911C7EB}" type="presParOf" srcId="{DCBD8FED-E47F-495D-85F3-51993B2F2D37}" destId="{04655A02-6B6B-4B6A-8C26-27E00A6F18DE}" srcOrd="3" destOrd="0" presId="urn:microsoft.com/office/officeart/2005/8/layout/StepDownProcess"/>
    <dgm:cxn modelId="{666D7B5D-262C-429D-ADE7-7C1B2C951119}" type="presParOf" srcId="{DCBD8FED-E47F-495D-85F3-51993B2F2D37}" destId="{3FDCB681-6627-40B1-A83B-877D785B4622}" srcOrd="4" destOrd="0" presId="urn:microsoft.com/office/officeart/2005/8/layout/StepDownProcess"/>
    <dgm:cxn modelId="{9AE8FE08-5C2A-4129-814A-D22534068307}" type="presParOf" srcId="{3FDCB681-6627-40B1-A83B-877D785B4622}" destId="{51447CEE-4971-434E-A107-7C971CEDC5F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F9EC12-AC0A-2F4F-A8D6-33B9D912CA3F}" type="doc">
      <dgm:prSet loTypeId="urn:microsoft.com/office/officeart/2005/8/layout/default" loCatId="" qsTypeId="urn:microsoft.com/office/officeart/2005/8/quickstyle/3D1" qsCatId="3D" csTypeId="urn:microsoft.com/office/officeart/2005/8/colors/colorful3" csCatId="colorful" phldr="1"/>
      <dgm:spPr/>
      <dgm:t>
        <a:bodyPr/>
        <a:lstStyle/>
        <a:p>
          <a:endParaRPr lang="en-US"/>
        </a:p>
      </dgm:t>
    </dgm:pt>
    <dgm:pt modelId="{8B42F702-E031-40F3-9AE2-F52ED212437A}">
      <dgm:prSet custT="1"/>
      <dgm:spPr/>
      <dgm:t>
        <a:bodyPr/>
        <a:lstStyle/>
        <a:p>
          <a:r>
            <a:rPr lang="en-US" sz="3600" dirty="0" smtClean="0"/>
            <a:t> </a:t>
          </a:r>
          <a:r>
            <a:rPr lang="en-US" sz="3600" dirty="0" smtClean="0"/>
            <a:t>This feature analysis helps retailers and companies to understand customer expectations to create future products that meet the needs of their customers and gain business value. Additionally, this analysis prototype also benefits the amazon retailers to constantly view and evaluate the customer’s reviews and increase their brand loyalty by following the above recommendations.</a:t>
          </a:r>
        </a:p>
      </dgm:t>
    </dgm:pt>
    <dgm:pt modelId="{F86DE27E-400E-4D82-9252-0E2B32C20932}" type="parTrans" cxnId="{60DBA7C7-1F59-43A2-9A0F-7A9E17A91AB1}">
      <dgm:prSet/>
      <dgm:spPr/>
      <dgm:t>
        <a:bodyPr/>
        <a:lstStyle/>
        <a:p>
          <a:endParaRPr lang="en-US"/>
        </a:p>
      </dgm:t>
    </dgm:pt>
    <dgm:pt modelId="{7D725C04-B9E1-41B2-A142-DDB5F01748D5}" type="sibTrans" cxnId="{60DBA7C7-1F59-43A2-9A0F-7A9E17A91AB1}">
      <dgm:prSet/>
      <dgm:spPr/>
      <dgm:t>
        <a:bodyPr/>
        <a:lstStyle/>
        <a:p>
          <a:endParaRPr lang="en-US"/>
        </a:p>
      </dgm:t>
    </dgm:pt>
    <dgm:pt modelId="{897A2753-579D-5143-927F-5D88F6B202BE}" type="pres">
      <dgm:prSet presAssocID="{28F9EC12-AC0A-2F4F-A8D6-33B9D912CA3F}" presName="diagram" presStyleCnt="0">
        <dgm:presLayoutVars>
          <dgm:dir/>
          <dgm:resizeHandles val="exact"/>
        </dgm:presLayoutVars>
      </dgm:prSet>
      <dgm:spPr/>
      <dgm:t>
        <a:bodyPr/>
        <a:lstStyle/>
        <a:p>
          <a:endParaRPr lang="en-US"/>
        </a:p>
      </dgm:t>
    </dgm:pt>
    <dgm:pt modelId="{3ED6CF39-E8D2-44BB-A8C6-34CE0268EDEB}" type="pres">
      <dgm:prSet presAssocID="{8B42F702-E031-40F3-9AE2-F52ED212437A}" presName="node" presStyleLbl="node1" presStyleIdx="0" presStyleCnt="1" custAng="0" custScaleX="72978" custScaleY="20504" custLinFactNeighborX="-6639" custLinFactNeighborY="5265">
        <dgm:presLayoutVars>
          <dgm:bulletEnabled val="1"/>
        </dgm:presLayoutVars>
      </dgm:prSet>
      <dgm:spPr/>
      <dgm:t>
        <a:bodyPr/>
        <a:lstStyle/>
        <a:p>
          <a:endParaRPr lang="en-US"/>
        </a:p>
      </dgm:t>
    </dgm:pt>
  </dgm:ptLst>
  <dgm:cxnLst>
    <dgm:cxn modelId="{60DBA7C7-1F59-43A2-9A0F-7A9E17A91AB1}" srcId="{28F9EC12-AC0A-2F4F-A8D6-33B9D912CA3F}" destId="{8B42F702-E031-40F3-9AE2-F52ED212437A}" srcOrd="0" destOrd="0" parTransId="{F86DE27E-400E-4D82-9252-0E2B32C20932}" sibTransId="{7D725C04-B9E1-41B2-A142-DDB5F01748D5}"/>
    <dgm:cxn modelId="{BB329BA8-DEB8-5F48-8F2D-BDF6717BD198}" type="presOf" srcId="{28F9EC12-AC0A-2F4F-A8D6-33B9D912CA3F}" destId="{897A2753-579D-5143-927F-5D88F6B202BE}" srcOrd="0" destOrd="0" presId="urn:microsoft.com/office/officeart/2005/8/layout/default"/>
    <dgm:cxn modelId="{57DBB784-329E-4DB3-A001-01CB6096ACD7}" type="presOf" srcId="{8B42F702-E031-40F3-9AE2-F52ED212437A}" destId="{3ED6CF39-E8D2-44BB-A8C6-34CE0268EDEB}" srcOrd="0" destOrd="0" presId="urn:microsoft.com/office/officeart/2005/8/layout/default"/>
    <dgm:cxn modelId="{9D55146B-F752-4E27-A5AD-AA74097AB207}" type="presParOf" srcId="{897A2753-579D-5143-927F-5D88F6B202BE}" destId="{3ED6CF39-E8D2-44BB-A8C6-34CE0268EDEB}" srcOrd="0"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D91F8-85FC-41CC-8942-60923918841A}">
      <dsp:nvSpPr>
        <dsp:cNvPr id="0" name=""/>
        <dsp:cNvSpPr/>
      </dsp:nvSpPr>
      <dsp:spPr>
        <a:xfrm>
          <a:off x="2046596" y="0"/>
          <a:ext cx="11633920" cy="275563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50BDC-0CBD-4A22-BDEF-B841ED2F60CA}">
      <dsp:nvSpPr>
        <dsp:cNvPr id="0" name=""/>
        <dsp:cNvSpPr/>
      </dsp:nvSpPr>
      <dsp:spPr>
        <a:xfrm>
          <a:off x="7160706" y="7147419"/>
          <a:ext cx="1537740" cy="984154"/>
        </a:xfrm>
        <a:prstGeom prst="downArrow">
          <a:avLst/>
        </a:prstGeom>
        <a:solidFill>
          <a:srgbClr val="9195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D49FD8-F029-4513-9D48-FF64166B0F75}">
      <dsp:nvSpPr>
        <dsp:cNvPr id="0" name=""/>
        <dsp:cNvSpPr/>
      </dsp:nvSpPr>
      <dsp:spPr>
        <a:xfrm>
          <a:off x="4238998" y="7934743"/>
          <a:ext cx="7381156" cy="184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latin typeface="+mn-lt"/>
              <a:cs typeface="Arial" panose="020B0604020202020204" pitchFamily="34" charset="0"/>
            </a:rPr>
            <a:t>Features</a:t>
          </a:r>
          <a:endParaRPr lang="en-US" sz="6500" kern="1200" dirty="0">
            <a:latin typeface="+mn-lt"/>
            <a:cs typeface="Arial" panose="020B0604020202020204" pitchFamily="34" charset="0"/>
          </a:endParaRPr>
        </a:p>
      </dsp:txBody>
      <dsp:txXfrm>
        <a:off x="4238998" y="7934743"/>
        <a:ext cx="7381156" cy="1845289"/>
      </dsp:txXfrm>
    </dsp:sp>
    <dsp:sp modelId="{2B85D500-0679-4651-8EBB-0F5D04CEA67C}">
      <dsp:nvSpPr>
        <dsp:cNvPr id="0" name=""/>
        <dsp:cNvSpPr/>
      </dsp:nvSpPr>
      <dsp:spPr>
        <a:xfrm>
          <a:off x="6362343" y="3621215"/>
          <a:ext cx="3292983" cy="3292983"/>
        </a:xfrm>
        <a:prstGeom prst="ellipse">
          <a:avLst/>
        </a:prstGeom>
        <a:solidFill>
          <a:srgbClr val="FDC2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Arial" panose="020B0604020202020204" pitchFamily="34" charset="0"/>
              <a:cs typeface="Arial" panose="020B0604020202020204" pitchFamily="34" charset="0"/>
            </a:rPr>
            <a:t>Feature Extraction</a:t>
          </a:r>
          <a:endParaRPr lang="en-US" sz="3000" kern="1200" dirty="0">
            <a:latin typeface="Arial" panose="020B0604020202020204" pitchFamily="34" charset="0"/>
            <a:cs typeface="Arial" panose="020B0604020202020204" pitchFamily="34" charset="0"/>
          </a:endParaRPr>
        </a:p>
      </dsp:txBody>
      <dsp:txXfrm>
        <a:off x="6844589" y="4103461"/>
        <a:ext cx="2328491" cy="2328491"/>
      </dsp:txXfrm>
    </dsp:sp>
    <dsp:sp modelId="{2224D2BF-CFC7-4975-B1DA-7B7CF6F45C4C}">
      <dsp:nvSpPr>
        <dsp:cNvPr id="0" name=""/>
        <dsp:cNvSpPr/>
      </dsp:nvSpPr>
      <dsp:spPr>
        <a:xfrm>
          <a:off x="3452675" y="758916"/>
          <a:ext cx="3773773" cy="3773773"/>
        </a:xfrm>
        <a:prstGeom prst="ellipse">
          <a:avLst/>
        </a:prstGeom>
        <a:solidFill>
          <a:srgbClr val="5994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Arial" panose="020B0604020202020204" pitchFamily="34" charset="0"/>
              <a:cs typeface="Arial" panose="020B0604020202020204" pitchFamily="34" charset="0"/>
            </a:rPr>
            <a:t>Data Collection</a:t>
          </a:r>
          <a:endParaRPr lang="en-US" sz="3000" kern="1200" dirty="0">
            <a:latin typeface="Arial" panose="020B0604020202020204" pitchFamily="34" charset="0"/>
            <a:cs typeface="Arial" panose="020B0604020202020204" pitchFamily="34" charset="0"/>
          </a:endParaRPr>
        </a:p>
      </dsp:txBody>
      <dsp:txXfrm>
        <a:off x="4005331" y="1311572"/>
        <a:ext cx="2668461" cy="2668461"/>
      </dsp:txXfrm>
    </dsp:sp>
    <dsp:sp modelId="{D6BFA6AA-1509-48D2-9BCC-3581422FDB99}">
      <dsp:nvSpPr>
        <dsp:cNvPr id="0" name=""/>
        <dsp:cNvSpPr/>
      </dsp:nvSpPr>
      <dsp:spPr>
        <a:xfrm>
          <a:off x="8642447" y="662958"/>
          <a:ext cx="3695163" cy="3695163"/>
        </a:xfrm>
        <a:prstGeom prst="ellipse">
          <a:avLst/>
        </a:prstGeom>
        <a:solidFill>
          <a:srgbClr val="D312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Arial" panose="020B0604020202020204" pitchFamily="34" charset="0"/>
              <a:cs typeface="Arial" panose="020B0604020202020204" pitchFamily="34" charset="0"/>
            </a:rPr>
            <a:t>Data</a:t>
          </a:r>
        </a:p>
        <a:p>
          <a:pPr lvl="0" algn="ctr" defTabSz="1333500">
            <a:lnSpc>
              <a:spcPct val="90000"/>
            </a:lnSpc>
            <a:spcBef>
              <a:spcPct val="0"/>
            </a:spcBef>
            <a:spcAft>
              <a:spcPct val="35000"/>
            </a:spcAft>
          </a:pPr>
          <a:r>
            <a:rPr lang="en-US" sz="3000" kern="1200" dirty="0" smtClean="0">
              <a:latin typeface="Arial" panose="020B0604020202020204" pitchFamily="34" charset="0"/>
              <a:cs typeface="Arial" panose="020B0604020202020204" pitchFamily="34" charset="0"/>
            </a:rPr>
            <a:t>Decomposition</a:t>
          </a:r>
          <a:endParaRPr lang="en-US" sz="3000" kern="1200" dirty="0">
            <a:latin typeface="Arial" panose="020B0604020202020204" pitchFamily="34" charset="0"/>
            <a:cs typeface="Arial" panose="020B0604020202020204" pitchFamily="34" charset="0"/>
          </a:endParaRPr>
        </a:p>
      </dsp:txBody>
      <dsp:txXfrm>
        <a:off x="9183591" y="1204102"/>
        <a:ext cx="2612875" cy="2612875"/>
      </dsp:txXfrm>
    </dsp:sp>
    <dsp:sp modelId="{4912DBBC-AF77-4689-A315-300C4182EAA3}">
      <dsp:nvSpPr>
        <dsp:cNvPr id="0" name=""/>
        <dsp:cNvSpPr/>
      </dsp:nvSpPr>
      <dsp:spPr>
        <a:xfrm>
          <a:off x="1679631" y="176695"/>
          <a:ext cx="12367792" cy="6889079"/>
        </a:xfrm>
        <a:prstGeom prst="funnel">
          <a:avLst/>
        </a:prstGeom>
        <a:solidFill>
          <a:schemeClr val="lt1">
            <a:alpha val="40000"/>
            <a:hueOff val="0"/>
            <a:satOff val="0"/>
            <a:lumOff val="0"/>
            <a:alphaOff val="0"/>
          </a:schemeClr>
        </a:solidFill>
        <a:ln w="6350" cap="flat" cmpd="sng" algn="ctr">
          <a:solidFill>
            <a:srgbClr val="919598"/>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E11E-7EED-4E55-A4C7-79CC0CA73E8A}">
      <dsp:nvSpPr>
        <dsp:cNvPr id="0" name=""/>
        <dsp:cNvSpPr/>
      </dsp:nvSpPr>
      <dsp:spPr>
        <a:xfrm rot="10800000">
          <a:off x="8027779" y="3199212"/>
          <a:ext cx="2874945" cy="2525282"/>
        </a:xfrm>
        <a:prstGeom prst="bentArrow">
          <a:avLst>
            <a:gd name="adj1" fmla="val 32840"/>
            <a:gd name="adj2" fmla="val 25000"/>
            <a:gd name="adj3" fmla="val 35780"/>
            <a:gd name="adj4" fmla="val 0"/>
          </a:avLst>
        </a:prstGeom>
        <a:solidFill>
          <a:srgbClr val="9195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DF2776-77F3-4A9E-B1AA-DD813FC539EB}">
      <dsp:nvSpPr>
        <dsp:cNvPr id="0" name=""/>
        <dsp:cNvSpPr/>
      </dsp:nvSpPr>
      <dsp:spPr>
        <a:xfrm>
          <a:off x="7101503" y="225054"/>
          <a:ext cx="4251089" cy="2975624"/>
        </a:xfrm>
        <a:prstGeom prst="roundRect">
          <a:avLst>
            <a:gd name="adj" fmla="val 16670"/>
          </a:avLst>
        </a:prstGeom>
        <a:solidFill>
          <a:srgbClr val="D312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latin typeface="+mn-lt"/>
              <a:cs typeface="Arial" panose="020B0604020202020204" pitchFamily="34" charset="0"/>
            </a:rPr>
            <a:t>Text Parsing</a:t>
          </a:r>
          <a:endParaRPr lang="en-US" sz="5200" kern="1200" dirty="0">
            <a:latin typeface="+mn-lt"/>
            <a:cs typeface="Arial" panose="020B0604020202020204" pitchFamily="34" charset="0"/>
          </a:endParaRPr>
        </a:p>
      </dsp:txBody>
      <dsp:txXfrm>
        <a:off x="7246787" y="370338"/>
        <a:ext cx="3960521" cy="2685056"/>
      </dsp:txXfrm>
    </dsp:sp>
    <dsp:sp modelId="{29BBA030-6F95-4916-A10A-5360D1B41BD9}">
      <dsp:nvSpPr>
        <dsp:cNvPr id="0" name=""/>
        <dsp:cNvSpPr/>
      </dsp:nvSpPr>
      <dsp:spPr>
        <a:xfrm>
          <a:off x="4054312" y="508848"/>
          <a:ext cx="3091837" cy="2405031"/>
        </a:xfrm>
        <a:prstGeom prst="rect">
          <a:avLst/>
        </a:prstGeom>
        <a:noFill/>
        <a:ln>
          <a:noFill/>
        </a:ln>
        <a:effectLst/>
      </dsp:spPr>
      <dsp:style>
        <a:lnRef idx="0">
          <a:scrgbClr r="0" g="0" b="0"/>
        </a:lnRef>
        <a:fillRef idx="0">
          <a:scrgbClr r="0" g="0" b="0"/>
        </a:fillRef>
        <a:effectRef idx="0">
          <a:scrgbClr r="0" g="0" b="0"/>
        </a:effectRef>
        <a:fontRef idx="minor"/>
      </dsp:style>
    </dsp:sp>
    <dsp:sp modelId="{BFEAB270-66CC-47CA-91BB-74D8203BB446}">
      <dsp:nvSpPr>
        <dsp:cNvPr id="0" name=""/>
        <dsp:cNvSpPr/>
      </dsp:nvSpPr>
      <dsp:spPr>
        <a:xfrm rot="10800000">
          <a:off x="4524605" y="6541820"/>
          <a:ext cx="2874945" cy="2525282"/>
        </a:xfrm>
        <a:prstGeom prst="bentArrow">
          <a:avLst>
            <a:gd name="adj1" fmla="val 32840"/>
            <a:gd name="adj2" fmla="val 25000"/>
            <a:gd name="adj3" fmla="val 35780"/>
            <a:gd name="adj4" fmla="val 0"/>
          </a:avLst>
        </a:prstGeom>
        <a:solidFill>
          <a:srgbClr val="9195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535AB4-E0C8-4DC1-8678-3B0B4F7BBEE6}">
      <dsp:nvSpPr>
        <dsp:cNvPr id="0" name=""/>
        <dsp:cNvSpPr/>
      </dsp:nvSpPr>
      <dsp:spPr>
        <a:xfrm>
          <a:off x="3598328" y="3567663"/>
          <a:ext cx="4251089" cy="2975624"/>
        </a:xfrm>
        <a:prstGeom prst="roundRect">
          <a:avLst>
            <a:gd name="adj" fmla="val 16670"/>
          </a:avLst>
        </a:prstGeom>
        <a:solidFill>
          <a:srgbClr val="FDC2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latin typeface="+mn-lt"/>
              <a:cs typeface="Arial" panose="020B0604020202020204" pitchFamily="34" charset="0"/>
            </a:rPr>
            <a:t>Text Filter</a:t>
          </a:r>
          <a:endParaRPr lang="en-US" sz="5200" kern="1200" dirty="0">
            <a:latin typeface="+mn-lt"/>
            <a:cs typeface="Arial" panose="020B0604020202020204" pitchFamily="34" charset="0"/>
          </a:endParaRPr>
        </a:p>
      </dsp:txBody>
      <dsp:txXfrm>
        <a:off x="3743612" y="3712947"/>
        <a:ext cx="3960521" cy="2685056"/>
      </dsp:txXfrm>
    </dsp:sp>
    <dsp:sp modelId="{EDD1C497-C1FD-4A9A-BDAB-B05EB820F762}">
      <dsp:nvSpPr>
        <dsp:cNvPr id="0" name=""/>
        <dsp:cNvSpPr/>
      </dsp:nvSpPr>
      <dsp:spPr>
        <a:xfrm>
          <a:off x="551138" y="3851456"/>
          <a:ext cx="3091837" cy="2405031"/>
        </a:xfrm>
        <a:prstGeom prst="rect">
          <a:avLst/>
        </a:prstGeom>
        <a:noFill/>
        <a:ln>
          <a:noFill/>
        </a:ln>
        <a:effectLst/>
      </dsp:spPr>
      <dsp:style>
        <a:lnRef idx="0">
          <a:scrgbClr r="0" g="0" b="0"/>
        </a:lnRef>
        <a:fillRef idx="0">
          <a:scrgbClr r="0" g="0" b="0"/>
        </a:fillRef>
        <a:effectRef idx="0">
          <a:scrgbClr r="0" g="0" b="0"/>
        </a:effectRef>
        <a:fontRef idx="minor"/>
      </dsp:style>
    </dsp:sp>
    <dsp:sp modelId="{51447CEE-4971-434E-A107-7C971CEDC5F3}">
      <dsp:nvSpPr>
        <dsp:cNvPr id="0" name=""/>
        <dsp:cNvSpPr/>
      </dsp:nvSpPr>
      <dsp:spPr>
        <a:xfrm>
          <a:off x="95154" y="6910271"/>
          <a:ext cx="4251089" cy="2975624"/>
        </a:xfrm>
        <a:prstGeom prst="roundRect">
          <a:avLst>
            <a:gd name="adj" fmla="val 16670"/>
          </a:avLst>
        </a:prstGeom>
        <a:solidFill>
          <a:srgbClr val="5994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latin typeface="+mn-lt"/>
              <a:cs typeface="Arial" panose="020B0604020202020204" pitchFamily="34" charset="0"/>
            </a:rPr>
            <a:t>Text Topic/Cluster</a:t>
          </a:r>
          <a:endParaRPr lang="en-US" sz="5200" kern="1200" dirty="0">
            <a:latin typeface="+mn-lt"/>
            <a:cs typeface="Arial" panose="020B0604020202020204" pitchFamily="34" charset="0"/>
          </a:endParaRPr>
        </a:p>
      </dsp:txBody>
      <dsp:txXfrm>
        <a:off x="240438" y="7055555"/>
        <a:ext cx="3960521" cy="2685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CF39-E8D2-44BB-A8C6-34CE0268EDEB}">
      <dsp:nvSpPr>
        <dsp:cNvPr id="0" name=""/>
        <dsp:cNvSpPr/>
      </dsp:nvSpPr>
      <dsp:spPr>
        <a:xfrm>
          <a:off x="1992751" y="953632"/>
          <a:ext cx="21162254" cy="35674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 </a:t>
          </a:r>
          <a:r>
            <a:rPr lang="en-US" sz="3600" kern="1200" dirty="0" smtClean="0"/>
            <a:t>This feature analysis helps retailers and companies to understand customer expectations to create future products that meet the needs of their customers and gain business value. Additionally, this analysis prototype also benefits the amazon retailers to constantly view and evaluate the customer’s reviews and increase their brand loyalty by following the above recommendations.</a:t>
          </a:r>
        </a:p>
      </dsp:txBody>
      <dsp:txXfrm>
        <a:off x="1992751" y="953632"/>
        <a:ext cx="21162254" cy="3567465"/>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6E82BFF7-06E1-459A-A051-44B3F70FE407}" type="datetimeFigureOut">
              <a:rPr lang="en-CA" smtClean="0"/>
              <a:t>2019-04-06</a:t>
            </a:fld>
            <a:endParaRPr lang="en-CA"/>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6B0F827-F4F9-4B01-AA4F-AC0C5F3546C9}" type="slidenum">
              <a:rPr lang="en-CA" smtClean="0"/>
              <a:t>‹#›</a:t>
            </a:fld>
            <a:endParaRPr lang="en-CA"/>
          </a:p>
        </p:txBody>
      </p:sp>
    </p:spTree>
    <p:extLst>
      <p:ext uri="{BB962C8B-B14F-4D97-AF65-F5344CB8AC3E}">
        <p14:creationId xmlns:p14="http://schemas.microsoft.com/office/powerpoint/2010/main" val="1064219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2143"/>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5266347" y="0"/>
            <a:ext cx="4028440" cy="352143"/>
          </a:xfrm>
          <a:prstGeom prst="rect">
            <a:avLst/>
          </a:prstGeom>
        </p:spPr>
        <p:txBody>
          <a:bodyPr vert="horz" lIns="93177" tIns="46589" rIns="93177" bIns="46589" rtlCol="0"/>
          <a:lstStyle>
            <a:lvl1pPr algn="r">
              <a:defRPr sz="1200"/>
            </a:lvl1pPr>
          </a:lstStyle>
          <a:p>
            <a:fld id="{5C953ADA-3348-465B-9582-B89ECC1E5D82}" type="datetimeFigureOut">
              <a:rPr lang="en-CA" smtClean="0"/>
              <a:t>2019-04-06</a:t>
            </a:fld>
            <a:endParaRPr lang="en-CA"/>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929640" y="3373756"/>
            <a:ext cx="7437120" cy="2760344"/>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658258"/>
            <a:ext cx="4028440" cy="352142"/>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5266347" y="6658258"/>
            <a:ext cx="4028440" cy="352142"/>
          </a:xfrm>
          <a:prstGeom prst="rect">
            <a:avLst/>
          </a:prstGeom>
        </p:spPr>
        <p:txBody>
          <a:bodyPr vert="horz" lIns="93177" tIns="46589" rIns="93177" bIns="46589" rtlCol="0" anchor="b"/>
          <a:lstStyle>
            <a:lvl1pPr algn="r">
              <a:defRPr sz="1200"/>
            </a:lvl1pPr>
          </a:lstStyle>
          <a:p>
            <a:fld id="{D76C1EB5-F3B2-4AE6-9666-3742B4388719}" type="slidenum">
              <a:rPr lang="en-CA" smtClean="0"/>
              <a:t>‹#›</a:t>
            </a:fld>
            <a:endParaRPr lang="en-CA"/>
          </a:p>
        </p:txBody>
      </p:sp>
    </p:spTree>
    <p:extLst>
      <p:ext uri="{BB962C8B-B14F-4D97-AF65-F5344CB8AC3E}">
        <p14:creationId xmlns:p14="http://schemas.microsoft.com/office/powerpoint/2010/main" val="733232853"/>
      </p:ext>
    </p:extLst>
  </p:cSld>
  <p:clrMap bg1="lt1" tx1="dk1" bg2="lt2" tx2="dk2" accent1="accent1" accent2="accent2" accent3="accent3" accent4="accent4" accent5="accent5" accent6="accent6" hlink="hlink" folHlink="folHlink"/>
  <p:notesStyle>
    <a:lvl1pPr marL="0" algn="l" defTabSz="2809403" rtl="0" eaLnBrk="1" latinLnBrk="0" hangingPunct="1">
      <a:defRPr sz="3687" kern="1200">
        <a:solidFill>
          <a:schemeClr val="tx1"/>
        </a:solidFill>
        <a:latin typeface="+mn-lt"/>
        <a:ea typeface="+mn-ea"/>
        <a:cs typeface="+mn-cs"/>
      </a:defRPr>
    </a:lvl1pPr>
    <a:lvl2pPr marL="1404701" algn="l" defTabSz="2809403" rtl="0" eaLnBrk="1" latinLnBrk="0" hangingPunct="1">
      <a:defRPr sz="3687" kern="1200">
        <a:solidFill>
          <a:schemeClr val="tx1"/>
        </a:solidFill>
        <a:latin typeface="+mn-lt"/>
        <a:ea typeface="+mn-ea"/>
        <a:cs typeface="+mn-cs"/>
      </a:defRPr>
    </a:lvl2pPr>
    <a:lvl3pPr marL="2809403" algn="l" defTabSz="2809403" rtl="0" eaLnBrk="1" latinLnBrk="0" hangingPunct="1">
      <a:defRPr sz="3687" kern="1200">
        <a:solidFill>
          <a:schemeClr val="tx1"/>
        </a:solidFill>
        <a:latin typeface="+mn-lt"/>
        <a:ea typeface="+mn-ea"/>
        <a:cs typeface="+mn-cs"/>
      </a:defRPr>
    </a:lvl3pPr>
    <a:lvl4pPr marL="4214104" algn="l" defTabSz="2809403" rtl="0" eaLnBrk="1" latinLnBrk="0" hangingPunct="1">
      <a:defRPr sz="3687" kern="1200">
        <a:solidFill>
          <a:schemeClr val="tx1"/>
        </a:solidFill>
        <a:latin typeface="+mn-lt"/>
        <a:ea typeface="+mn-ea"/>
        <a:cs typeface="+mn-cs"/>
      </a:defRPr>
    </a:lvl4pPr>
    <a:lvl5pPr marL="5618805" algn="l" defTabSz="2809403" rtl="0" eaLnBrk="1" latinLnBrk="0" hangingPunct="1">
      <a:defRPr sz="3687" kern="1200">
        <a:solidFill>
          <a:schemeClr val="tx1"/>
        </a:solidFill>
        <a:latin typeface="+mn-lt"/>
        <a:ea typeface="+mn-ea"/>
        <a:cs typeface="+mn-cs"/>
      </a:defRPr>
    </a:lvl5pPr>
    <a:lvl6pPr marL="7023506" algn="l" defTabSz="2809403" rtl="0" eaLnBrk="1" latinLnBrk="0" hangingPunct="1">
      <a:defRPr sz="3687" kern="1200">
        <a:solidFill>
          <a:schemeClr val="tx1"/>
        </a:solidFill>
        <a:latin typeface="+mn-lt"/>
        <a:ea typeface="+mn-ea"/>
        <a:cs typeface="+mn-cs"/>
      </a:defRPr>
    </a:lvl6pPr>
    <a:lvl7pPr marL="8428208" algn="l" defTabSz="2809403" rtl="0" eaLnBrk="1" latinLnBrk="0" hangingPunct="1">
      <a:defRPr sz="3687" kern="1200">
        <a:solidFill>
          <a:schemeClr val="tx1"/>
        </a:solidFill>
        <a:latin typeface="+mn-lt"/>
        <a:ea typeface="+mn-ea"/>
        <a:cs typeface="+mn-cs"/>
      </a:defRPr>
    </a:lvl7pPr>
    <a:lvl8pPr marL="9832909" algn="l" defTabSz="2809403" rtl="0" eaLnBrk="1" latinLnBrk="0" hangingPunct="1">
      <a:defRPr sz="3687" kern="1200">
        <a:solidFill>
          <a:schemeClr val="tx1"/>
        </a:solidFill>
        <a:latin typeface="+mn-lt"/>
        <a:ea typeface="+mn-ea"/>
        <a:cs typeface="+mn-cs"/>
      </a:defRPr>
    </a:lvl8pPr>
    <a:lvl9pPr marL="11237610" algn="l" defTabSz="2809403" rtl="0" eaLnBrk="1" latinLnBrk="0" hangingPunct="1">
      <a:defRPr sz="36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07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76C1EB5-F3B2-4AE6-9666-3742B4388719}" type="slidenum">
              <a:rPr lang="en-CA" smtClean="0"/>
              <a:t>2</a:t>
            </a:fld>
            <a:endParaRPr lang="en-CA"/>
          </a:p>
        </p:txBody>
      </p:sp>
    </p:spTree>
    <p:extLst>
      <p:ext uri="{BB962C8B-B14F-4D97-AF65-F5344CB8AC3E}">
        <p14:creationId xmlns:p14="http://schemas.microsoft.com/office/powerpoint/2010/main" val="43045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76C1EB5-F3B2-4AE6-9666-3742B4388719}" type="slidenum">
              <a:rPr lang="en-CA" smtClean="0"/>
              <a:t>3</a:t>
            </a:fld>
            <a:endParaRPr lang="en-CA"/>
          </a:p>
        </p:txBody>
      </p:sp>
    </p:spTree>
    <p:extLst>
      <p:ext uri="{BB962C8B-B14F-4D97-AF65-F5344CB8AC3E}">
        <p14:creationId xmlns:p14="http://schemas.microsoft.com/office/powerpoint/2010/main" val="53671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76C1EB5-F3B2-4AE6-9666-3742B4388719}" type="slidenum">
              <a:rPr lang="en-CA" smtClean="0"/>
              <a:t>4</a:t>
            </a:fld>
            <a:endParaRPr lang="en-CA"/>
          </a:p>
        </p:txBody>
      </p:sp>
    </p:spTree>
    <p:extLst>
      <p:ext uri="{BB962C8B-B14F-4D97-AF65-F5344CB8AC3E}">
        <p14:creationId xmlns:p14="http://schemas.microsoft.com/office/powerpoint/2010/main" val="132653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76C1EB5-F3B2-4AE6-9666-3742B4388719}" type="slidenum">
              <a:rPr lang="en-CA" smtClean="0"/>
              <a:t>5</a:t>
            </a:fld>
            <a:endParaRPr lang="en-CA"/>
          </a:p>
        </p:txBody>
      </p:sp>
    </p:spTree>
    <p:extLst>
      <p:ext uri="{BB962C8B-B14F-4D97-AF65-F5344CB8AC3E}">
        <p14:creationId xmlns:p14="http://schemas.microsoft.com/office/powerpoint/2010/main" val="312164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D76C1EB5-F3B2-4AE6-9666-3742B4388719}" type="slidenum">
              <a:rPr lang="en-CA" smtClean="0"/>
              <a:t>6</a:t>
            </a:fld>
            <a:endParaRPr lang="en-CA"/>
          </a:p>
        </p:txBody>
      </p:sp>
    </p:spTree>
    <p:extLst>
      <p:ext uri="{BB962C8B-B14F-4D97-AF65-F5344CB8AC3E}">
        <p14:creationId xmlns:p14="http://schemas.microsoft.com/office/powerpoint/2010/main" val="87989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76C1EB5-F3B2-4AE6-9666-3742B4388719}" type="slidenum">
              <a:rPr lang="en-CA" smtClean="0"/>
              <a:t>7</a:t>
            </a:fld>
            <a:endParaRPr lang="en-CA"/>
          </a:p>
        </p:txBody>
      </p:sp>
    </p:spTree>
    <p:extLst>
      <p:ext uri="{BB962C8B-B14F-4D97-AF65-F5344CB8AC3E}">
        <p14:creationId xmlns:p14="http://schemas.microsoft.com/office/powerpoint/2010/main" val="8315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82927" y="3447889"/>
            <a:ext cx="28097560" cy="7334685"/>
          </a:xfrm>
        </p:spPr>
        <p:txBody>
          <a:bodyPr anchor="b"/>
          <a:lstStyle>
            <a:lvl1pPr algn="ctr">
              <a:defRPr sz="18432"/>
            </a:lvl1pPr>
          </a:lstStyle>
          <a:p>
            <a:r>
              <a:rPr lang="en-US"/>
              <a:t>Click to edit Master title style</a:t>
            </a:r>
            <a:endParaRPr lang="en-CA"/>
          </a:p>
        </p:txBody>
      </p:sp>
      <p:sp>
        <p:nvSpPr>
          <p:cNvPr id="3" name="Subtitle 2"/>
          <p:cNvSpPr>
            <a:spLocks noGrp="1"/>
          </p:cNvSpPr>
          <p:nvPr>
            <p:ph type="subTitle" idx="1"/>
          </p:nvPr>
        </p:nvSpPr>
        <p:spPr>
          <a:xfrm>
            <a:off x="4682927" y="11065427"/>
            <a:ext cx="28097560" cy="5086486"/>
          </a:xfrm>
        </p:spPr>
        <p:txBody>
          <a:bodyPr/>
          <a:lstStyle>
            <a:lvl1pPr marL="0" indent="0" algn="ctr">
              <a:buNone/>
              <a:defRPr sz="7373"/>
            </a:lvl1pPr>
            <a:lvl2pPr marL="1404518" indent="0" algn="ctr">
              <a:buNone/>
              <a:defRPr sz="6144"/>
            </a:lvl2pPr>
            <a:lvl3pPr marL="2809037" indent="0" algn="ctr">
              <a:buNone/>
              <a:defRPr sz="5530"/>
            </a:lvl3pPr>
            <a:lvl4pPr marL="4213555" indent="0" algn="ctr">
              <a:buNone/>
              <a:defRPr sz="4915"/>
            </a:lvl4pPr>
            <a:lvl5pPr marL="5618074" indent="0" algn="ctr">
              <a:buNone/>
              <a:defRPr sz="4915"/>
            </a:lvl5pPr>
            <a:lvl6pPr marL="7022592" indent="0" algn="ctr">
              <a:buNone/>
              <a:defRPr sz="4915"/>
            </a:lvl6pPr>
            <a:lvl7pPr marL="8427110" indent="0" algn="ctr">
              <a:buNone/>
              <a:defRPr sz="4915"/>
            </a:lvl7pPr>
            <a:lvl8pPr marL="9831629" indent="0" algn="ctr">
              <a:buNone/>
              <a:defRPr sz="4915"/>
            </a:lvl8pPr>
            <a:lvl9pPr marL="11236147" indent="0" algn="ctr">
              <a:buNone/>
              <a:defRPr sz="4915"/>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D6386D1-24CC-4058-9038-13AF65AE1780}" type="datetimeFigureOut">
              <a:rPr lang="en-CA" smtClean="0"/>
              <a:t>2019-04-06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427541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D6386D1-24CC-4058-9038-13AF65AE1780}" type="datetimeFigureOut">
              <a:rPr lang="en-CA" smtClean="0"/>
              <a:t>2019-04-06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142356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809756" y="1121662"/>
            <a:ext cx="8078048" cy="17853913"/>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2575611" y="1121662"/>
            <a:ext cx="23765852" cy="178539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D6386D1-24CC-4058-9038-13AF65AE1780}" type="datetimeFigureOut">
              <a:rPr lang="en-CA" smtClean="0"/>
              <a:t>2019-04-06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184624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0" y="20338842"/>
            <a:ext cx="37463413" cy="722634"/>
          </a:xfrm>
          <a:prstGeom prst="rect">
            <a:avLst/>
          </a:prstGeom>
          <a:noFill/>
        </p:spPr>
        <p:txBody>
          <a:bodyPr wrap="square" rtlCol="0">
            <a:spAutoFit/>
          </a:bodyPr>
          <a:lstStyle/>
          <a:p>
            <a:pPr marL="0" marR="0" indent="0" algn="ctr" defTabSz="3745382" rtl="0" eaLnBrk="1" fontAlgn="auto" latinLnBrk="0" hangingPunct="1">
              <a:lnSpc>
                <a:spcPct val="100000"/>
              </a:lnSpc>
              <a:spcBef>
                <a:spcPts val="0"/>
              </a:spcBef>
              <a:spcAft>
                <a:spcPts val="0"/>
              </a:spcAft>
              <a:buClrTx/>
              <a:buSzTx/>
              <a:buFontTx/>
              <a:buNone/>
              <a:tabLst/>
              <a:defRPr/>
            </a:pPr>
            <a:r>
              <a:rPr lang="en-US" sz="2048"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2048" dirty="0">
              <a:solidFill>
                <a:schemeClr val="bg1">
                  <a:lumMod val="50000"/>
                </a:schemeClr>
              </a:solidFill>
            </a:endParaRPr>
          </a:p>
        </p:txBody>
      </p:sp>
    </p:spTree>
    <p:extLst>
      <p:ext uri="{BB962C8B-B14F-4D97-AF65-F5344CB8AC3E}">
        <p14:creationId xmlns:p14="http://schemas.microsoft.com/office/powerpoint/2010/main" val="4024425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AS Closing Slid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0" y="20338842"/>
            <a:ext cx="37463413" cy="722634"/>
          </a:xfrm>
          <a:prstGeom prst="rect">
            <a:avLst/>
          </a:prstGeom>
          <a:noFill/>
        </p:spPr>
        <p:txBody>
          <a:bodyPr wrap="square" rtlCol="0">
            <a:spAutoFit/>
          </a:bodyPr>
          <a:lstStyle/>
          <a:p>
            <a:pPr marL="0" marR="0" indent="0" algn="ctr" defTabSz="3745382" rtl="0" eaLnBrk="1" fontAlgn="auto" latinLnBrk="0" hangingPunct="1">
              <a:lnSpc>
                <a:spcPct val="100000"/>
              </a:lnSpc>
              <a:spcBef>
                <a:spcPts val="0"/>
              </a:spcBef>
              <a:spcAft>
                <a:spcPts val="0"/>
              </a:spcAft>
              <a:buClrTx/>
              <a:buSzTx/>
              <a:buFontTx/>
              <a:buNone/>
              <a:tabLst/>
              <a:defRPr/>
            </a:pPr>
            <a:r>
              <a:rPr lang="en-US" sz="2048"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2048" dirty="0">
              <a:solidFill>
                <a:schemeClr val="bg1">
                  <a:lumMod val="50000"/>
                </a:schemeClr>
              </a:solidFill>
            </a:endParaRPr>
          </a:p>
        </p:txBody>
      </p:sp>
    </p:spTree>
    <p:extLst>
      <p:ext uri="{BB962C8B-B14F-4D97-AF65-F5344CB8AC3E}">
        <p14:creationId xmlns:p14="http://schemas.microsoft.com/office/powerpoint/2010/main" val="38161339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D6386D1-24CC-4058-9038-13AF65AE1780}" type="datetimeFigureOut">
              <a:rPr lang="en-CA" smtClean="0"/>
              <a:t>2019-04-06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289330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6097" y="5252301"/>
            <a:ext cx="32312194" cy="8763582"/>
          </a:xfrm>
        </p:spPr>
        <p:txBody>
          <a:bodyPr anchor="b"/>
          <a:lstStyle>
            <a:lvl1pPr>
              <a:defRPr sz="18432"/>
            </a:lvl1pPr>
          </a:lstStyle>
          <a:p>
            <a:r>
              <a:rPr lang="en-US"/>
              <a:t>Click to edit Master title style</a:t>
            </a:r>
            <a:endParaRPr lang="en-CA"/>
          </a:p>
        </p:txBody>
      </p:sp>
      <p:sp>
        <p:nvSpPr>
          <p:cNvPr id="3" name="Text Placeholder 2"/>
          <p:cNvSpPr>
            <a:spLocks noGrp="1"/>
          </p:cNvSpPr>
          <p:nvPr>
            <p:ph type="body" idx="1"/>
          </p:nvPr>
        </p:nvSpPr>
        <p:spPr>
          <a:xfrm>
            <a:off x="2556097" y="14098791"/>
            <a:ext cx="32312194" cy="4608561"/>
          </a:xfrm>
        </p:spPr>
        <p:txBody>
          <a:bodyPr/>
          <a:lstStyle>
            <a:lvl1pPr marL="0" indent="0">
              <a:buNone/>
              <a:defRPr sz="7373">
                <a:solidFill>
                  <a:schemeClr val="tx1">
                    <a:tint val="75000"/>
                  </a:schemeClr>
                </a:solidFill>
              </a:defRPr>
            </a:lvl1pPr>
            <a:lvl2pPr marL="1404518" indent="0">
              <a:buNone/>
              <a:defRPr sz="6144">
                <a:solidFill>
                  <a:schemeClr val="tx1">
                    <a:tint val="75000"/>
                  </a:schemeClr>
                </a:solidFill>
              </a:defRPr>
            </a:lvl2pPr>
            <a:lvl3pPr marL="2809037" indent="0">
              <a:buNone/>
              <a:defRPr sz="5530">
                <a:solidFill>
                  <a:schemeClr val="tx1">
                    <a:tint val="75000"/>
                  </a:schemeClr>
                </a:solidFill>
              </a:defRPr>
            </a:lvl3pPr>
            <a:lvl4pPr marL="4213555" indent="0">
              <a:buNone/>
              <a:defRPr sz="4915">
                <a:solidFill>
                  <a:schemeClr val="tx1">
                    <a:tint val="75000"/>
                  </a:schemeClr>
                </a:solidFill>
              </a:defRPr>
            </a:lvl4pPr>
            <a:lvl5pPr marL="5618074" indent="0">
              <a:buNone/>
              <a:defRPr sz="4915">
                <a:solidFill>
                  <a:schemeClr val="tx1">
                    <a:tint val="75000"/>
                  </a:schemeClr>
                </a:solidFill>
              </a:defRPr>
            </a:lvl5pPr>
            <a:lvl6pPr marL="7022592" indent="0">
              <a:buNone/>
              <a:defRPr sz="4915">
                <a:solidFill>
                  <a:schemeClr val="tx1">
                    <a:tint val="75000"/>
                  </a:schemeClr>
                </a:solidFill>
              </a:defRPr>
            </a:lvl6pPr>
            <a:lvl7pPr marL="8427110" indent="0">
              <a:buNone/>
              <a:defRPr sz="4915">
                <a:solidFill>
                  <a:schemeClr val="tx1">
                    <a:tint val="75000"/>
                  </a:schemeClr>
                </a:solidFill>
              </a:defRPr>
            </a:lvl7pPr>
            <a:lvl8pPr marL="9831629" indent="0">
              <a:buNone/>
              <a:defRPr sz="4915">
                <a:solidFill>
                  <a:schemeClr val="tx1">
                    <a:tint val="75000"/>
                  </a:schemeClr>
                </a:solidFill>
              </a:defRPr>
            </a:lvl8pPr>
            <a:lvl9pPr marL="11236147" indent="0">
              <a:buNone/>
              <a:defRPr sz="49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6386D1-24CC-4058-9038-13AF65AE1780}" type="datetimeFigureOut">
              <a:rPr lang="en-CA" smtClean="0"/>
              <a:t>2019-04-06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321428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2575609" y="5608303"/>
            <a:ext cx="15921951" cy="133672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8965853" y="5608303"/>
            <a:ext cx="15921951" cy="133672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D6386D1-24CC-4058-9038-13AF65AE1780}" type="datetimeFigureOut">
              <a:rPr lang="en-CA" smtClean="0"/>
              <a:t>2019-04-06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190499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80489" y="1121663"/>
            <a:ext cx="32312194" cy="4072117"/>
          </a:xfrm>
        </p:spPr>
        <p:txBody>
          <a:bodyPr/>
          <a:lstStyle/>
          <a:p>
            <a:r>
              <a:rPr lang="en-US"/>
              <a:t>Click to edit Master title style</a:t>
            </a:r>
            <a:endParaRPr lang="en-CA"/>
          </a:p>
        </p:txBody>
      </p:sp>
      <p:sp>
        <p:nvSpPr>
          <p:cNvPr id="3" name="Text Placeholder 2"/>
          <p:cNvSpPr>
            <a:spLocks noGrp="1"/>
          </p:cNvSpPr>
          <p:nvPr>
            <p:ph type="body" idx="1"/>
          </p:nvPr>
        </p:nvSpPr>
        <p:spPr>
          <a:xfrm>
            <a:off x="2580491" y="5164517"/>
            <a:ext cx="15848778" cy="2531050"/>
          </a:xfrm>
        </p:spPr>
        <p:txBody>
          <a:bodyPr anchor="b"/>
          <a:lstStyle>
            <a:lvl1pPr marL="0" indent="0">
              <a:buNone/>
              <a:defRPr sz="7373" b="1"/>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Edit Master text styles</a:t>
            </a:r>
          </a:p>
        </p:txBody>
      </p:sp>
      <p:sp>
        <p:nvSpPr>
          <p:cNvPr id="4" name="Content Placeholder 3"/>
          <p:cNvSpPr>
            <a:spLocks noGrp="1"/>
          </p:cNvSpPr>
          <p:nvPr>
            <p:ph sz="half" idx="2"/>
          </p:nvPr>
        </p:nvSpPr>
        <p:spPr>
          <a:xfrm>
            <a:off x="2580491" y="7695568"/>
            <a:ext cx="15848778" cy="113190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8965853" y="5164517"/>
            <a:ext cx="15926830" cy="2531050"/>
          </a:xfrm>
        </p:spPr>
        <p:txBody>
          <a:bodyPr anchor="b"/>
          <a:lstStyle>
            <a:lvl1pPr marL="0" indent="0">
              <a:buNone/>
              <a:defRPr sz="7373" b="1"/>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Edit Master text styles</a:t>
            </a:r>
          </a:p>
        </p:txBody>
      </p:sp>
      <p:sp>
        <p:nvSpPr>
          <p:cNvPr id="6" name="Content Placeholder 5"/>
          <p:cNvSpPr>
            <a:spLocks noGrp="1"/>
          </p:cNvSpPr>
          <p:nvPr>
            <p:ph sz="quarter" idx="4"/>
          </p:nvPr>
        </p:nvSpPr>
        <p:spPr>
          <a:xfrm>
            <a:off x="18965853" y="7695568"/>
            <a:ext cx="15926830" cy="113190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D6386D1-24CC-4058-9038-13AF65AE1780}" type="datetimeFigureOut">
              <a:rPr lang="en-CA" smtClean="0"/>
              <a:t>2019-04-06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290388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D6386D1-24CC-4058-9038-13AF65AE1780}" type="datetimeFigureOut">
              <a:rPr lang="en-CA" smtClean="0"/>
              <a:t>2019-04-06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357828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386D1-24CC-4058-9038-13AF65AE1780}" type="datetimeFigureOut">
              <a:rPr lang="en-CA" smtClean="0"/>
              <a:t>2019-04-06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208008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0491" y="1404514"/>
            <a:ext cx="12082925" cy="4915800"/>
          </a:xfrm>
        </p:spPr>
        <p:txBody>
          <a:bodyPr anchor="b"/>
          <a:lstStyle>
            <a:lvl1pPr>
              <a:defRPr sz="9830"/>
            </a:lvl1pPr>
          </a:lstStyle>
          <a:p>
            <a:r>
              <a:rPr lang="en-US"/>
              <a:t>Click to edit Master title style</a:t>
            </a:r>
            <a:endParaRPr lang="en-CA"/>
          </a:p>
        </p:txBody>
      </p:sp>
      <p:sp>
        <p:nvSpPr>
          <p:cNvPr id="3" name="Content Placeholder 2"/>
          <p:cNvSpPr>
            <a:spLocks noGrp="1"/>
          </p:cNvSpPr>
          <p:nvPr>
            <p:ph idx="1"/>
          </p:nvPr>
        </p:nvSpPr>
        <p:spPr>
          <a:xfrm>
            <a:off x="15926831" y="3033363"/>
            <a:ext cx="18965853" cy="14971731"/>
          </a:xfrm>
        </p:spPr>
        <p:txBody>
          <a:bodyPr/>
          <a:lstStyle>
            <a:lvl1pPr>
              <a:defRPr sz="9830"/>
            </a:lvl1pPr>
            <a:lvl2pPr>
              <a:defRPr sz="8602"/>
            </a:lvl2pPr>
            <a:lvl3pPr>
              <a:defRPr sz="7373"/>
            </a:lvl3pPr>
            <a:lvl4pPr>
              <a:defRPr sz="6144"/>
            </a:lvl4pPr>
            <a:lvl5pPr>
              <a:defRPr sz="6144"/>
            </a:lvl5pPr>
            <a:lvl6pPr>
              <a:defRPr sz="6144"/>
            </a:lvl6pPr>
            <a:lvl7pPr>
              <a:defRPr sz="6144"/>
            </a:lvl7pPr>
            <a:lvl8pPr>
              <a:defRPr sz="6144"/>
            </a:lvl8pPr>
            <a:lvl9pPr>
              <a:defRPr sz="614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2580491" y="6320315"/>
            <a:ext cx="12082925" cy="11709163"/>
          </a:xfrm>
        </p:spPr>
        <p:txBody>
          <a:bodyPr/>
          <a:lstStyle>
            <a:lvl1pPr marL="0" indent="0">
              <a:buNone/>
              <a:defRPr sz="4915"/>
            </a:lvl1pPr>
            <a:lvl2pPr marL="1404518" indent="0">
              <a:buNone/>
              <a:defRPr sz="4301"/>
            </a:lvl2pPr>
            <a:lvl3pPr marL="2809037" indent="0">
              <a:buNone/>
              <a:defRPr sz="3686"/>
            </a:lvl3pPr>
            <a:lvl4pPr marL="4213555" indent="0">
              <a:buNone/>
              <a:defRPr sz="3072"/>
            </a:lvl4pPr>
            <a:lvl5pPr marL="5618074" indent="0">
              <a:buNone/>
              <a:defRPr sz="3072"/>
            </a:lvl5pPr>
            <a:lvl6pPr marL="7022592" indent="0">
              <a:buNone/>
              <a:defRPr sz="3072"/>
            </a:lvl6pPr>
            <a:lvl7pPr marL="8427110" indent="0">
              <a:buNone/>
              <a:defRPr sz="3072"/>
            </a:lvl7pPr>
            <a:lvl8pPr marL="9831629" indent="0">
              <a:buNone/>
              <a:defRPr sz="3072"/>
            </a:lvl8pPr>
            <a:lvl9pPr marL="11236147" indent="0">
              <a:buNone/>
              <a:defRPr sz="3072"/>
            </a:lvl9pPr>
          </a:lstStyle>
          <a:p>
            <a:pPr lvl="0"/>
            <a:r>
              <a:rPr lang="en-US"/>
              <a:t>Edit Master text styles</a:t>
            </a:r>
          </a:p>
        </p:txBody>
      </p:sp>
      <p:sp>
        <p:nvSpPr>
          <p:cNvPr id="5" name="Date Placeholder 4"/>
          <p:cNvSpPr>
            <a:spLocks noGrp="1"/>
          </p:cNvSpPr>
          <p:nvPr>
            <p:ph type="dt" sz="half" idx="10"/>
          </p:nvPr>
        </p:nvSpPr>
        <p:spPr/>
        <p:txBody>
          <a:bodyPr/>
          <a:lstStyle/>
          <a:p>
            <a:fld id="{2D6386D1-24CC-4058-9038-13AF65AE1780}" type="datetimeFigureOut">
              <a:rPr lang="en-CA" smtClean="0"/>
              <a:t>2019-04-06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360248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0491" y="1404514"/>
            <a:ext cx="12082925" cy="4915800"/>
          </a:xfrm>
        </p:spPr>
        <p:txBody>
          <a:bodyPr anchor="b"/>
          <a:lstStyle>
            <a:lvl1pPr>
              <a:defRPr sz="9830"/>
            </a:lvl1pPr>
          </a:lstStyle>
          <a:p>
            <a:r>
              <a:rPr lang="en-US"/>
              <a:t>Click to edit Master title style</a:t>
            </a:r>
            <a:endParaRPr lang="en-CA"/>
          </a:p>
        </p:txBody>
      </p:sp>
      <p:sp>
        <p:nvSpPr>
          <p:cNvPr id="3" name="Picture Placeholder 2"/>
          <p:cNvSpPr>
            <a:spLocks noGrp="1"/>
          </p:cNvSpPr>
          <p:nvPr>
            <p:ph type="pic" idx="1"/>
          </p:nvPr>
        </p:nvSpPr>
        <p:spPr>
          <a:xfrm>
            <a:off x="15926831" y="3033363"/>
            <a:ext cx="18965853" cy="14971731"/>
          </a:xfrm>
        </p:spPr>
        <p:txBody>
          <a:bodyPr/>
          <a:lstStyle>
            <a:lvl1pPr marL="0" indent="0">
              <a:buNone/>
              <a:defRPr sz="9830"/>
            </a:lvl1pPr>
            <a:lvl2pPr marL="1404518" indent="0">
              <a:buNone/>
              <a:defRPr sz="8602"/>
            </a:lvl2pPr>
            <a:lvl3pPr marL="2809037" indent="0">
              <a:buNone/>
              <a:defRPr sz="7373"/>
            </a:lvl3pPr>
            <a:lvl4pPr marL="4213555" indent="0">
              <a:buNone/>
              <a:defRPr sz="6144"/>
            </a:lvl4pPr>
            <a:lvl5pPr marL="5618074" indent="0">
              <a:buNone/>
              <a:defRPr sz="6144"/>
            </a:lvl5pPr>
            <a:lvl6pPr marL="7022592" indent="0">
              <a:buNone/>
              <a:defRPr sz="6144"/>
            </a:lvl6pPr>
            <a:lvl7pPr marL="8427110" indent="0">
              <a:buNone/>
              <a:defRPr sz="6144"/>
            </a:lvl7pPr>
            <a:lvl8pPr marL="9831629" indent="0">
              <a:buNone/>
              <a:defRPr sz="6144"/>
            </a:lvl8pPr>
            <a:lvl9pPr marL="11236147" indent="0">
              <a:buNone/>
              <a:defRPr sz="6144"/>
            </a:lvl9pPr>
          </a:lstStyle>
          <a:p>
            <a:endParaRPr lang="en-CA"/>
          </a:p>
        </p:txBody>
      </p:sp>
      <p:sp>
        <p:nvSpPr>
          <p:cNvPr id="4" name="Text Placeholder 3"/>
          <p:cNvSpPr>
            <a:spLocks noGrp="1"/>
          </p:cNvSpPr>
          <p:nvPr>
            <p:ph type="body" sz="half" idx="2"/>
          </p:nvPr>
        </p:nvSpPr>
        <p:spPr>
          <a:xfrm>
            <a:off x="2580491" y="6320315"/>
            <a:ext cx="12082925" cy="11709163"/>
          </a:xfrm>
        </p:spPr>
        <p:txBody>
          <a:bodyPr/>
          <a:lstStyle>
            <a:lvl1pPr marL="0" indent="0">
              <a:buNone/>
              <a:defRPr sz="4915"/>
            </a:lvl1pPr>
            <a:lvl2pPr marL="1404518" indent="0">
              <a:buNone/>
              <a:defRPr sz="4301"/>
            </a:lvl2pPr>
            <a:lvl3pPr marL="2809037" indent="0">
              <a:buNone/>
              <a:defRPr sz="3686"/>
            </a:lvl3pPr>
            <a:lvl4pPr marL="4213555" indent="0">
              <a:buNone/>
              <a:defRPr sz="3072"/>
            </a:lvl4pPr>
            <a:lvl5pPr marL="5618074" indent="0">
              <a:buNone/>
              <a:defRPr sz="3072"/>
            </a:lvl5pPr>
            <a:lvl6pPr marL="7022592" indent="0">
              <a:buNone/>
              <a:defRPr sz="3072"/>
            </a:lvl6pPr>
            <a:lvl7pPr marL="8427110" indent="0">
              <a:buNone/>
              <a:defRPr sz="3072"/>
            </a:lvl7pPr>
            <a:lvl8pPr marL="9831629" indent="0">
              <a:buNone/>
              <a:defRPr sz="3072"/>
            </a:lvl8pPr>
            <a:lvl9pPr marL="11236147" indent="0">
              <a:buNone/>
              <a:defRPr sz="3072"/>
            </a:lvl9pPr>
          </a:lstStyle>
          <a:p>
            <a:pPr lvl="0"/>
            <a:r>
              <a:rPr lang="en-US"/>
              <a:t>Edit Master text styles</a:t>
            </a:r>
          </a:p>
        </p:txBody>
      </p:sp>
      <p:sp>
        <p:nvSpPr>
          <p:cNvPr id="5" name="Date Placeholder 4"/>
          <p:cNvSpPr>
            <a:spLocks noGrp="1"/>
          </p:cNvSpPr>
          <p:nvPr>
            <p:ph type="dt" sz="half" idx="10"/>
          </p:nvPr>
        </p:nvSpPr>
        <p:spPr/>
        <p:txBody>
          <a:bodyPr/>
          <a:lstStyle/>
          <a:p>
            <a:fld id="{2D6386D1-24CC-4058-9038-13AF65AE1780}" type="datetimeFigureOut">
              <a:rPr lang="en-CA" smtClean="0"/>
              <a:t>2019-04-06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797BCF-0FFA-4D53-BB4E-0B204C6D97E7}" type="slidenum">
              <a:rPr lang="en-CA" smtClean="0"/>
              <a:t>‹#›</a:t>
            </a:fld>
            <a:endParaRPr lang="en-CA"/>
          </a:p>
        </p:txBody>
      </p:sp>
    </p:spTree>
    <p:extLst>
      <p:ext uri="{BB962C8B-B14F-4D97-AF65-F5344CB8AC3E}">
        <p14:creationId xmlns:p14="http://schemas.microsoft.com/office/powerpoint/2010/main" val="317821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osterboards.com/eposterupload/"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www.youtube.com/playlist?list=PLBz4JvE0AKmweXsMNGeyRXgWgN_lj_b5L" TargetMode="External"/><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3000">
              <a:schemeClr val="bg1">
                <a:tint val="98000"/>
                <a:satMod val="130000"/>
                <a:shade val="90000"/>
                <a:lumMod val="103000"/>
              </a:schemeClr>
            </a:gs>
            <a:gs pos="4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5610" y="1121663"/>
            <a:ext cx="32312194" cy="407211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2575610" y="5608303"/>
            <a:ext cx="32312194" cy="133672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2575610" y="19526651"/>
            <a:ext cx="8429268" cy="1121661"/>
          </a:xfrm>
          <a:prstGeom prst="rect">
            <a:avLst/>
          </a:prstGeom>
        </p:spPr>
        <p:txBody>
          <a:bodyPr vert="horz" lIns="91440" tIns="45720" rIns="91440" bIns="45720" rtlCol="0" anchor="ctr"/>
          <a:lstStyle>
            <a:lvl1pPr algn="l">
              <a:defRPr sz="3686">
                <a:solidFill>
                  <a:schemeClr val="tx1">
                    <a:tint val="75000"/>
                  </a:schemeClr>
                </a:solidFill>
              </a:defRPr>
            </a:lvl1pPr>
          </a:lstStyle>
          <a:p>
            <a:fld id="{2D6386D1-24CC-4058-9038-13AF65AE1780}" type="datetimeFigureOut">
              <a:rPr lang="en-CA" smtClean="0"/>
              <a:t>2019-04-06</a:t>
            </a:fld>
            <a:endParaRPr lang="en-CA"/>
          </a:p>
        </p:txBody>
      </p:sp>
      <p:sp>
        <p:nvSpPr>
          <p:cNvPr id="5" name="Footer Placeholder 4"/>
          <p:cNvSpPr>
            <a:spLocks noGrp="1"/>
          </p:cNvSpPr>
          <p:nvPr>
            <p:ph type="ftr" sz="quarter" idx="3"/>
          </p:nvPr>
        </p:nvSpPr>
        <p:spPr>
          <a:xfrm>
            <a:off x="12409756" y="19526651"/>
            <a:ext cx="12643902" cy="1121661"/>
          </a:xfrm>
          <a:prstGeom prst="rect">
            <a:avLst/>
          </a:prstGeom>
        </p:spPr>
        <p:txBody>
          <a:bodyPr vert="horz" lIns="91440" tIns="45720" rIns="91440" bIns="45720" rtlCol="0" anchor="ctr"/>
          <a:lstStyle>
            <a:lvl1pPr algn="ctr">
              <a:defRPr sz="3686">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6458536" y="19526651"/>
            <a:ext cx="8429268" cy="1121661"/>
          </a:xfrm>
          <a:prstGeom prst="rect">
            <a:avLst/>
          </a:prstGeom>
        </p:spPr>
        <p:txBody>
          <a:bodyPr vert="horz" lIns="91440" tIns="45720" rIns="91440" bIns="45720" rtlCol="0" anchor="ctr"/>
          <a:lstStyle>
            <a:lvl1pPr algn="r">
              <a:defRPr sz="3686">
                <a:solidFill>
                  <a:schemeClr val="tx1">
                    <a:tint val="75000"/>
                  </a:schemeClr>
                </a:solidFill>
              </a:defRPr>
            </a:lvl1pPr>
          </a:lstStyle>
          <a:p>
            <a:fld id="{AC797BCF-0FFA-4D53-BB4E-0B204C6D97E7}" type="slidenum">
              <a:rPr lang="en-CA" smtClean="0"/>
              <a:t>‹#›</a:t>
            </a:fld>
            <a:endParaRPr lang="en-CA"/>
          </a:p>
        </p:txBody>
      </p:sp>
      <p:grpSp>
        <p:nvGrpSpPr>
          <p:cNvPr id="7" name="Shape 29"/>
          <p:cNvGrpSpPr/>
          <p:nvPr userDrawn="1"/>
        </p:nvGrpSpPr>
        <p:grpSpPr>
          <a:xfrm>
            <a:off x="37690262" y="-35559"/>
            <a:ext cx="9441535" cy="21103016"/>
            <a:chOff x="44157837" y="-55065"/>
            <a:chExt cx="11062138" cy="32973464"/>
          </a:xfrm>
        </p:grpSpPr>
        <p:sp>
          <p:nvSpPr>
            <p:cNvPr id="8" name="Shape 30"/>
            <p:cNvSpPr/>
            <p:nvPr/>
          </p:nvSpPr>
          <p:spPr>
            <a:xfrm>
              <a:off x="44157837" y="-55065"/>
              <a:ext cx="11062138" cy="32973464"/>
            </a:xfrm>
            <a:prstGeom prst="rect">
              <a:avLst/>
            </a:prstGeom>
            <a:solidFill>
              <a:srgbClr val="0C0C0C"/>
            </a:solidFill>
            <a:ln>
              <a:noFill/>
            </a:ln>
          </p:spPr>
          <p:txBody>
            <a:bodyPr lIns="357700" tIns="357700" rIns="357700" bIns="0" anchor="t" anchorCtr="0">
              <a:noAutofit/>
            </a:bodyPr>
            <a:lstStyle/>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QUICK START (cont.)</a:t>
              </a:r>
            </a:p>
            <a:p>
              <a:pPr marL="0" marR="0" lvl="0" indent="0" algn="ctr" rtl="0">
                <a:spcBef>
                  <a:spcPts val="0"/>
                </a:spcBef>
                <a:spcAft>
                  <a:spcPts val="0"/>
                </a:spcAft>
                <a:buNone/>
              </a:pPr>
              <a:endParaRPr sz="28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change the template color theme</a:t>
              </a:r>
            </a:p>
            <a:p>
              <a:pPr marL="0" marR="0" lvl="2"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easily change the color theme of your poster by going to the THEMES menu, select from THEME OPTIONS, and choose the color theme of your choice. You can also customize your own color theme.</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also manually change the color of your background by going to FORMAT, click on THEME COLORS, or SLIDE BACKGROUND</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add Text</a:t>
              </a:r>
            </a:p>
            <a:p>
              <a:pPr marL="0" marR="0" lvl="2"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 </a:t>
              </a:r>
              <a:r>
                <a:rPr lang="en-US" sz="2500" b="1" i="0" u="none" strike="noStrike" cap="none" dirty="0">
                  <a:solidFill>
                    <a:srgbClr val="FFC000"/>
                  </a:solidFill>
                  <a:latin typeface="Arial"/>
                  <a:ea typeface="Arial"/>
                  <a:cs typeface="Arial"/>
                  <a:sym typeface="Arial"/>
                </a:rPr>
                <a:t>Text size</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add Tables</a:t>
              </a:r>
            </a:p>
            <a:p>
              <a:pPr marL="1358900" marR="0" lvl="1" indent="-1270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To add a table from scratch go to the INSERT menu and </a:t>
              </a:r>
              <a:br>
                <a:rPr lang="en-US" sz="1900" b="0" i="0" u="none" strike="noStrike" cap="none" dirty="0">
                  <a:solidFill>
                    <a:srgbClr val="BFBFBF"/>
                  </a:solidFill>
                  <a:latin typeface="Arial"/>
                  <a:ea typeface="Arial"/>
                  <a:cs typeface="Arial"/>
                  <a:sym typeface="Arial"/>
                </a:rPr>
              </a:br>
              <a:r>
                <a:rPr lang="en-US" sz="1900" b="0" i="0" u="none" strike="noStrike" cap="none" dirty="0">
                  <a:solidFill>
                    <a:srgbClr val="BFBFBF"/>
                  </a:solidFill>
                  <a:latin typeface="Arial"/>
                  <a:ea typeface="Arial"/>
                  <a:cs typeface="Arial"/>
                  <a:sym typeface="Arial"/>
                </a:rPr>
                <a:t>click on TABLE. A drop-down box will help you select rows and columns. </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 If you are adding a table from excel,</a:t>
              </a:r>
              <a:r>
                <a:rPr lang="en-US" sz="1900" b="0" i="0" u="none" strike="noStrike" cap="none" baseline="0" dirty="0">
                  <a:solidFill>
                    <a:srgbClr val="BFBFBF"/>
                  </a:solidFill>
                  <a:latin typeface="Arial"/>
                  <a:ea typeface="Arial"/>
                  <a:cs typeface="Arial"/>
                  <a:sym typeface="Arial"/>
                </a:rPr>
                <a:t> always insert as an image.</a:t>
              </a:r>
              <a:endParaRPr lang="en-US"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Graphs / Charts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will have to convert your graphs/charts/formulas/equations</a:t>
              </a:r>
              <a:r>
                <a:rPr lang="en-US" sz="1900" b="0" i="0" u="none" strike="noStrike" cap="none" baseline="0" dirty="0">
                  <a:solidFill>
                    <a:srgbClr val="BFBFBF"/>
                  </a:solidFill>
                  <a:latin typeface="Arial"/>
                  <a:ea typeface="Arial"/>
                  <a:cs typeface="Arial"/>
                  <a:sym typeface="Arial"/>
                </a:rPr>
                <a:t> into images such as a .png file and insert them into your presentation.  This will help maintain the values as different operating systems can distort your work.</a:t>
              </a:r>
              <a:endParaRPr lang="en-US"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Save your work</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Save your template as a </a:t>
              </a:r>
              <a:r>
                <a:rPr lang="en-US" sz="1900" b="0" i="0" u="none" strike="noStrike" cap="none" baseline="0" dirty="0">
                  <a:solidFill>
                    <a:srgbClr val="BFBFBF"/>
                  </a:solidFill>
                  <a:latin typeface="Arial"/>
                  <a:ea typeface="Arial"/>
                  <a:cs typeface="Arial"/>
                  <a:sym typeface="Arial"/>
                </a:rPr>
                <a:t> </a:t>
              </a:r>
              <a:r>
                <a:rPr lang="en-US" sz="1900" b="0" i="0" u="none" strike="noStrike" cap="none" baseline="0" dirty="0" err="1">
                  <a:solidFill>
                    <a:srgbClr val="BFBFBF"/>
                  </a:solidFill>
                  <a:latin typeface="Arial"/>
                  <a:ea typeface="Arial"/>
                  <a:cs typeface="Arial"/>
                  <a:sym typeface="Arial"/>
                </a:rPr>
                <a:t>lastname.firstname</a:t>
              </a:r>
              <a:r>
                <a:rPr lang="en-US" sz="1900" b="0" i="0" u="none" strike="noStrike" cap="none" baseline="0" dirty="0">
                  <a:solidFill>
                    <a:srgbClr val="BFBFBF"/>
                  </a:solidFill>
                  <a:latin typeface="Arial"/>
                  <a:ea typeface="Arial"/>
                  <a:cs typeface="Arial"/>
                  <a:sym typeface="Arial"/>
                </a:rPr>
                <a:t> and as a .</a:t>
              </a:r>
              <a:r>
                <a:rPr lang="en-US" sz="1900" b="0" i="0" u="none" strike="noStrike" cap="none" baseline="0" dirty="0" err="1">
                  <a:solidFill>
                    <a:srgbClr val="BFBFBF"/>
                  </a:solidFill>
                  <a:latin typeface="Arial"/>
                  <a:ea typeface="Arial"/>
                  <a:cs typeface="Arial"/>
                  <a:sym typeface="Arial"/>
                </a:rPr>
                <a:t>pptx</a:t>
              </a:r>
              <a:r>
                <a:rPr lang="en-US" sz="1900" b="0" i="0" u="none" strike="noStrike" cap="none" baseline="0" dirty="0">
                  <a:solidFill>
                    <a:srgbClr val="BFBFBF"/>
                  </a:solidFill>
                  <a:latin typeface="Arial"/>
                  <a:ea typeface="Arial"/>
                  <a:cs typeface="Arial"/>
                  <a:sym typeface="Arial"/>
                </a:rPr>
                <a:t> file.</a:t>
              </a:r>
              <a:endParaRPr lang="en-US" sz="1900" b="0" i="0" u="none" strike="noStrike" cap="none" dirty="0">
                <a:solidFill>
                  <a:srgbClr val="BFBFBF"/>
                </a:solidFill>
                <a:latin typeface="Arial"/>
                <a:ea typeface="Arial"/>
                <a:cs typeface="Arial"/>
                <a:sym typeface="Arial"/>
              </a:endParaRPr>
            </a:p>
          </p:txBody>
        </p:sp>
        <p:pic>
          <p:nvPicPr>
            <p:cNvPr id="9" name="Shape 31"/>
            <p:cNvPicPr preferRelativeResize="0"/>
            <p:nvPr/>
          </p:nvPicPr>
          <p:blipFill rotWithShape="1">
            <a:blip r:embed="rId15">
              <a:alphaModFix/>
            </a:blip>
            <a:srcRect/>
            <a:stretch/>
          </p:blipFill>
          <p:spPr>
            <a:xfrm>
              <a:off x="46915678" y="4126940"/>
              <a:ext cx="5586150" cy="2063772"/>
            </a:xfrm>
            <a:prstGeom prst="rect">
              <a:avLst/>
            </a:prstGeom>
            <a:noFill/>
            <a:ln>
              <a:noFill/>
            </a:ln>
          </p:spPr>
        </p:pic>
        <p:pic>
          <p:nvPicPr>
            <p:cNvPr id="10" name="Shape 33"/>
            <p:cNvPicPr preferRelativeResize="0"/>
            <p:nvPr/>
          </p:nvPicPr>
          <p:blipFill rotWithShape="1">
            <a:blip r:embed="rId16">
              <a:alphaModFix/>
            </a:blip>
            <a:srcRect/>
            <a:stretch/>
          </p:blipFill>
          <p:spPr>
            <a:xfrm>
              <a:off x="44461657" y="14000842"/>
              <a:ext cx="1482266" cy="992161"/>
            </a:xfrm>
            <a:prstGeom prst="rect">
              <a:avLst/>
            </a:prstGeom>
            <a:noFill/>
            <a:ln>
              <a:noFill/>
            </a:ln>
          </p:spPr>
        </p:pic>
        <p:sp>
          <p:nvSpPr>
            <p:cNvPr id="11" name="Shape 38"/>
            <p:cNvSpPr txBox="1"/>
            <p:nvPr/>
          </p:nvSpPr>
          <p:spPr>
            <a:xfrm>
              <a:off x="48310849" y="31518246"/>
              <a:ext cx="6870973" cy="1400153"/>
            </a:xfrm>
            <a:prstGeom prst="rect">
              <a:avLst/>
            </a:prstGeom>
            <a:noFill/>
            <a:ln>
              <a:noFill/>
            </a:ln>
          </p:spPr>
          <p:txBody>
            <a:bodyPr lIns="51100" tIns="25550" rIns="51100" bIns="25550" anchor="t" anchorCtr="0">
              <a:noAutofit/>
            </a:bodyPr>
            <a:lstStyle/>
            <a:p>
              <a:pPr marL="0" marR="0" lvl="0" indent="0" algn="r" rtl="0">
                <a:lnSpc>
                  <a:spcPct val="92857"/>
                </a:lnSpc>
                <a:spcBef>
                  <a:spcPts val="0"/>
                </a:spcBef>
                <a:spcAft>
                  <a:spcPts val="0"/>
                </a:spcAft>
                <a:buSzPct val="25000"/>
                <a:buNone/>
              </a:pPr>
              <a:r>
                <a:rPr lang="en-US" sz="2200" b="0" i="0" u="none" strike="noStrike" cap="none" dirty="0">
                  <a:solidFill>
                    <a:schemeClr val="lt1"/>
                  </a:solidFill>
                  <a:latin typeface="Arial"/>
                  <a:ea typeface="Trebuchet MS"/>
                  <a:cs typeface="Arial"/>
                  <a:sym typeface="Trebuchet MS"/>
                </a:rPr>
                <a:t>This is an ePosterBoards</a:t>
              </a:r>
              <a:r>
                <a:rPr lang="en-US" sz="2200" b="0" i="0" u="none" strike="noStrike" cap="none" baseline="0" dirty="0">
                  <a:solidFill>
                    <a:schemeClr val="lt1"/>
                  </a:solidFill>
                  <a:latin typeface="Arial"/>
                  <a:ea typeface="Trebuchet MS"/>
                  <a:cs typeface="Arial"/>
                  <a:sym typeface="Trebuchet MS"/>
                </a:rPr>
                <a:t> template</a:t>
              </a:r>
              <a:endParaRPr lang="en-US" sz="1900" b="0" i="0" u="none" strike="noStrike" cap="none" dirty="0">
                <a:solidFill>
                  <a:schemeClr val="lt1"/>
                </a:solidFill>
                <a:latin typeface="Arial"/>
                <a:ea typeface="Trebuchet MS"/>
                <a:cs typeface="Arial"/>
                <a:sym typeface="Trebuchet MS"/>
              </a:endParaRPr>
            </a:p>
            <a:p>
              <a:pPr marL="0" marR="0" lvl="0" indent="0" algn="r" rtl="0">
                <a:lnSpc>
                  <a:spcPct val="108333"/>
                </a:lnSpc>
                <a:spcBef>
                  <a:spcPts val="0"/>
                </a:spcBef>
                <a:spcAft>
                  <a:spcPts val="0"/>
                </a:spcAft>
                <a:buSzPct val="25000"/>
                <a:buNone/>
              </a:pPr>
              <a:r>
                <a:rPr lang="en-US" sz="1900" b="0" i="0" u="none" strike="noStrike" cap="none" dirty="0">
                  <a:solidFill>
                    <a:schemeClr val="lt1"/>
                  </a:solidFill>
                  <a:latin typeface="Arial"/>
                  <a:ea typeface="Trebuchet MS"/>
                  <a:cs typeface="Arial"/>
                  <a:sym typeface="Trebuchet MS"/>
                </a:rPr>
                <a:t>   </a:t>
              </a:r>
              <a:r>
                <a:rPr lang="en-US" sz="1900" b="0" i="0" u="none" strike="noStrike" cap="none" dirty="0" err="1">
                  <a:solidFill>
                    <a:schemeClr val="lt1"/>
                  </a:solidFill>
                  <a:latin typeface="Arial"/>
                  <a:ea typeface="Trebuchet MS"/>
                  <a:cs typeface="Arial"/>
                  <a:sym typeface="Trebuchet MS"/>
                </a:rPr>
                <a:t>www.eposterboards.com</a:t>
              </a:r>
              <a:endParaRPr lang="en-US" sz="1900" b="1" i="0" u="none" strike="noStrike" cap="none" dirty="0">
                <a:solidFill>
                  <a:srgbClr val="FFFF00"/>
                </a:solidFill>
                <a:latin typeface="Arial"/>
                <a:ea typeface="Trebuchet MS"/>
                <a:cs typeface="Arial"/>
                <a:sym typeface="Trebuchet MS"/>
              </a:endParaRPr>
            </a:p>
          </p:txBody>
        </p:sp>
      </p:grpSp>
      <p:grpSp>
        <p:nvGrpSpPr>
          <p:cNvPr id="12" name="Shape 39"/>
          <p:cNvGrpSpPr/>
          <p:nvPr userDrawn="1"/>
        </p:nvGrpSpPr>
        <p:grpSpPr>
          <a:xfrm>
            <a:off x="-9580742" y="0"/>
            <a:ext cx="9404602" cy="21067776"/>
            <a:chOff x="-11225189" y="0"/>
            <a:chExt cx="11018866" cy="32918400"/>
          </a:xfrm>
        </p:grpSpPr>
        <p:sp>
          <p:nvSpPr>
            <p:cNvPr id="13" name="Shape 40"/>
            <p:cNvSpPr/>
            <p:nvPr/>
          </p:nvSpPr>
          <p:spPr>
            <a:xfrm>
              <a:off x="-11215664" y="0"/>
              <a:ext cx="11009341" cy="32918400"/>
            </a:xfrm>
            <a:prstGeom prst="rect">
              <a:avLst/>
            </a:prstGeom>
            <a:solidFill>
              <a:srgbClr val="0C0C0C"/>
            </a:solidFill>
            <a:ln>
              <a:noFill/>
            </a:ln>
          </p:spPr>
          <p:txBody>
            <a:bodyPr lIns="357700" tIns="357700" rIns="357700" bIns="0" anchor="t" anchorCtr="0">
              <a:noAutofit/>
            </a:bodyPr>
            <a:lstStyle/>
            <a:p>
              <a:pPr marL="0" marR="0" lvl="0" indent="0" algn="ctr" rtl="0">
                <a:spcBef>
                  <a:spcPts val="0"/>
                </a:spcBef>
                <a:spcAft>
                  <a:spcPts val="0"/>
                </a:spcAft>
                <a:buSzPct val="25000"/>
                <a:buNone/>
              </a:pPr>
              <a:r>
                <a:rPr lang="en-US" sz="2500" b="1" i="0" u="none" strike="noStrike" cap="none" dirty="0">
                  <a:solidFill>
                    <a:srgbClr val="FF0000"/>
                  </a:solidFill>
                  <a:latin typeface="Arial"/>
                  <a:ea typeface="Arial"/>
                  <a:cs typeface="Arial"/>
                  <a:sym typeface="Arial"/>
                </a:rPr>
                <a:t>(—THIS SIDEBAR DOES NOT SHOW—)</a:t>
              </a:r>
            </a:p>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DESIGN GUIDE</a:t>
              </a:r>
            </a:p>
            <a:p>
              <a:pPr marL="0" marR="0" lvl="0" indent="0" algn="ctr" rtl="0">
                <a:spcBef>
                  <a:spcPts val="0"/>
                </a:spcBef>
                <a:spcAft>
                  <a:spcPts val="0"/>
                </a:spcAft>
                <a:buNone/>
              </a:pPr>
              <a:endParaRPr sz="2200" b="1"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rgbClr val="FFFFFF"/>
                  </a:solidFill>
                  <a:latin typeface="Arial"/>
                  <a:ea typeface="Arial"/>
                  <a:cs typeface="Arial"/>
                  <a:sym typeface="Arial"/>
                </a:rPr>
                <a:t>This PowerPoint 2011 template produces a 40.97 inches by 23.04 inches presentation poster. You can use it to create your research poster and save valuable time placing titles, subtitles, text, and graphics. </a:t>
              </a:r>
            </a:p>
            <a:p>
              <a:pPr marL="0" marR="0" lvl="0" indent="0" algn="l" rtl="0">
                <a:spcBef>
                  <a:spcPts val="0"/>
                </a:spcBef>
                <a:spcAft>
                  <a:spcPts val="0"/>
                </a:spcAft>
                <a:buNone/>
              </a:pPr>
              <a:endParaRPr sz="22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US" sz="2200" b="0" i="0" u="none" strike="noStrike" cap="none" dirty="0">
                  <a:solidFill>
                    <a:srgbClr val="FFFFFF"/>
                  </a:solidFill>
                  <a:latin typeface="Arial"/>
                  <a:ea typeface="Arial"/>
                  <a:cs typeface="Arial"/>
                  <a:sym typeface="Arial"/>
                  <a:hlinkClick r:id="rId17"/>
                </a:rPr>
                <a:t>https://www.youtube.com/playlist?list=PLBz4JvE0AKmweXsMNGeyRXgWgN_lj_b5L</a:t>
              </a:r>
              <a:endParaRPr sz="22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chemeClr val="lt1"/>
                  </a:solidFill>
                  <a:latin typeface="Arial"/>
                  <a:ea typeface="Arial"/>
                  <a:cs typeface="Arial"/>
                  <a:sym typeface="Arial"/>
                </a:rPr>
                <a:t>If you are uploading ahead of time,</a:t>
              </a:r>
              <a:r>
                <a:rPr lang="en-US" sz="2200" b="0" i="0" u="none" strike="noStrike" cap="none" baseline="0" dirty="0">
                  <a:solidFill>
                    <a:schemeClr val="lt1"/>
                  </a:solidFill>
                  <a:latin typeface="Arial"/>
                  <a:ea typeface="Arial"/>
                  <a:cs typeface="Arial"/>
                  <a:sym typeface="Arial"/>
                </a:rPr>
                <a:t> please go to our website: </a:t>
              </a:r>
              <a:r>
                <a:rPr lang="en-US" sz="2200" b="0" i="0" u="none" strike="noStrike" cap="none" dirty="0">
                  <a:solidFill>
                    <a:schemeClr val="lt1"/>
                  </a:solidFill>
                  <a:latin typeface="Arial"/>
                  <a:ea typeface="Arial"/>
                  <a:cs typeface="Arial"/>
                  <a:sym typeface="Arial"/>
                </a:rPr>
                <a:t/>
              </a:r>
              <a:br>
                <a:rPr lang="en-US" sz="2200" b="0" i="0" u="none" strike="noStrike" cap="none" dirty="0">
                  <a:solidFill>
                    <a:schemeClr val="lt1"/>
                  </a:solidFill>
                  <a:latin typeface="Arial"/>
                  <a:ea typeface="Arial"/>
                  <a:cs typeface="Arial"/>
                  <a:sym typeface="Arial"/>
                </a:rPr>
              </a:br>
              <a:r>
                <a:rPr lang="en-US" sz="2200" b="0" i="0" u="none" strike="noStrike" cap="none" dirty="0">
                  <a:solidFill>
                    <a:schemeClr val="lt1"/>
                  </a:solidFill>
                  <a:latin typeface="Arial"/>
                  <a:ea typeface="Arial"/>
                  <a:cs typeface="Arial"/>
                  <a:sym typeface="Arial"/>
                  <a:hlinkClick r:id="rId18"/>
                </a:rPr>
                <a:t>http://www.eposterboards.com/eposterupload/</a:t>
              </a:r>
              <a:endParaRPr lang="en-US" sz="2200" b="0" i="0" u="none" strike="noStrike" cap="none" dirty="0">
                <a:solidFill>
                  <a:schemeClr val="lt1"/>
                </a:solidFill>
                <a:latin typeface="Arial"/>
                <a:ea typeface="Arial"/>
                <a:cs typeface="Arial"/>
                <a:sym typeface="Arial"/>
              </a:endParaRPr>
            </a:p>
            <a:p>
              <a:pPr marL="0" marR="0" lvl="0" indent="0" algn="l" rtl="0">
                <a:spcBef>
                  <a:spcPts val="0"/>
                </a:spcBef>
                <a:spcAft>
                  <a:spcPts val="0"/>
                </a:spcAft>
                <a:buSzPct val="25000"/>
                <a:buNone/>
              </a:pPr>
              <a:endParaRPr lang="en-US" sz="2200" b="0" i="0" u="none" strike="noStrike" cap="none" dirty="0">
                <a:solidFill>
                  <a:schemeClr val="lt1"/>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chemeClr val="lt1"/>
                  </a:solidFill>
                  <a:latin typeface="Arial"/>
                  <a:ea typeface="Arial"/>
                  <a:cs typeface="Arial"/>
                  <a:sym typeface="Arial"/>
                </a:rPr>
                <a:t>Need assistance? Call us at </a:t>
              </a:r>
              <a:r>
                <a:rPr lang="en-US" sz="2200" b="0" i="0" u="none" strike="noStrike" cap="none" dirty="0">
                  <a:solidFill>
                    <a:srgbClr val="FFC000"/>
                  </a:solidFill>
                  <a:latin typeface="Arial"/>
                  <a:ea typeface="Arial"/>
                  <a:cs typeface="Arial"/>
                  <a:sym typeface="Arial"/>
                </a:rPr>
                <a:t>617-588-3508 option 2</a:t>
              </a:r>
            </a:p>
            <a:p>
              <a:pPr marL="0" marR="0" lvl="0" indent="0" algn="l" rtl="0">
                <a:spcBef>
                  <a:spcPts val="0"/>
                </a:spcBef>
                <a:spcAft>
                  <a:spcPts val="0"/>
                </a:spcAft>
                <a:buNone/>
              </a:pPr>
              <a:endParaRPr sz="2800" b="1" i="0" u="none" strike="noStrike" cap="none" dirty="0">
                <a:solidFill>
                  <a:srgbClr val="FFFF00"/>
                </a:solidFill>
                <a:latin typeface="Arial"/>
                <a:ea typeface="Arial"/>
                <a:cs typeface="Arial"/>
                <a:sym typeface="Arial"/>
              </a:endParaRPr>
            </a:p>
            <a:p>
              <a:pPr marL="0" marR="0" lvl="0" indent="0" algn="ctr" rtl="0">
                <a:spcBef>
                  <a:spcPts val="0"/>
                </a:spcBef>
                <a:spcAft>
                  <a:spcPts val="0"/>
                </a:spcAft>
                <a:buNone/>
              </a:pPr>
              <a:endParaRPr sz="19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QUICK START</a:t>
              </a:r>
            </a:p>
            <a:p>
              <a:pPr marL="0" marR="0" lvl="0" indent="0" algn="ctr" rtl="0">
                <a:spcBef>
                  <a:spcPts val="0"/>
                </a:spcBef>
                <a:spcAft>
                  <a:spcPts val="0"/>
                </a:spcAft>
                <a:buNone/>
              </a:pPr>
              <a:endParaRPr sz="2500" b="1" i="0" u="none" strike="noStrike" cap="none" dirty="0">
                <a:solidFill>
                  <a:schemeClr val="lt1"/>
                </a:solidFill>
                <a:latin typeface="Arial"/>
                <a:ea typeface="Arial"/>
                <a:cs typeface="Arial"/>
                <a:sym typeface="Arial"/>
              </a:endParaRPr>
            </a:p>
            <a:p>
              <a:pPr marL="0" marR="0" lvl="0" indent="0" algn="l" rtl="0">
                <a:spcBef>
                  <a:spcPts val="0"/>
                </a:spcBef>
                <a:spcAft>
                  <a:spcPts val="0"/>
                </a:spcAft>
                <a:buNone/>
              </a:pPr>
              <a:endParaRPr sz="2200" b="0"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Title, Authors, and Affiliations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1" i="0" u="none" strike="noStrike" cap="none" dirty="0">
                  <a:solidFill>
                    <a:srgbClr val="FFC000"/>
                  </a:solidFill>
                  <a:latin typeface="Arial"/>
                  <a:ea typeface="Arial"/>
                  <a:cs typeface="Arial"/>
                  <a:sym typeface="Arial"/>
                </a:rPr>
                <a:t>TIP: </a:t>
              </a:r>
              <a:r>
                <a:rPr lang="en-US" sz="1900" b="0" i="0" u="none" strike="noStrike" cap="none" dirty="0">
                  <a:solidFill>
                    <a:srgbClr val="BFBFBF"/>
                  </a:solidFill>
                  <a:latin typeface="Arial"/>
                  <a:ea typeface="Arial"/>
                  <a:cs typeface="Arial"/>
                  <a:sym typeface="Arial"/>
                </a:rPr>
                <a:t>The font size of your title should be bigger than your name(s) and institution name(s). The smallest font size should be 28 points.</a:t>
              </a:r>
            </a:p>
            <a:p>
              <a:pPr marL="0" marR="0" lvl="0" indent="0" algn="l" rtl="0">
                <a:spcBef>
                  <a:spcPts val="0"/>
                </a:spcBef>
                <a:spcAft>
                  <a:spcPts val="0"/>
                </a:spcAft>
                <a:buSzPct val="25000"/>
                <a:buNone/>
              </a:pPr>
              <a:r>
                <a:rPr lang="en-US" sz="2200" b="1" i="0" u="none" strike="noStrike" cap="none" dirty="0">
                  <a:solidFill>
                    <a:schemeClr val="lt1"/>
                  </a:solidFill>
                  <a:latin typeface="Arial"/>
                  <a:ea typeface="Arial"/>
                  <a:cs typeface="Arial"/>
                  <a:sym typeface="Arial"/>
                </a:rPr>
                <a:t/>
              </a:r>
              <a:br>
                <a:rPr lang="en-US" sz="2200" b="1" i="0" u="none" strike="noStrike" cap="none" dirty="0">
                  <a:solidFill>
                    <a:schemeClr val="lt1"/>
                  </a:solidFill>
                  <a:latin typeface="Arial"/>
                  <a:ea typeface="Arial"/>
                  <a:cs typeface="Arial"/>
                  <a:sym typeface="Arial"/>
                </a:rPr>
              </a:br>
              <a:endParaRPr lang="en-US" sz="22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Adding Logos / Seals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1" i="0" u="none" strike="noStrike" cap="none" dirty="0">
                  <a:solidFill>
                    <a:srgbClr val="FFC000"/>
                  </a:solidFill>
                  <a:latin typeface="Arial"/>
                  <a:ea typeface="Arial"/>
                  <a:cs typeface="Arial"/>
                  <a:sym typeface="Arial"/>
                </a:rPr>
                <a:t>TIP: </a:t>
              </a:r>
              <a:r>
                <a:rPr lang="en-US" sz="1900" b="0" i="0" u="none" strike="noStrike" cap="none" dirty="0">
                  <a:solidFill>
                    <a:srgbClr val="BFBFBF"/>
                  </a:solidFill>
                  <a:latin typeface="Arial"/>
                  <a:ea typeface="Arial"/>
                  <a:cs typeface="Arial"/>
                  <a:sym typeface="Arial"/>
                </a:rPr>
                <a:t>If there</a:t>
              </a:r>
              <a:r>
                <a:rPr lang="en-US" sz="1900" b="0" i="0" u="none" strike="noStrike" cap="none" baseline="0" dirty="0">
                  <a:solidFill>
                    <a:srgbClr val="BFBFBF"/>
                  </a:solidFill>
                  <a:latin typeface="Arial"/>
                  <a:ea typeface="Arial"/>
                  <a:cs typeface="Arial"/>
                  <a:sym typeface="Arial"/>
                </a:rPr>
                <a:t> is a conference website,  you can pull logos from there.  Please keep in mind that we will be adding navigational buttons or a kiosk menu button on the right side of each slide.  Please make the appropriate space for that.</a:t>
              </a:r>
              <a:endParaRPr lang="en-US"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FFFFF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Photographs / Graphics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spcAft>
                  <a:spcPts val="0"/>
                </a:spcAft>
                <a:buNone/>
              </a:pPr>
              <a:endParaRPr sz="1900" b="0" i="0" u="none" strike="noStrike" cap="none" dirty="0">
                <a:solidFill>
                  <a:srgbClr val="FFFFFF"/>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p:txBody>
        </p:sp>
        <p:cxnSp>
          <p:nvCxnSpPr>
            <p:cNvPr id="14" name="Shape 41"/>
            <p:cNvCxnSpPr/>
            <p:nvPr/>
          </p:nvCxnSpPr>
          <p:spPr>
            <a:xfrm>
              <a:off x="-11225189" y="9929895"/>
              <a:ext cx="10999814" cy="3173"/>
            </a:xfrm>
            <a:prstGeom prst="straightConnector1">
              <a:avLst/>
            </a:prstGeom>
            <a:noFill/>
            <a:ln w="12700" cap="rnd" cmpd="sng">
              <a:solidFill>
                <a:srgbClr val="FFC000"/>
              </a:solidFill>
              <a:prstDash val="solid"/>
              <a:round/>
              <a:headEnd type="none" w="med" len="med"/>
              <a:tailEnd type="none" w="med" len="med"/>
            </a:ln>
          </p:spPr>
        </p:cxnSp>
        <p:pic>
          <p:nvPicPr>
            <p:cNvPr id="16" name="Shape 43"/>
            <p:cNvPicPr preferRelativeResize="0"/>
            <p:nvPr/>
          </p:nvPicPr>
          <p:blipFill rotWithShape="1">
            <a:blip r:embed="rId19">
              <a:alphaModFix/>
            </a:blip>
            <a:srcRect/>
            <a:stretch/>
          </p:blipFill>
          <p:spPr>
            <a:xfrm>
              <a:off x="-10331510" y="16890955"/>
              <a:ext cx="8658652" cy="1476161"/>
            </a:xfrm>
            <a:prstGeom prst="rect">
              <a:avLst/>
            </a:prstGeom>
            <a:noFill/>
            <a:ln>
              <a:noFill/>
            </a:ln>
          </p:spPr>
        </p:pic>
        <p:grpSp>
          <p:nvGrpSpPr>
            <p:cNvPr id="17" name="Shape 44"/>
            <p:cNvGrpSpPr/>
            <p:nvPr/>
          </p:nvGrpSpPr>
          <p:grpSpPr>
            <a:xfrm>
              <a:off x="-5922006" y="26846778"/>
              <a:ext cx="3928726" cy="2045781"/>
              <a:chOff x="-2708583" y="12535487"/>
              <a:chExt cx="1810574" cy="939918"/>
            </a:xfrm>
          </p:grpSpPr>
          <p:grpSp>
            <p:nvGrpSpPr>
              <p:cNvPr id="18" name="Shape 45"/>
              <p:cNvGrpSpPr/>
              <p:nvPr/>
            </p:nvGrpSpPr>
            <p:grpSpPr>
              <a:xfrm>
                <a:off x="-2708583" y="12535487"/>
                <a:ext cx="651154" cy="939877"/>
                <a:chOff x="-3865203" y="13230561"/>
                <a:chExt cx="812691" cy="1346841"/>
              </a:xfrm>
            </p:grpSpPr>
            <p:pic>
              <p:nvPicPr>
                <p:cNvPr id="22" name="Shape 46"/>
                <p:cNvPicPr preferRelativeResize="0"/>
                <p:nvPr/>
              </p:nvPicPr>
              <p:blipFill rotWithShape="1">
                <a:blip r:embed="rId20">
                  <a:alphaModFix/>
                </a:blip>
                <a:srcRect/>
                <a:stretch/>
              </p:blipFill>
              <p:spPr>
                <a:xfrm>
                  <a:off x="-3821313" y="13230561"/>
                  <a:ext cx="768801" cy="1090856"/>
                </a:xfrm>
                <a:prstGeom prst="rect">
                  <a:avLst/>
                </a:prstGeom>
                <a:noFill/>
                <a:ln>
                  <a:noFill/>
                </a:ln>
              </p:spPr>
            </p:pic>
            <p:sp>
              <p:nvSpPr>
                <p:cNvPr id="23" name="Shape 47"/>
                <p:cNvSpPr txBox="1"/>
                <p:nvPr/>
              </p:nvSpPr>
              <p:spPr>
                <a:xfrm>
                  <a:off x="-3865203" y="14294160"/>
                  <a:ext cx="777053" cy="283242"/>
                </a:xfrm>
                <a:prstGeom prst="rect">
                  <a:avLst/>
                </a:prstGeom>
                <a:solidFill>
                  <a:schemeClr val="accent1"/>
                </a:solidFill>
                <a:ln>
                  <a:noFill/>
                </a:ln>
              </p:spPr>
              <p:txBody>
                <a:bodyPr lIns="71525" tIns="71525" rIns="71525" bIns="71525" anchor="t" anchorCtr="0">
                  <a:noAutofit/>
                </a:bodyPr>
                <a:lstStyle/>
                <a:p>
                  <a:pPr marL="0" marR="0" lvl="0" indent="0" algn="ctr" rtl="0">
                    <a:spcBef>
                      <a:spcPts val="0"/>
                    </a:spcBef>
                    <a:spcAft>
                      <a:spcPts val="0"/>
                    </a:spcAft>
                    <a:buSzPct val="25000"/>
                    <a:buNone/>
                  </a:pPr>
                  <a:r>
                    <a:rPr lang="en-US" sz="1300" b="1" i="0" u="none" strike="noStrike" cap="none" dirty="0">
                      <a:solidFill>
                        <a:schemeClr val="dk1"/>
                      </a:solidFill>
                      <a:latin typeface="Trebuchet MS"/>
                      <a:ea typeface="Trebuchet MS"/>
                      <a:cs typeface="Trebuchet MS"/>
                      <a:sym typeface="Trebuchet MS"/>
                    </a:rPr>
                    <a:t>ORIGINAL</a:t>
                  </a:r>
                </a:p>
              </p:txBody>
            </p:sp>
          </p:grpSp>
          <p:grpSp>
            <p:nvGrpSpPr>
              <p:cNvPr id="19" name="Shape 48"/>
              <p:cNvGrpSpPr/>
              <p:nvPr/>
            </p:nvGrpSpPr>
            <p:grpSpPr>
              <a:xfrm>
                <a:off x="-1957953" y="12535529"/>
                <a:ext cx="1059944" cy="939876"/>
                <a:chOff x="-2818389" y="13226580"/>
                <a:chExt cx="1456597" cy="1291593"/>
              </a:xfrm>
            </p:grpSpPr>
            <p:pic>
              <p:nvPicPr>
                <p:cNvPr id="20" name="Shape 49"/>
                <p:cNvPicPr preferRelativeResize="0"/>
                <p:nvPr/>
              </p:nvPicPr>
              <p:blipFill rotWithShape="1">
                <a:blip r:embed="rId20">
                  <a:alphaModFix/>
                </a:blip>
                <a:srcRect/>
                <a:stretch/>
              </p:blipFill>
              <p:spPr>
                <a:xfrm>
                  <a:off x="-2782071" y="13226580"/>
                  <a:ext cx="1420279" cy="1029693"/>
                </a:xfrm>
                <a:prstGeom prst="rect">
                  <a:avLst/>
                </a:prstGeom>
                <a:noFill/>
                <a:ln>
                  <a:noFill/>
                </a:ln>
              </p:spPr>
            </p:pic>
            <p:sp>
              <p:nvSpPr>
                <p:cNvPr id="21" name="Shape 50"/>
                <p:cNvSpPr txBox="1"/>
                <p:nvPr/>
              </p:nvSpPr>
              <p:spPr>
                <a:xfrm>
                  <a:off x="-2818389" y="14265592"/>
                  <a:ext cx="1419613" cy="252581"/>
                </a:xfrm>
                <a:prstGeom prst="rect">
                  <a:avLst/>
                </a:prstGeom>
                <a:solidFill>
                  <a:srgbClr val="FF0000"/>
                </a:solidFill>
                <a:ln>
                  <a:noFill/>
                </a:ln>
              </p:spPr>
              <p:txBody>
                <a:bodyPr lIns="357700" tIns="71525" rIns="357700" bIns="71525" anchor="t" anchorCtr="0">
                  <a:noAutofit/>
                </a:bodyPr>
                <a:lstStyle/>
                <a:p>
                  <a:pPr marL="0" marR="0" lvl="0" indent="0" algn="ctr" rtl="0">
                    <a:spcBef>
                      <a:spcPts val="0"/>
                    </a:spcBef>
                    <a:spcAft>
                      <a:spcPts val="0"/>
                    </a:spcAft>
                    <a:buSzPct val="25000"/>
                    <a:buNone/>
                  </a:pPr>
                  <a:r>
                    <a:rPr lang="en-US" sz="1100" b="1" i="0" u="none" strike="noStrike" cap="none">
                      <a:solidFill>
                        <a:schemeClr val="lt1"/>
                      </a:solidFill>
                      <a:latin typeface="Trebuchet MS"/>
                      <a:ea typeface="Trebuchet MS"/>
                      <a:cs typeface="Trebuchet MS"/>
                      <a:sym typeface="Trebuchet MS"/>
                    </a:rPr>
                    <a:t>DISTORTED</a:t>
                  </a:r>
                </a:p>
              </p:txBody>
            </p:sp>
          </p:grpSp>
        </p:grpSp>
      </p:grpSp>
    </p:spTree>
    <p:extLst>
      <p:ext uri="{BB962C8B-B14F-4D97-AF65-F5344CB8AC3E}">
        <p14:creationId xmlns:p14="http://schemas.microsoft.com/office/powerpoint/2010/main" val="145193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1.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9.png"/><Relationship Id="rId5" Type="http://schemas.openxmlformats.org/officeDocument/2006/relationships/slide" Target="slide4.xml"/><Relationship Id="rId10" Type="http://schemas.openxmlformats.org/officeDocument/2006/relationships/image" Target="../media/image8.png"/><Relationship Id="rId4" Type="http://schemas.openxmlformats.org/officeDocument/2006/relationships/slide" Target="slide3.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7.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slide" Target="slide6.xml"/><Relationship Id="rId17"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slide" Target="slide5.xml"/><Relationship Id="rId5" Type="http://schemas.openxmlformats.org/officeDocument/2006/relationships/diagramQuickStyle" Target="../diagrams/quickStyle1.xml"/><Relationship Id="rId15" Type="http://schemas.openxmlformats.org/officeDocument/2006/relationships/image" Target="../media/image9.png"/><Relationship Id="rId10" Type="http://schemas.openxmlformats.org/officeDocument/2006/relationships/slide" Target="slide4.xml"/><Relationship Id="rId4" Type="http://schemas.openxmlformats.org/officeDocument/2006/relationships/diagramLayout" Target="../diagrams/layout1.xml"/><Relationship Id="rId9" Type="http://schemas.openxmlformats.org/officeDocument/2006/relationships/slide" Target="slide3.xml"/><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9.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14.emf"/><Relationship Id="rId5" Type="http://schemas.openxmlformats.org/officeDocument/2006/relationships/slide" Target="slide4.xml"/><Relationship Id="rId1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slide" Target="slide3.xml"/><Relationship Id="rId9" Type="http://schemas.openxmlformats.org/officeDocument/2006/relationships/image" Target="../media/image12.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7.xml"/><Relationship Id="rId1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slide" Target="slide6.xml"/><Relationship Id="rId17" Type="http://schemas.openxmlformats.org/officeDocument/2006/relationships/image" Target="../media/image9.png"/><Relationship Id="rId2" Type="http://schemas.openxmlformats.org/officeDocument/2006/relationships/notesSlide" Target="../notesSlides/notesSlide5.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slide" Target="slide5.xml"/><Relationship Id="rId5" Type="http://schemas.openxmlformats.org/officeDocument/2006/relationships/diagramQuickStyle" Target="../diagrams/quickStyle2.xml"/><Relationship Id="rId15" Type="http://schemas.openxmlformats.org/officeDocument/2006/relationships/image" Target="../media/image16.png"/><Relationship Id="rId10" Type="http://schemas.openxmlformats.org/officeDocument/2006/relationships/slide" Target="slide4.xml"/><Relationship Id="rId19" Type="http://schemas.openxmlformats.org/officeDocument/2006/relationships/image" Target="../media/image11.png"/><Relationship Id="rId4" Type="http://schemas.openxmlformats.org/officeDocument/2006/relationships/diagramLayout" Target="../diagrams/layout2.xml"/><Relationship Id="rId9" Type="http://schemas.openxmlformats.org/officeDocument/2006/relationships/slide" Target="slide3.xml"/><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8.png"/><Relationship Id="rId5" Type="http://schemas.openxmlformats.org/officeDocument/2006/relationships/slide" Target="slide4.xml"/><Relationship Id="rId10" Type="http://schemas.openxmlformats.org/officeDocument/2006/relationships/image" Target="../media/image18.png"/><Relationship Id="rId4" Type="http://schemas.openxmlformats.org/officeDocument/2006/relationships/slide" Target="slide3.xml"/><Relationship Id="rId9" Type="http://schemas.openxmlformats.org/officeDocument/2006/relationships/image" Target="../media/image17.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slide" Target="slide7.xml"/><Relationship Id="rId13" Type="http://schemas.microsoft.com/office/2007/relationships/diagramDrawing" Target="../diagrams/drawing3.xml"/><Relationship Id="rId18" Type="http://schemas.openxmlformats.org/officeDocument/2006/relationships/image" Target="../media/image11.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diagramColors" Target="../diagrams/colors3.xml"/><Relationship Id="rId1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diagramQuickStyle" Target="../diagrams/quickStyle3.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diagramLayout" Target="../diagrams/layout3.xml"/><Relationship Id="rId4" Type="http://schemas.openxmlformats.org/officeDocument/2006/relationships/slide" Target="slide3.xml"/><Relationship Id="rId9" Type="http://schemas.openxmlformats.org/officeDocument/2006/relationships/diagramData" Target="../diagrams/data3.xml"/><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479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29" name="Rectangle 28"/>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9" name="TextBox 8"/>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sp>
        <p:nvSpPr>
          <p:cNvPr id="10" name="TextBox 9">
            <a:hlinkClick r:id="rId3" action="ppaction://hlinksldjump"/>
          </p:cNvPr>
          <p:cNvSpPr txBox="1"/>
          <p:nvPr/>
        </p:nvSpPr>
        <p:spPr>
          <a:xfrm>
            <a:off x="420929" y="5126892"/>
            <a:ext cx="6238800" cy="846000"/>
          </a:xfrm>
          <a:prstGeom prst="rect">
            <a:avLst/>
          </a:prstGeom>
          <a:solidFill>
            <a:srgbClr val="D31246"/>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11" name="TextBox 10">
            <a:hlinkClick r:id="rId4" action="ppaction://hlinksldjump"/>
          </p:cNvPr>
          <p:cNvSpPr txBox="1"/>
          <p:nvPr/>
        </p:nvSpPr>
        <p:spPr>
          <a:xfrm>
            <a:off x="420929" y="5973216"/>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12" name="TextBox 11">
            <a:hlinkClick r:id="rId5" action="ppaction://hlinksldjump"/>
          </p:cNvPr>
          <p:cNvSpPr txBox="1"/>
          <p:nvPr/>
        </p:nvSpPr>
        <p:spPr>
          <a:xfrm>
            <a:off x="420929" y="6819216"/>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13" name="TextBox 12">
            <a:hlinkClick r:id="rId6" action="ppaction://hlinksldjump"/>
          </p:cNvPr>
          <p:cNvSpPr txBox="1"/>
          <p:nvPr/>
        </p:nvSpPr>
        <p:spPr>
          <a:xfrm>
            <a:off x="420929" y="7665216"/>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18" name="TextBox 17"/>
          <p:cNvSpPr txBox="1">
            <a:spLocks/>
          </p:cNvSpPr>
          <p:nvPr/>
        </p:nvSpPr>
        <p:spPr>
          <a:xfrm>
            <a:off x="32769754" y="6861901"/>
            <a:ext cx="4157819" cy="1226315"/>
          </a:xfrm>
          <a:prstGeom prst="rect">
            <a:avLst/>
          </a:prstGeom>
          <a:solidFill>
            <a:srgbClr val="FDC21C"/>
          </a:solidFill>
        </p:spPr>
        <p:txBody>
          <a:bodyPr wrap="square" rtlCol="0" anchor="ctr" anchorCtr="0">
            <a:noAutofit/>
          </a:bodyPr>
          <a:lstStyle/>
          <a:p>
            <a:pPr algn="ctr"/>
            <a:r>
              <a:rPr lang="en-US" sz="4000" dirty="0" smtClean="0">
                <a:solidFill>
                  <a:schemeClr val="bg1"/>
                </a:solidFill>
                <a:ea typeface="Arial" charset="0"/>
                <a:cs typeface="Arial" charset="0"/>
              </a:rPr>
              <a:t>Manideep Mellachervu</a:t>
            </a:r>
            <a:endParaRPr lang="en-US" sz="4000" dirty="0">
              <a:solidFill>
                <a:schemeClr val="bg1"/>
              </a:solidFill>
              <a:ea typeface="Arial" charset="0"/>
              <a:cs typeface="Arial" charset="0"/>
            </a:endParaRPr>
          </a:p>
        </p:txBody>
      </p:sp>
      <p:sp>
        <p:nvSpPr>
          <p:cNvPr id="28" name="TextBox 27">
            <a:hlinkClick r:id="rId7" action="ppaction://hlinksldjump"/>
          </p:cNvPr>
          <p:cNvSpPr txBox="1"/>
          <p:nvPr/>
        </p:nvSpPr>
        <p:spPr>
          <a:xfrm>
            <a:off x="421199" y="8510770"/>
            <a:ext cx="4158000" cy="846000"/>
          </a:xfrm>
          <a:prstGeom prst="rect">
            <a:avLst/>
          </a:prstGeom>
          <a:solidFill>
            <a:srgbClr val="919598"/>
          </a:solidFill>
        </p:spPr>
        <p:txBody>
          <a:bodyPr wrap="square" rtlCol="0" anchor="ctr" anchorCtr="0">
            <a:normAutofit/>
          </a:bodyPr>
          <a:lstStyle/>
          <a:p>
            <a:r>
              <a:rPr lang="en-CA" sz="4800" dirty="0">
                <a:solidFill>
                  <a:schemeClr val="bg1"/>
                </a:solidFill>
                <a:cs typeface="Arial" panose="020B0604020202020204" pitchFamily="34" charset="0"/>
              </a:rPr>
              <a:t>Results 2</a:t>
            </a:r>
          </a:p>
        </p:txBody>
      </p:sp>
      <p:sp>
        <p:nvSpPr>
          <p:cNvPr id="26" name="Shape 202"/>
          <p:cNvSpPr txBox="1">
            <a:spLocks/>
          </p:cNvSpPr>
          <p:nvPr/>
        </p:nvSpPr>
        <p:spPr>
          <a:xfrm>
            <a:off x="6752825" y="5818190"/>
            <a:ext cx="23939778" cy="8791310"/>
          </a:xfrm>
          <a:prstGeom prst="rect">
            <a:avLst/>
          </a:prstGeom>
          <a:noFill/>
          <a:ln>
            <a:noFill/>
          </a:ln>
        </p:spPr>
        <p:txBody>
          <a:bodyPr vert="horz" lIns="178825" tIns="178825" rIns="178825" bIns="178825" rtlCol="0" anchor="t" anchorCtr="0">
            <a:noAutofit/>
          </a:bodyPr>
          <a:lstStyle>
            <a:lvl1pPr marL="0" indent="0" algn="ctr" defTabSz="2809037" rtl="0" eaLnBrk="1" latinLnBrk="0" hangingPunct="1">
              <a:lnSpc>
                <a:spcPct val="90000"/>
              </a:lnSpc>
              <a:spcBef>
                <a:spcPts val="3072"/>
              </a:spcBef>
              <a:buFont typeface="Arial" panose="020B0604020202020204" pitchFamily="34" charset="0"/>
              <a:buNone/>
              <a:defRPr sz="7373" kern="1200">
                <a:solidFill>
                  <a:schemeClr val="tx1"/>
                </a:solidFill>
                <a:latin typeface="+mn-lt"/>
                <a:ea typeface="+mn-ea"/>
                <a:cs typeface="+mn-cs"/>
              </a:defRPr>
            </a:lvl1pPr>
            <a:lvl2pPr marL="1404518" indent="0" algn="ctr" defTabSz="2809037" rtl="0" eaLnBrk="1" latinLnBrk="0" hangingPunct="1">
              <a:lnSpc>
                <a:spcPct val="90000"/>
              </a:lnSpc>
              <a:spcBef>
                <a:spcPts val="1536"/>
              </a:spcBef>
              <a:buFont typeface="Arial" panose="020B0604020202020204" pitchFamily="34" charset="0"/>
              <a:buNone/>
              <a:defRPr sz="6144" kern="1200">
                <a:solidFill>
                  <a:schemeClr val="tx1"/>
                </a:solidFill>
                <a:latin typeface="+mn-lt"/>
                <a:ea typeface="+mn-ea"/>
                <a:cs typeface="+mn-cs"/>
              </a:defRPr>
            </a:lvl2pPr>
            <a:lvl3pPr marL="2809037" indent="0" algn="ctr" defTabSz="2809037" rtl="0" eaLnBrk="1" latinLnBrk="0" hangingPunct="1">
              <a:lnSpc>
                <a:spcPct val="90000"/>
              </a:lnSpc>
              <a:spcBef>
                <a:spcPts val="1536"/>
              </a:spcBef>
              <a:buFont typeface="Arial" panose="020B0604020202020204" pitchFamily="34" charset="0"/>
              <a:buNone/>
              <a:defRPr sz="5530" kern="1200">
                <a:solidFill>
                  <a:schemeClr val="tx1"/>
                </a:solidFill>
                <a:latin typeface="+mn-lt"/>
                <a:ea typeface="+mn-ea"/>
                <a:cs typeface="+mn-cs"/>
              </a:defRPr>
            </a:lvl3pPr>
            <a:lvl4pPr marL="4213555"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4pPr>
            <a:lvl5pPr marL="5618074"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5pPr>
            <a:lvl6pPr marL="7022592"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6pPr>
            <a:lvl7pPr marL="8427110"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7pPr>
            <a:lvl8pPr marL="9831629"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8pPr>
            <a:lvl9pPr marL="11236147" indent="0" algn="ctr" defTabSz="2809037" rtl="0" eaLnBrk="1" latinLnBrk="0" hangingPunct="1">
              <a:lnSpc>
                <a:spcPct val="90000"/>
              </a:lnSpc>
              <a:spcBef>
                <a:spcPts val="1536"/>
              </a:spcBef>
              <a:buFont typeface="Arial" panose="020B0604020202020204" pitchFamily="34" charset="0"/>
              <a:buNone/>
              <a:defRPr sz="4915" kern="1200">
                <a:solidFill>
                  <a:schemeClr val="tx1"/>
                </a:solidFill>
                <a:latin typeface="+mn-lt"/>
                <a:ea typeface="+mn-ea"/>
                <a:cs typeface="+mn-cs"/>
              </a:defRPr>
            </a:lvl9pPr>
          </a:lstStyle>
          <a:p>
            <a:pPr algn="just"/>
            <a:r>
              <a:rPr lang="en-US" sz="4000" dirty="0" smtClean="0">
                <a:solidFill>
                  <a:srgbClr val="000000"/>
                </a:solidFill>
              </a:rPr>
              <a:t>	The </a:t>
            </a:r>
            <a:r>
              <a:rPr lang="en-US" sz="4000" dirty="0">
                <a:solidFill>
                  <a:srgbClr val="000000"/>
                </a:solidFill>
              </a:rPr>
              <a:t>digital economy is showing tremendous growth in the 21st century, and it is having a massive impact on the current society. E-commerce is one element of the Internet of Things (</a:t>
            </a:r>
            <a:r>
              <a:rPr lang="en-US" sz="4000" dirty="0" err="1">
                <a:solidFill>
                  <a:srgbClr val="000000"/>
                </a:solidFill>
              </a:rPr>
              <a:t>IoT</a:t>
            </a:r>
            <a:r>
              <a:rPr lang="en-US" sz="4000" dirty="0">
                <a:solidFill>
                  <a:srgbClr val="000000"/>
                </a:solidFill>
              </a:rPr>
              <a:t>), and its worldwide retail sales amounted to 2.3 trillion US dollars. This amount shows the popularity of online shopping, and it indicates an evolution of retailers in this industry. A recent study conducted by GE Capital Retail Bank found that 81% of consumers perform online research before buying products. This indicates that consumers rely heavily on others' opinions and experiences in order to buy a product. Businesses need to understand customers' views of their products and of competitors' products for strategic marketing. E-commerce businesses provide a platform to generate user-experience content through customer reviews, which are vital for a buyer to choose the best product out of numerous similar products available in the market. Companies need to analyze the customers' perspectives through reviews for better business, evaluate customer engagement, and devise strategies for the launch of their products. This paper focuses on analyzing customer reviews primarily on Amazon using Python and SAS® Text Miner. This project determined which product features are given high-ratings or low-ratings, and how the high-rating features of a best-selling product perform compared to a similar product that is sold by a different vendor.</a:t>
            </a:r>
          </a:p>
        </p:txBody>
      </p:sp>
      <p:sp>
        <p:nvSpPr>
          <p:cNvPr id="32" name="TextBox 31">
            <a:hlinkClick r:id="rId8" action="ppaction://hlinksldjump"/>
          </p:cNvPr>
          <p:cNvSpPr txBox="1"/>
          <p:nvPr/>
        </p:nvSpPr>
        <p:spPr>
          <a:xfrm>
            <a:off x="420913" y="9367845"/>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Conclusion</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20977" y="2258332"/>
            <a:ext cx="4206596" cy="4285967"/>
          </a:xfrm>
          <a:prstGeom prst="rect">
            <a:avLst/>
          </a:prstGeom>
        </p:spPr>
      </p:pic>
      <p:pic>
        <p:nvPicPr>
          <p:cNvPr id="3" name="Picture 2"/>
          <p:cNvPicPr>
            <a:picLocks noChangeAspect="1"/>
          </p:cNvPicPr>
          <p:nvPr/>
        </p:nvPicPr>
        <p:blipFill>
          <a:blip r:embed="rId10"/>
          <a:stretch>
            <a:fillRect/>
          </a:stretch>
        </p:blipFill>
        <p:spPr>
          <a:xfrm>
            <a:off x="420617" y="328217"/>
            <a:ext cx="5597004" cy="2213382"/>
          </a:xfrm>
          <a:prstGeom prst="rect">
            <a:avLst/>
          </a:prstGeom>
        </p:spPr>
      </p:pic>
      <p:pic>
        <p:nvPicPr>
          <p:cNvPr id="4" name="Picture 3"/>
          <p:cNvPicPr>
            <a:picLocks noChangeAspect="1"/>
          </p:cNvPicPr>
          <p:nvPr/>
        </p:nvPicPr>
        <p:blipFill>
          <a:blip r:embed="rId11"/>
          <a:stretch>
            <a:fillRect/>
          </a:stretch>
        </p:blipFill>
        <p:spPr>
          <a:xfrm>
            <a:off x="420617" y="2764885"/>
            <a:ext cx="5627709" cy="2013898"/>
          </a:xfrm>
          <a:prstGeom prst="rect">
            <a:avLst/>
          </a:prstGeom>
        </p:spPr>
      </p:pic>
      <p:pic>
        <p:nvPicPr>
          <p:cNvPr id="5" name="Picture 4"/>
          <p:cNvPicPr>
            <a:picLocks noChangeAspect="1"/>
          </p:cNvPicPr>
          <p:nvPr/>
        </p:nvPicPr>
        <p:blipFill>
          <a:blip r:embed="rId12"/>
          <a:stretch>
            <a:fillRect/>
          </a:stretch>
        </p:blipFill>
        <p:spPr>
          <a:xfrm>
            <a:off x="420913" y="15023255"/>
            <a:ext cx="5479656" cy="3809749"/>
          </a:xfrm>
          <a:prstGeom prst="rect">
            <a:avLst/>
          </a:prstGeom>
        </p:spPr>
      </p:pic>
      <p:pic>
        <p:nvPicPr>
          <p:cNvPr id="7" name="Picture 6"/>
          <p:cNvPicPr>
            <a:picLocks noChangeAspect="1"/>
          </p:cNvPicPr>
          <p:nvPr/>
        </p:nvPicPr>
        <p:blipFill>
          <a:blip r:embed="rId13"/>
          <a:stretch>
            <a:fillRect/>
          </a:stretch>
        </p:blipFill>
        <p:spPr>
          <a:xfrm>
            <a:off x="420913" y="10704240"/>
            <a:ext cx="5340559" cy="3828620"/>
          </a:xfrm>
          <a:prstGeom prst="rect">
            <a:avLst/>
          </a:prstGeom>
        </p:spPr>
      </p:pic>
      <p:sp>
        <p:nvSpPr>
          <p:cNvPr id="33" name="TextBox 32"/>
          <p:cNvSpPr txBox="1"/>
          <p:nvPr/>
        </p:nvSpPr>
        <p:spPr>
          <a:xfrm>
            <a:off x="14659598" y="4066866"/>
            <a:ext cx="7995600" cy="846000"/>
          </a:xfrm>
          <a:prstGeom prst="rect">
            <a:avLst/>
          </a:prstGeom>
          <a:solidFill>
            <a:srgbClr val="FDC21C"/>
          </a:solidFill>
        </p:spPr>
        <p:txBody>
          <a:bodyPr wrap="square" rtlCol="0">
            <a:noAutofit/>
          </a:bodyPr>
          <a:lstStyle/>
          <a:p>
            <a:pPr algn="ctr"/>
            <a:r>
              <a:rPr lang="en-CA" sz="4800" dirty="0" smtClean="0">
                <a:solidFill>
                  <a:schemeClr val="bg1"/>
                </a:solidFill>
                <a:cs typeface="Arial" panose="020B0604020202020204" pitchFamily="34" charset="0"/>
              </a:rPr>
              <a:t>Abstract</a:t>
            </a:r>
            <a:endParaRPr lang="en-CA" sz="4800" dirty="0">
              <a:solidFill>
                <a:schemeClr val="bg1"/>
              </a:solidFill>
              <a:cs typeface="Arial" panose="020B0604020202020204" pitchFamily="34" charset="0"/>
            </a:endParaRPr>
          </a:p>
        </p:txBody>
      </p:sp>
    </p:spTree>
    <p:extLst>
      <p:ext uri="{BB962C8B-B14F-4D97-AF65-F5344CB8AC3E}">
        <p14:creationId xmlns:p14="http://schemas.microsoft.com/office/powerpoint/2010/main" val="29017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659728" y="3051620"/>
            <a:ext cx="15991200" cy="846000"/>
          </a:xfrm>
          <a:prstGeom prst="rect">
            <a:avLst/>
          </a:prstGeom>
          <a:solidFill>
            <a:srgbClr val="D31246"/>
          </a:solidFill>
        </p:spPr>
        <p:txBody>
          <a:bodyPr wrap="square" rtlCol="0" anchor="ctr" anchorCtr="0">
            <a:spAutoFit/>
          </a:bodyPr>
          <a:lstStyle/>
          <a:p>
            <a:r>
              <a:rPr lang="en-CA" sz="4800" dirty="0" smtClean="0">
                <a:solidFill>
                  <a:schemeClr val="bg1"/>
                </a:solidFill>
                <a:cs typeface="Arial" panose="020B0604020202020204" pitchFamily="34" charset="0"/>
              </a:rPr>
              <a:t>Introduction</a:t>
            </a:r>
            <a:endParaRPr lang="en-CA" sz="4800" dirty="0">
              <a:solidFill>
                <a:schemeClr val="bg1"/>
              </a:solidFill>
              <a:cs typeface="Arial" panose="020B0604020202020204" pitchFamily="34" charset="0"/>
            </a:endParaRPr>
          </a:p>
        </p:txBody>
      </p:sp>
      <p:sp>
        <p:nvSpPr>
          <p:cNvPr id="3" name="TextBox 2"/>
          <p:cNvSpPr txBox="1"/>
          <p:nvPr/>
        </p:nvSpPr>
        <p:spPr>
          <a:xfrm>
            <a:off x="6709147" y="4407641"/>
            <a:ext cx="28230346" cy="3785652"/>
          </a:xfrm>
          <a:prstGeom prst="rect">
            <a:avLst/>
          </a:prstGeom>
          <a:noFill/>
        </p:spPr>
        <p:txBody>
          <a:bodyPr wrap="square" rtlCol="0" anchor="t" anchorCtr="0">
            <a:spAutoFit/>
          </a:bodyPr>
          <a:lstStyle/>
          <a:p>
            <a:pPr algn="just"/>
            <a:r>
              <a:rPr lang="en-US" sz="4000" dirty="0" smtClean="0">
                <a:cs typeface="Times New Roman" panose="02020603050405020304" pitchFamily="18" charset="0"/>
              </a:rPr>
              <a:t>	The </a:t>
            </a:r>
            <a:r>
              <a:rPr lang="en-US" sz="4000" dirty="0">
                <a:cs typeface="Times New Roman" panose="02020603050405020304" pitchFamily="18" charset="0"/>
              </a:rPr>
              <a:t>rapid evolution of online market sale helps customers to find the good product, based on online reviews in e-commerce websites like Amazon. These reviews suggest to determine high and low rating features of any individual product and thereby provide access to compare high rating features of a bestselling product with that of other similar products available in the market. It is often important for any business to understand the customer opinion about a product. The reviews from e-commerce websites help companies to determine the customer engagement and plan strategies for future products to gain better business value. Textual data in the form of reviews from Amazon have been gathered to extract the features of a product</a:t>
            </a:r>
            <a:r>
              <a:rPr lang="en-US" sz="4000" dirty="0" smtClean="0">
                <a:cs typeface="Times New Roman" panose="02020603050405020304" pitchFamily="18" charset="0"/>
              </a:rPr>
              <a:t>.</a:t>
            </a:r>
            <a:endParaRPr lang="en-US" sz="4000" dirty="0">
              <a:cs typeface="Times New Roman" panose="02020603050405020304" pitchFamily="18" charset="0"/>
            </a:endParaRPr>
          </a:p>
        </p:txBody>
      </p:sp>
      <p:sp>
        <p:nvSpPr>
          <p:cNvPr id="5" name="TextBox 4"/>
          <p:cNvSpPr txBox="1"/>
          <p:nvPr/>
        </p:nvSpPr>
        <p:spPr>
          <a:xfrm>
            <a:off x="20862774" y="9173178"/>
            <a:ext cx="15991200" cy="846000"/>
          </a:xfrm>
          <a:prstGeom prst="rect">
            <a:avLst/>
          </a:prstGeom>
          <a:solidFill>
            <a:srgbClr val="FDC21C"/>
          </a:solidFill>
        </p:spPr>
        <p:txBody>
          <a:bodyPr wrap="square" rtlCol="0" anchor="ctr" anchorCtr="0">
            <a:spAutoFit/>
          </a:bodyPr>
          <a:lstStyle/>
          <a:p>
            <a:pPr algn="ctr"/>
            <a:r>
              <a:rPr lang="en-CA" sz="4800" dirty="0" smtClean="0">
                <a:solidFill>
                  <a:schemeClr val="bg1"/>
                </a:solidFill>
                <a:cs typeface="Arial" panose="020B0604020202020204" pitchFamily="34" charset="0"/>
              </a:rPr>
              <a:t>Methodology</a:t>
            </a:r>
            <a:endParaRPr lang="en-CA" sz="4800" dirty="0">
              <a:solidFill>
                <a:schemeClr val="bg1"/>
              </a:solidFill>
              <a:cs typeface="Arial" panose="020B0604020202020204" pitchFamily="34" charset="0"/>
            </a:endParaRPr>
          </a:p>
        </p:txBody>
      </p:sp>
      <p:graphicFrame>
        <p:nvGraphicFramePr>
          <p:cNvPr id="18" name="Diagram 17"/>
          <p:cNvGraphicFramePr/>
          <p:nvPr>
            <p:extLst>
              <p:ext uri="{D42A27DB-BD31-4B8C-83A1-F6EECF244321}">
                <p14:modId xmlns:p14="http://schemas.microsoft.com/office/powerpoint/2010/main" val="3228939374"/>
              </p:ext>
            </p:extLst>
          </p:nvPr>
        </p:nvGraphicFramePr>
        <p:xfrm>
          <a:off x="20994821" y="10515600"/>
          <a:ext cx="15859153" cy="9841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6659726" y="9173178"/>
            <a:ext cx="7995600" cy="846000"/>
          </a:xfrm>
          <a:prstGeom prst="rect">
            <a:avLst/>
          </a:prstGeom>
          <a:solidFill>
            <a:srgbClr val="5994AD"/>
          </a:solidFill>
        </p:spPr>
        <p:txBody>
          <a:bodyPr wrap="square" rtlCol="0" anchor="ctr" anchorCtr="0">
            <a:normAutofit/>
          </a:bodyPr>
          <a:lstStyle/>
          <a:p>
            <a:r>
              <a:rPr lang="en-CA" sz="4800" dirty="0" smtClean="0">
                <a:solidFill>
                  <a:schemeClr val="bg1"/>
                </a:solidFill>
                <a:cs typeface="Arial" panose="020B0604020202020204" pitchFamily="34" charset="0"/>
              </a:rPr>
              <a:t>Objective</a:t>
            </a:r>
            <a:endParaRPr lang="en-CA" sz="4800" dirty="0">
              <a:solidFill>
                <a:schemeClr val="bg1"/>
              </a:solidFill>
              <a:cs typeface="Arial" panose="020B0604020202020204" pitchFamily="34" charset="0"/>
            </a:endParaRPr>
          </a:p>
        </p:txBody>
      </p:sp>
      <p:sp>
        <p:nvSpPr>
          <p:cNvPr id="22" name="TextBox 21"/>
          <p:cNvSpPr txBox="1"/>
          <p:nvPr/>
        </p:nvSpPr>
        <p:spPr>
          <a:xfrm>
            <a:off x="6365907" y="10882541"/>
            <a:ext cx="12922218"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cs typeface="Times New Roman" panose="02020603050405020304" pitchFamily="18" charset="0"/>
              </a:rPr>
              <a:t>Understand customer opinion about a product </a:t>
            </a:r>
            <a:endParaRPr lang="en-US" sz="4000" dirty="0" smtClean="0">
              <a:cs typeface="Times New Roman" panose="02020603050405020304" pitchFamily="18" charset="0"/>
            </a:endParaRPr>
          </a:p>
          <a:p>
            <a:pPr algn="just"/>
            <a:endParaRPr lang="en-US" sz="4000" dirty="0">
              <a:cs typeface="Times New Roman" panose="02020603050405020304" pitchFamily="18" charset="0"/>
            </a:endParaRPr>
          </a:p>
          <a:p>
            <a:pPr marL="571500" indent="-571500" algn="just">
              <a:buFont typeface="Arial" panose="020B0604020202020204" pitchFamily="34" charset="0"/>
              <a:buChar char="•"/>
            </a:pPr>
            <a:r>
              <a:rPr lang="en-US" sz="4000" dirty="0">
                <a:cs typeface="Times New Roman" panose="02020603050405020304" pitchFamily="18" charset="0"/>
              </a:rPr>
              <a:t> Help companies to determine the customer engagement </a:t>
            </a:r>
          </a:p>
          <a:p>
            <a:pPr marL="571500" indent="-571500" algn="just">
              <a:buFont typeface="Arial" panose="020B0604020202020204" pitchFamily="34" charset="0"/>
              <a:buChar char="•"/>
            </a:pPr>
            <a:endParaRPr lang="en-US" sz="4000" dirty="0" smtClean="0">
              <a:cs typeface="Times New Roman" panose="02020603050405020304" pitchFamily="18" charset="0"/>
            </a:endParaRPr>
          </a:p>
          <a:p>
            <a:pPr marL="571500" indent="-571500" algn="just">
              <a:buFont typeface="Arial" panose="020B0604020202020204" pitchFamily="34" charset="0"/>
              <a:buChar char="•"/>
            </a:pPr>
            <a:r>
              <a:rPr lang="en-US" sz="4000" dirty="0" smtClean="0">
                <a:cs typeface="Times New Roman" panose="02020603050405020304" pitchFamily="18" charset="0"/>
              </a:rPr>
              <a:t> </a:t>
            </a:r>
            <a:r>
              <a:rPr lang="en-US" sz="4000" dirty="0">
                <a:cs typeface="Times New Roman" panose="02020603050405020304" pitchFamily="18" charset="0"/>
              </a:rPr>
              <a:t>Plan strategies for future products to gain better business value</a:t>
            </a:r>
          </a:p>
          <a:p>
            <a:pPr marL="571500" indent="-571500" algn="just">
              <a:buFont typeface="Arial" panose="020B0604020202020204" pitchFamily="34" charset="0"/>
              <a:buChar char="•"/>
            </a:pPr>
            <a:endParaRPr lang="en-US" sz="4000" dirty="0" smtClean="0">
              <a:cs typeface="Times New Roman" panose="02020603050405020304" pitchFamily="18" charset="0"/>
            </a:endParaRPr>
          </a:p>
          <a:p>
            <a:pPr marL="571500" indent="-571500" algn="just">
              <a:buFont typeface="Arial" panose="020B0604020202020204" pitchFamily="34" charset="0"/>
              <a:buChar char="•"/>
            </a:pPr>
            <a:r>
              <a:rPr lang="en-US" sz="4000" dirty="0" smtClean="0">
                <a:cs typeface="Times New Roman" panose="02020603050405020304" pitchFamily="18" charset="0"/>
              </a:rPr>
              <a:t> </a:t>
            </a:r>
            <a:r>
              <a:rPr lang="en-US" sz="4000" dirty="0">
                <a:cs typeface="Times New Roman" panose="02020603050405020304" pitchFamily="18" charset="0"/>
              </a:rPr>
              <a:t>Help customers to find best product out of numerous products</a:t>
            </a:r>
          </a:p>
        </p:txBody>
      </p:sp>
      <p:sp>
        <p:nvSpPr>
          <p:cNvPr id="29" name="TextBox 28">
            <a:hlinkClick r:id="rId8" action="ppaction://hlinksldjump"/>
          </p:cNvPr>
          <p:cNvSpPr txBox="1"/>
          <p:nvPr/>
        </p:nvSpPr>
        <p:spPr>
          <a:xfrm>
            <a:off x="420926" y="512624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30" name="TextBox 29">
            <a:hlinkClick r:id="rId9" action="ppaction://hlinksldjump"/>
          </p:cNvPr>
          <p:cNvSpPr txBox="1"/>
          <p:nvPr/>
        </p:nvSpPr>
        <p:spPr>
          <a:xfrm>
            <a:off x="420926" y="5972568"/>
            <a:ext cx="6238800" cy="846000"/>
          </a:xfrm>
          <a:prstGeom prst="rect">
            <a:avLst/>
          </a:prstGeom>
          <a:solidFill>
            <a:srgbClr val="5994AD"/>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31" name="TextBox 30">
            <a:hlinkClick r:id="rId10" action="ppaction://hlinksldjump"/>
          </p:cNvPr>
          <p:cNvSpPr txBox="1"/>
          <p:nvPr/>
        </p:nvSpPr>
        <p:spPr>
          <a:xfrm>
            <a:off x="420926" y="681856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32" name="TextBox 31">
            <a:hlinkClick r:id="rId11" action="ppaction://hlinksldjump"/>
          </p:cNvPr>
          <p:cNvSpPr txBox="1"/>
          <p:nvPr/>
        </p:nvSpPr>
        <p:spPr>
          <a:xfrm>
            <a:off x="420926" y="766456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33" name="TextBox 32">
            <a:hlinkClick r:id="rId12" action="ppaction://hlinksldjump"/>
          </p:cNvPr>
          <p:cNvSpPr txBox="1"/>
          <p:nvPr/>
        </p:nvSpPr>
        <p:spPr>
          <a:xfrm>
            <a:off x="421196" y="8510122"/>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2</a:t>
            </a:r>
          </a:p>
        </p:txBody>
      </p:sp>
      <p:sp>
        <p:nvSpPr>
          <p:cNvPr id="40" name="TextBox 39"/>
          <p:cNvSpPr txBox="1"/>
          <p:nvPr/>
        </p:nvSpPr>
        <p:spPr>
          <a:xfrm>
            <a:off x="6663347" y="2541600"/>
            <a:ext cx="23986800" cy="338400"/>
          </a:xfrm>
          <a:prstGeom prst="rect">
            <a:avLst/>
          </a:prstGeom>
          <a:solidFill>
            <a:schemeClr val="bg1"/>
          </a:solidFill>
        </p:spPr>
        <p:txBody>
          <a:bodyPr wrap="square" rtlCol="0" anchor="ctr" anchorCtr="1">
            <a:noAutofit/>
          </a:bodyPr>
          <a:lstStyle/>
          <a:p>
            <a:pPr algn="ctr"/>
            <a:r>
              <a:rPr lang="en-CA" sz="2400" dirty="0">
                <a:cs typeface="Arial" panose="020B0604020202020204" pitchFamily="34" charset="0"/>
              </a:rPr>
              <a:t>Oklahoma State University</a:t>
            </a:r>
          </a:p>
        </p:txBody>
      </p:sp>
      <p:sp>
        <p:nvSpPr>
          <p:cNvPr id="50" name="TextBox 49">
            <a:hlinkClick r:id="rId13" action="ppaction://hlinksldjump"/>
          </p:cNvPr>
          <p:cNvSpPr txBox="1"/>
          <p:nvPr/>
        </p:nvSpPr>
        <p:spPr>
          <a:xfrm>
            <a:off x="420913" y="9367845"/>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Conclusion</a:t>
            </a:r>
          </a:p>
        </p:txBody>
      </p:sp>
      <p:sp>
        <p:nvSpPr>
          <p:cNvPr id="39" name="TextBox 38"/>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41" name="TextBox 40"/>
          <p:cNvSpPr txBox="1"/>
          <p:nvPr/>
        </p:nvSpPr>
        <p:spPr>
          <a:xfrm>
            <a:off x="6663347" y="1975066"/>
            <a:ext cx="23988103" cy="566533"/>
          </a:xfrm>
          <a:prstGeom prst="rect">
            <a:avLst/>
          </a:prstGeom>
          <a:solidFill>
            <a:srgbClr val="FDC21C"/>
          </a:solidFill>
        </p:spPr>
        <p:txBody>
          <a:bodyPr wrap="square" rtlCol="0" anchor="ctr" anchorCtr="1">
            <a:normAutofit fontScale="92500" lnSpcReduction="10000"/>
          </a:bodyPr>
          <a:lstStyle/>
          <a:p>
            <a:pPr algn="ctr"/>
            <a:r>
              <a:rPr lang="en-CA" sz="3600" dirty="0" smtClean="0">
                <a:solidFill>
                  <a:schemeClr val="bg1"/>
                </a:solidFill>
                <a:cs typeface="Arial" panose="020B0604020202020204" pitchFamily="34" charset="0"/>
              </a:rPr>
              <a:t>Manideep Mellachervu</a:t>
            </a:r>
            <a:endParaRPr lang="en-CA" sz="3600" baseline="30000" dirty="0">
              <a:solidFill>
                <a:schemeClr val="bg1"/>
              </a:solidFill>
              <a:cs typeface="Arial" panose="020B0604020202020204" pitchFamily="34" charset="0"/>
            </a:endParaRPr>
          </a:p>
        </p:txBody>
      </p:sp>
      <p:sp>
        <p:nvSpPr>
          <p:cNvPr id="25" name="TextBox 24"/>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26" name="TextBox 25"/>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pic>
        <p:nvPicPr>
          <p:cNvPr id="36" name="Picture 35"/>
          <p:cNvPicPr>
            <a:picLocks noChangeAspect="1"/>
          </p:cNvPicPr>
          <p:nvPr/>
        </p:nvPicPr>
        <p:blipFill>
          <a:blip r:embed="rId14"/>
          <a:stretch>
            <a:fillRect/>
          </a:stretch>
        </p:blipFill>
        <p:spPr>
          <a:xfrm>
            <a:off x="420617" y="328217"/>
            <a:ext cx="5597004" cy="2213382"/>
          </a:xfrm>
          <a:prstGeom prst="rect">
            <a:avLst/>
          </a:prstGeom>
        </p:spPr>
      </p:pic>
      <p:pic>
        <p:nvPicPr>
          <p:cNvPr id="37" name="Picture 36"/>
          <p:cNvPicPr>
            <a:picLocks noChangeAspect="1"/>
          </p:cNvPicPr>
          <p:nvPr/>
        </p:nvPicPr>
        <p:blipFill>
          <a:blip r:embed="rId15"/>
          <a:stretch>
            <a:fillRect/>
          </a:stretch>
        </p:blipFill>
        <p:spPr>
          <a:xfrm>
            <a:off x="420617" y="2764885"/>
            <a:ext cx="5627709" cy="2013898"/>
          </a:xfrm>
          <a:prstGeom prst="rect">
            <a:avLst/>
          </a:prstGeom>
        </p:spPr>
      </p:pic>
      <p:pic>
        <p:nvPicPr>
          <p:cNvPr id="38" name="Picture 37"/>
          <p:cNvPicPr>
            <a:picLocks noChangeAspect="1"/>
          </p:cNvPicPr>
          <p:nvPr/>
        </p:nvPicPr>
        <p:blipFill>
          <a:blip r:embed="rId16"/>
          <a:stretch>
            <a:fillRect/>
          </a:stretch>
        </p:blipFill>
        <p:spPr>
          <a:xfrm>
            <a:off x="420913" y="15023255"/>
            <a:ext cx="5479656" cy="3809749"/>
          </a:xfrm>
          <a:prstGeom prst="rect">
            <a:avLst/>
          </a:prstGeom>
        </p:spPr>
      </p:pic>
      <p:pic>
        <p:nvPicPr>
          <p:cNvPr id="44" name="Picture 43"/>
          <p:cNvPicPr>
            <a:picLocks noChangeAspect="1"/>
          </p:cNvPicPr>
          <p:nvPr/>
        </p:nvPicPr>
        <p:blipFill>
          <a:blip r:embed="rId17"/>
          <a:stretch>
            <a:fillRect/>
          </a:stretch>
        </p:blipFill>
        <p:spPr>
          <a:xfrm>
            <a:off x="420913" y="10704240"/>
            <a:ext cx="5340559" cy="3828620"/>
          </a:xfrm>
          <a:prstGeom prst="rect">
            <a:avLst/>
          </a:prstGeom>
        </p:spPr>
      </p:pic>
    </p:spTree>
    <p:extLst>
      <p:ext uri="{BB962C8B-B14F-4D97-AF65-F5344CB8AC3E}">
        <p14:creationId xmlns:p14="http://schemas.microsoft.com/office/powerpoint/2010/main" val="188055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2259926" y="3380925"/>
            <a:ext cx="7995600" cy="846000"/>
          </a:xfrm>
          <a:prstGeom prst="rect">
            <a:avLst/>
          </a:prstGeom>
          <a:solidFill>
            <a:srgbClr val="D31246"/>
          </a:solidFill>
        </p:spPr>
        <p:txBody>
          <a:bodyPr wrap="square" rtlCol="0" anchor="ctr" anchorCtr="0">
            <a:normAutofit/>
          </a:bodyPr>
          <a:lstStyle/>
          <a:p>
            <a:r>
              <a:rPr lang="en-CA" sz="4800" dirty="0" smtClean="0">
                <a:solidFill>
                  <a:schemeClr val="bg1"/>
                </a:solidFill>
                <a:cs typeface="Arial" panose="020B0604020202020204" pitchFamily="34" charset="0"/>
              </a:rPr>
              <a:t>Data Collection</a:t>
            </a:r>
            <a:endParaRPr lang="en-CA" sz="4800" dirty="0">
              <a:solidFill>
                <a:schemeClr val="bg1"/>
              </a:solidFill>
              <a:cs typeface="Arial" panose="020B0604020202020204" pitchFamily="34" charset="0"/>
            </a:endParaRPr>
          </a:p>
        </p:txBody>
      </p:sp>
      <p:sp>
        <p:nvSpPr>
          <p:cNvPr id="3" name="TextBox 2"/>
          <p:cNvSpPr txBox="1"/>
          <p:nvPr/>
        </p:nvSpPr>
        <p:spPr>
          <a:xfrm>
            <a:off x="22259926" y="4457701"/>
            <a:ext cx="14230350" cy="2554545"/>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cs typeface="Times New Roman" panose="02020603050405020304" pitchFamily="18" charset="0"/>
              </a:rPr>
              <a:t> ASIN code is used for extracting reviews from Amazon</a:t>
            </a:r>
          </a:p>
          <a:p>
            <a:pPr marL="571500" indent="-571500" algn="just">
              <a:buFont typeface="Arial" panose="020B0604020202020204" pitchFamily="34" charset="0"/>
              <a:buChar char="•"/>
            </a:pPr>
            <a:r>
              <a:rPr lang="en-US" sz="4000" dirty="0">
                <a:cs typeface="Times New Roman" panose="02020603050405020304" pitchFamily="18" charset="0"/>
              </a:rPr>
              <a:t> Data Dictionary has Author, Header, Posted Date, User Rating, Comment</a:t>
            </a:r>
          </a:p>
          <a:p>
            <a:pPr marL="571500" indent="-571500" algn="just">
              <a:buFont typeface="Arial" panose="020B0604020202020204" pitchFamily="34" charset="0"/>
              <a:buChar char="•"/>
            </a:pPr>
            <a:r>
              <a:rPr lang="en-US" sz="4000" dirty="0">
                <a:cs typeface="Times New Roman" panose="02020603050405020304" pitchFamily="18" charset="0"/>
              </a:rPr>
              <a:t> Filter Node helps to separate the comments</a:t>
            </a:r>
          </a:p>
        </p:txBody>
      </p:sp>
      <p:sp>
        <p:nvSpPr>
          <p:cNvPr id="30" name="TextBox 29">
            <a:hlinkClick r:id="rId3" action="ppaction://hlinksldjump"/>
          </p:cNvPr>
          <p:cNvSpPr txBox="1"/>
          <p:nvPr/>
        </p:nvSpPr>
        <p:spPr>
          <a:xfrm>
            <a:off x="424547" y="5126400"/>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31" name="TextBox 30">
            <a:hlinkClick r:id="rId4" action="ppaction://hlinksldjump"/>
          </p:cNvPr>
          <p:cNvSpPr txBox="1"/>
          <p:nvPr/>
        </p:nvSpPr>
        <p:spPr>
          <a:xfrm>
            <a:off x="424547" y="5972400"/>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32" name="TextBox 31">
            <a:hlinkClick r:id="rId5" action="ppaction://hlinksldjump"/>
          </p:cNvPr>
          <p:cNvSpPr txBox="1"/>
          <p:nvPr/>
        </p:nvSpPr>
        <p:spPr>
          <a:xfrm>
            <a:off x="424547" y="6818400"/>
            <a:ext cx="6238800" cy="846000"/>
          </a:xfrm>
          <a:prstGeom prst="rect">
            <a:avLst/>
          </a:prstGeom>
          <a:solidFill>
            <a:srgbClr val="FDC21C"/>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33" name="TextBox 32">
            <a:hlinkClick r:id="rId6" action="ppaction://hlinksldjump"/>
          </p:cNvPr>
          <p:cNvSpPr txBox="1"/>
          <p:nvPr/>
        </p:nvSpPr>
        <p:spPr>
          <a:xfrm>
            <a:off x="424547" y="7664400"/>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38" name="TextBox 37">
            <a:hlinkClick r:id="rId7" action="ppaction://hlinksldjump"/>
          </p:cNvPr>
          <p:cNvSpPr txBox="1"/>
          <p:nvPr/>
        </p:nvSpPr>
        <p:spPr>
          <a:xfrm>
            <a:off x="424817" y="850995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2</a:t>
            </a:r>
          </a:p>
        </p:txBody>
      </p:sp>
      <p:sp>
        <p:nvSpPr>
          <p:cNvPr id="45" name="TextBox 44"/>
          <p:cNvSpPr txBox="1"/>
          <p:nvPr/>
        </p:nvSpPr>
        <p:spPr>
          <a:xfrm>
            <a:off x="6663347" y="2541600"/>
            <a:ext cx="23986800" cy="338400"/>
          </a:xfrm>
          <a:prstGeom prst="rect">
            <a:avLst/>
          </a:prstGeom>
          <a:solidFill>
            <a:schemeClr val="bg1"/>
          </a:solidFill>
        </p:spPr>
        <p:txBody>
          <a:bodyPr wrap="square" rtlCol="0" anchor="ctr" anchorCtr="1">
            <a:noAutofit/>
          </a:bodyPr>
          <a:lstStyle/>
          <a:p>
            <a:pPr algn="ctr"/>
            <a:r>
              <a:rPr lang="en-CA" sz="2400" dirty="0">
                <a:cs typeface="Arial" panose="020B0604020202020204" pitchFamily="34" charset="0"/>
              </a:rPr>
              <a:t>Oklahoma State University</a:t>
            </a:r>
          </a:p>
        </p:txBody>
      </p:sp>
      <p:sp>
        <p:nvSpPr>
          <p:cNvPr id="55" name="TextBox 54">
            <a:hlinkClick r:id="rId8" action="ppaction://hlinksldjump"/>
          </p:cNvPr>
          <p:cNvSpPr txBox="1"/>
          <p:nvPr/>
        </p:nvSpPr>
        <p:spPr>
          <a:xfrm>
            <a:off x="420913" y="9367845"/>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Conclusion</a:t>
            </a:r>
          </a:p>
        </p:txBody>
      </p:sp>
      <p:pic>
        <p:nvPicPr>
          <p:cNvPr id="4" name="Picture 3"/>
          <p:cNvPicPr>
            <a:picLocks noChangeAspect="1"/>
          </p:cNvPicPr>
          <p:nvPr/>
        </p:nvPicPr>
        <p:blipFill>
          <a:blip r:embed="rId9"/>
          <a:stretch>
            <a:fillRect/>
          </a:stretch>
        </p:blipFill>
        <p:spPr>
          <a:xfrm>
            <a:off x="6813004" y="3281169"/>
            <a:ext cx="13646696" cy="4383231"/>
          </a:xfrm>
          <a:prstGeom prst="rect">
            <a:avLst/>
          </a:prstGeom>
        </p:spPr>
      </p:pic>
      <p:pic>
        <p:nvPicPr>
          <p:cNvPr id="25"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977984" y="9580501"/>
            <a:ext cx="15798737" cy="78788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40" name="TextBox 39"/>
          <p:cNvSpPr txBox="1"/>
          <p:nvPr/>
        </p:nvSpPr>
        <p:spPr>
          <a:xfrm>
            <a:off x="6663347" y="1975066"/>
            <a:ext cx="23988103" cy="566533"/>
          </a:xfrm>
          <a:prstGeom prst="rect">
            <a:avLst/>
          </a:prstGeom>
          <a:solidFill>
            <a:srgbClr val="FDC21C"/>
          </a:solidFill>
        </p:spPr>
        <p:txBody>
          <a:bodyPr wrap="square" rtlCol="0" anchor="ctr" anchorCtr="1">
            <a:normAutofit fontScale="92500" lnSpcReduction="10000"/>
          </a:bodyPr>
          <a:lstStyle/>
          <a:p>
            <a:pPr algn="ctr"/>
            <a:r>
              <a:rPr lang="en-CA" sz="3600" dirty="0" smtClean="0">
                <a:solidFill>
                  <a:schemeClr val="bg1"/>
                </a:solidFill>
                <a:cs typeface="Arial" panose="020B0604020202020204" pitchFamily="34" charset="0"/>
              </a:rPr>
              <a:t>Manideep Mellachervu</a:t>
            </a:r>
            <a:endParaRPr lang="en-CA" sz="3600" baseline="30000" dirty="0">
              <a:solidFill>
                <a:schemeClr val="bg1"/>
              </a:solidFill>
              <a:cs typeface="Arial" panose="020B0604020202020204" pitchFamily="34" charset="0"/>
            </a:endParaRPr>
          </a:p>
        </p:txBody>
      </p:sp>
      <p:pic>
        <p:nvPicPr>
          <p:cNvPr id="5" name="Picture 4"/>
          <p:cNvPicPr>
            <a:picLocks noChangeAspect="1"/>
          </p:cNvPicPr>
          <p:nvPr/>
        </p:nvPicPr>
        <p:blipFill>
          <a:blip r:embed="rId11"/>
          <a:stretch>
            <a:fillRect/>
          </a:stretch>
        </p:blipFill>
        <p:spPr>
          <a:xfrm>
            <a:off x="6257919" y="9638673"/>
            <a:ext cx="14201781" cy="10392401"/>
          </a:xfrm>
          <a:prstGeom prst="rect">
            <a:avLst/>
          </a:prstGeom>
        </p:spPr>
      </p:pic>
      <p:sp>
        <p:nvSpPr>
          <p:cNvPr id="24" name="TextBox 23"/>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27" name="TextBox 26"/>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pic>
        <p:nvPicPr>
          <p:cNvPr id="37" name="Picture 36"/>
          <p:cNvPicPr>
            <a:picLocks noChangeAspect="1"/>
          </p:cNvPicPr>
          <p:nvPr/>
        </p:nvPicPr>
        <p:blipFill>
          <a:blip r:embed="rId12"/>
          <a:stretch>
            <a:fillRect/>
          </a:stretch>
        </p:blipFill>
        <p:spPr>
          <a:xfrm>
            <a:off x="420617" y="328217"/>
            <a:ext cx="5597004" cy="2213382"/>
          </a:xfrm>
          <a:prstGeom prst="rect">
            <a:avLst/>
          </a:prstGeom>
        </p:spPr>
      </p:pic>
      <p:pic>
        <p:nvPicPr>
          <p:cNvPr id="43" name="Picture 42"/>
          <p:cNvPicPr>
            <a:picLocks noChangeAspect="1"/>
          </p:cNvPicPr>
          <p:nvPr/>
        </p:nvPicPr>
        <p:blipFill>
          <a:blip r:embed="rId13"/>
          <a:stretch>
            <a:fillRect/>
          </a:stretch>
        </p:blipFill>
        <p:spPr>
          <a:xfrm>
            <a:off x="420617" y="2764885"/>
            <a:ext cx="5627709" cy="2013898"/>
          </a:xfrm>
          <a:prstGeom prst="rect">
            <a:avLst/>
          </a:prstGeom>
        </p:spPr>
      </p:pic>
      <p:pic>
        <p:nvPicPr>
          <p:cNvPr id="44" name="Picture 43"/>
          <p:cNvPicPr>
            <a:picLocks noChangeAspect="1"/>
          </p:cNvPicPr>
          <p:nvPr/>
        </p:nvPicPr>
        <p:blipFill>
          <a:blip r:embed="rId14"/>
          <a:stretch>
            <a:fillRect/>
          </a:stretch>
        </p:blipFill>
        <p:spPr>
          <a:xfrm>
            <a:off x="420913" y="15023255"/>
            <a:ext cx="5479656" cy="3809749"/>
          </a:xfrm>
          <a:prstGeom prst="rect">
            <a:avLst/>
          </a:prstGeom>
        </p:spPr>
      </p:pic>
      <p:pic>
        <p:nvPicPr>
          <p:cNvPr id="46" name="Picture 45"/>
          <p:cNvPicPr>
            <a:picLocks noChangeAspect="1"/>
          </p:cNvPicPr>
          <p:nvPr/>
        </p:nvPicPr>
        <p:blipFill>
          <a:blip r:embed="rId15"/>
          <a:stretch>
            <a:fillRect/>
          </a:stretch>
        </p:blipFill>
        <p:spPr>
          <a:xfrm>
            <a:off x="420913" y="10704240"/>
            <a:ext cx="5340559" cy="3828620"/>
          </a:xfrm>
          <a:prstGeom prst="rect">
            <a:avLst/>
          </a:prstGeom>
        </p:spPr>
      </p:pic>
    </p:spTree>
    <p:extLst>
      <p:ext uri="{BB962C8B-B14F-4D97-AF65-F5344CB8AC3E}">
        <p14:creationId xmlns:p14="http://schemas.microsoft.com/office/powerpoint/2010/main" val="198802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0288874" y="3108133"/>
            <a:ext cx="15991200" cy="669726"/>
          </a:xfrm>
          <a:prstGeom prst="rect">
            <a:avLst/>
          </a:prstGeom>
          <a:solidFill>
            <a:srgbClr val="5994AD"/>
          </a:solidFill>
        </p:spPr>
        <p:txBody>
          <a:bodyPr wrap="square" rtlCol="0" anchor="ctr" anchorCtr="0">
            <a:noAutofit/>
          </a:bodyPr>
          <a:lstStyle/>
          <a:p>
            <a:r>
              <a:rPr lang="en-CA" sz="4800" dirty="0" smtClean="0">
                <a:solidFill>
                  <a:schemeClr val="bg1"/>
                </a:solidFill>
                <a:cs typeface="Arial" panose="020B0604020202020204" pitchFamily="34" charset="0"/>
              </a:rPr>
              <a:t>Text Parsing</a:t>
            </a:r>
            <a:endParaRPr lang="en-CA" sz="4800" dirty="0">
              <a:solidFill>
                <a:schemeClr val="bg1"/>
              </a:solidFill>
              <a:cs typeface="Arial" panose="020B0604020202020204" pitchFamily="34" charset="0"/>
            </a:endParaRPr>
          </a:p>
        </p:txBody>
      </p:sp>
      <p:sp>
        <p:nvSpPr>
          <p:cNvPr id="3" name="TextBox 2"/>
          <p:cNvSpPr txBox="1"/>
          <p:nvPr/>
        </p:nvSpPr>
        <p:spPr>
          <a:xfrm>
            <a:off x="20862565" y="4550982"/>
            <a:ext cx="15991200" cy="1938992"/>
          </a:xfrm>
          <a:prstGeom prst="rect">
            <a:avLst/>
          </a:prstGeom>
          <a:noFill/>
        </p:spPr>
        <p:txBody>
          <a:bodyPr wrap="square" rtlCol="0">
            <a:spAutoFit/>
          </a:bodyPr>
          <a:lstStyle/>
          <a:p>
            <a:pPr marL="571500" indent="-571500">
              <a:buFont typeface="Arial" panose="020B0604020202020204" pitchFamily="34" charset="0"/>
              <a:buChar char="•"/>
              <a:defRPr/>
            </a:pPr>
            <a:r>
              <a:rPr lang="en-US" sz="4000" dirty="0"/>
              <a:t>‘</a:t>
            </a:r>
            <a:r>
              <a:rPr lang="en-US" sz="4000" dirty="0" err="1"/>
              <a:t>Abbr</a:t>
            </a:r>
            <a:r>
              <a:rPr lang="en-US" sz="4000" dirty="0"/>
              <a:t>’, ‘Aux’, ‘</a:t>
            </a:r>
            <a:r>
              <a:rPr lang="en-US" sz="4000" dirty="0" err="1"/>
              <a:t>Conj</a:t>
            </a:r>
            <a:r>
              <a:rPr lang="en-US" sz="4000" dirty="0"/>
              <a:t>’, ‘</a:t>
            </a:r>
            <a:r>
              <a:rPr lang="en-US" sz="4000" dirty="0" err="1"/>
              <a:t>Det</a:t>
            </a:r>
            <a:r>
              <a:rPr lang="en-US" sz="4000" dirty="0"/>
              <a:t>’, ‘</a:t>
            </a:r>
            <a:r>
              <a:rPr lang="en-US" sz="4000" dirty="0" err="1"/>
              <a:t>Interj</a:t>
            </a:r>
            <a:r>
              <a:rPr lang="en-US" sz="4000" dirty="0"/>
              <a:t>’, ‘</a:t>
            </a:r>
            <a:r>
              <a:rPr lang="en-US" sz="4000" dirty="0" err="1"/>
              <a:t>Num</a:t>
            </a:r>
            <a:r>
              <a:rPr lang="en-US" sz="4000" dirty="0"/>
              <a:t>’, ‘Part’, ‘Prep’, ‘</a:t>
            </a:r>
            <a:r>
              <a:rPr lang="en-US" sz="4000" dirty="0" err="1"/>
              <a:t>Pron</a:t>
            </a:r>
            <a:r>
              <a:rPr lang="en-US" sz="4000" dirty="0"/>
              <a:t>’, ‘Prop’ parts of speech have been ignored.</a:t>
            </a:r>
          </a:p>
          <a:p>
            <a:pPr marL="571500" indent="-571500">
              <a:buFont typeface="Arial" panose="020B0604020202020204" pitchFamily="34" charset="0"/>
              <a:buChar char="•"/>
              <a:defRPr/>
            </a:pPr>
            <a:r>
              <a:rPr lang="en-US" sz="4000" dirty="0"/>
              <a:t> ‘</a:t>
            </a:r>
            <a:r>
              <a:rPr lang="en-US" sz="4000" dirty="0" err="1"/>
              <a:t>Num</a:t>
            </a:r>
            <a:r>
              <a:rPr lang="en-US" sz="4000" dirty="0"/>
              <a:t>’, ‘</a:t>
            </a:r>
            <a:r>
              <a:rPr lang="en-US" sz="4000" dirty="0" err="1"/>
              <a:t>Punct</a:t>
            </a:r>
            <a:r>
              <a:rPr lang="en-US" sz="4000" dirty="0"/>
              <a:t>’ types of attributes have been ignored.</a:t>
            </a:r>
          </a:p>
        </p:txBody>
      </p:sp>
      <p:sp>
        <p:nvSpPr>
          <p:cNvPr id="16" name="TextBox 15"/>
          <p:cNvSpPr txBox="1"/>
          <p:nvPr/>
        </p:nvSpPr>
        <p:spPr>
          <a:xfrm>
            <a:off x="20288874" y="7550930"/>
            <a:ext cx="15991200" cy="846000"/>
          </a:xfrm>
          <a:prstGeom prst="rect">
            <a:avLst/>
          </a:prstGeom>
          <a:solidFill>
            <a:srgbClr val="FDC21C"/>
          </a:solidFill>
        </p:spPr>
        <p:txBody>
          <a:bodyPr wrap="square" rtlCol="0" anchor="ctr" anchorCtr="0">
            <a:noAutofit/>
          </a:bodyPr>
          <a:lstStyle/>
          <a:p>
            <a:r>
              <a:rPr lang="en-CA" sz="4800" dirty="0" smtClean="0">
                <a:solidFill>
                  <a:schemeClr val="bg1"/>
                </a:solidFill>
                <a:cs typeface="Arial" panose="020B0604020202020204" pitchFamily="34" charset="0"/>
              </a:rPr>
              <a:t>Text Filter</a:t>
            </a:r>
            <a:endParaRPr lang="en-CA" sz="4800" dirty="0">
              <a:solidFill>
                <a:schemeClr val="bg1"/>
              </a:solidFill>
              <a:cs typeface="Arial" panose="020B0604020202020204" pitchFamily="34" charset="0"/>
            </a:endParaRPr>
          </a:p>
        </p:txBody>
      </p:sp>
      <p:sp>
        <p:nvSpPr>
          <p:cNvPr id="5" name="TextBox 4"/>
          <p:cNvSpPr txBox="1"/>
          <p:nvPr/>
        </p:nvSpPr>
        <p:spPr>
          <a:xfrm>
            <a:off x="20288874" y="8905266"/>
            <a:ext cx="15991200" cy="1938992"/>
          </a:xfrm>
          <a:prstGeom prst="rect">
            <a:avLst/>
          </a:prstGeom>
          <a:noFill/>
        </p:spPr>
        <p:txBody>
          <a:bodyPr wrap="square" rtlCol="0">
            <a:spAutoFit/>
          </a:bodyPr>
          <a:lstStyle/>
          <a:p>
            <a:pPr marL="571500" indent="-571500" algn="just">
              <a:buFont typeface="Arial" panose="020B0604020202020204" pitchFamily="34" charset="0"/>
              <a:buChar char="•"/>
            </a:pPr>
            <a:r>
              <a:rPr lang="en-CA" sz="4000" dirty="0">
                <a:cs typeface="Times New Roman" panose="02020603050405020304" pitchFamily="18" charset="0"/>
              </a:rPr>
              <a:t>‘</a:t>
            </a:r>
            <a:r>
              <a:rPr lang="en-CA" sz="4000" dirty="0" err="1">
                <a:cs typeface="Times New Roman" panose="02020603050405020304" pitchFamily="18" charset="0"/>
              </a:rPr>
              <a:t>Abbr</a:t>
            </a:r>
            <a:r>
              <a:rPr lang="en-CA" sz="4000" dirty="0">
                <a:cs typeface="Times New Roman" panose="02020603050405020304" pitchFamily="18" charset="0"/>
              </a:rPr>
              <a:t>’, ‘Aux’, ‘</a:t>
            </a:r>
            <a:r>
              <a:rPr lang="en-CA" sz="4000" dirty="0" err="1">
                <a:cs typeface="Times New Roman" panose="02020603050405020304" pitchFamily="18" charset="0"/>
              </a:rPr>
              <a:t>Conj</a:t>
            </a:r>
            <a:r>
              <a:rPr lang="en-CA" sz="4000" dirty="0">
                <a:cs typeface="Times New Roman" panose="02020603050405020304" pitchFamily="18" charset="0"/>
              </a:rPr>
              <a:t>’, ‘</a:t>
            </a:r>
            <a:r>
              <a:rPr lang="en-CA" sz="4000" dirty="0" err="1">
                <a:cs typeface="Times New Roman" panose="02020603050405020304" pitchFamily="18" charset="0"/>
              </a:rPr>
              <a:t>Det</a:t>
            </a:r>
            <a:r>
              <a:rPr lang="en-CA" sz="4000" dirty="0">
                <a:cs typeface="Times New Roman" panose="02020603050405020304" pitchFamily="18" charset="0"/>
              </a:rPr>
              <a:t>’, ‘</a:t>
            </a:r>
            <a:r>
              <a:rPr lang="en-CA" sz="4000" dirty="0" err="1">
                <a:cs typeface="Times New Roman" panose="02020603050405020304" pitchFamily="18" charset="0"/>
              </a:rPr>
              <a:t>Interj</a:t>
            </a:r>
            <a:r>
              <a:rPr lang="en-CA" sz="4000" dirty="0">
                <a:cs typeface="Times New Roman" panose="02020603050405020304" pitchFamily="18" charset="0"/>
              </a:rPr>
              <a:t>’, ‘</a:t>
            </a:r>
            <a:r>
              <a:rPr lang="en-CA" sz="4000" dirty="0" err="1">
                <a:cs typeface="Times New Roman" panose="02020603050405020304" pitchFamily="18" charset="0"/>
              </a:rPr>
              <a:t>Num</a:t>
            </a:r>
            <a:r>
              <a:rPr lang="en-CA" sz="4000" dirty="0">
                <a:cs typeface="Times New Roman" panose="02020603050405020304" pitchFamily="18" charset="0"/>
              </a:rPr>
              <a:t>’, ‘Part’, ‘Prep’, ‘</a:t>
            </a:r>
            <a:r>
              <a:rPr lang="en-CA" sz="4000" dirty="0" err="1">
                <a:cs typeface="Times New Roman" panose="02020603050405020304" pitchFamily="18" charset="0"/>
              </a:rPr>
              <a:t>Pron</a:t>
            </a:r>
            <a:r>
              <a:rPr lang="en-CA" sz="4000" dirty="0">
                <a:cs typeface="Times New Roman" panose="02020603050405020304" pitchFamily="18" charset="0"/>
              </a:rPr>
              <a:t>’, ‘Prop’ parts of speech have been ignored.</a:t>
            </a:r>
          </a:p>
          <a:p>
            <a:pPr marL="571500" indent="-571500" algn="just">
              <a:buFont typeface="Arial" panose="020B0604020202020204" pitchFamily="34" charset="0"/>
              <a:buChar char="•"/>
            </a:pPr>
            <a:r>
              <a:rPr lang="en-CA" sz="4000" dirty="0">
                <a:cs typeface="Times New Roman" panose="02020603050405020304" pitchFamily="18" charset="0"/>
              </a:rPr>
              <a:t> ‘</a:t>
            </a:r>
            <a:r>
              <a:rPr lang="en-CA" sz="4000" dirty="0" err="1">
                <a:cs typeface="Times New Roman" panose="02020603050405020304" pitchFamily="18" charset="0"/>
              </a:rPr>
              <a:t>Num</a:t>
            </a:r>
            <a:r>
              <a:rPr lang="en-CA" sz="4000" dirty="0">
                <a:cs typeface="Times New Roman" panose="02020603050405020304" pitchFamily="18" charset="0"/>
              </a:rPr>
              <a:t>’, ‘</a:t>
            </a:r>
            <a:r>
              <a:rPr lang="en-CA" sz="4000" dirty="0" err="1">
                <a:cs typeface="Times New Roman" panose="02020603050405020304" pitchFamily="18" charset="0"/>
              </a:rPr>
              <a:t>Punct</a:t>
            </a:r>
            <a:r>
              <a:rPr lang="en-CA" sz="4000" dirty="0">
                <a:cs typeface="Times New Roman" panose="02020603050405020304" pitchFamily="18" charset="0"/>
              </a:rPr>
              <a:t>’ types of attributes have been ignored.</a:t>
            </a:r>
          </a:p>
        </p:txBody>
      </p:sp>
      <p:graphicFrame>
        <p:nvGraphicFramePr>
          <p:cNvPr id="17" name="Diagram 16"/>
          <p:cNvGraphicFramePr/>
          <p:nvPr>
            <p:extLst>
              <p:ext uri="{D42A27DB-BD31-4B8C-83A1-F6EECF244321}">
                <p14:modId xmlns:p14="http://schemas.microsoft.com/office/powerpoint/2010/main" val="2931760476"/>
              </p:ext>
            </p:extLst>
          </p:nvPr>
        </p:nvGraphicFramePr>
        <p:xfrm>
          <a:off x="6253813" y="2958611"/>
          <a:ext cx="11447747" cy="10110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20143414" y="13032545"/>
            <a:ext cx="15991200" cy="857672"/>
          </a:xfrm>
          <a:prstGeom prst="rect">
            <a:avLst/>
          </a:prstGeom>
          <a:solidFill>
            <a:srgbClr val="D31246"/>
          </a:solidFill>
        </p:spPr>
        <p:txBody>
          <a:bodyPr wrap="square" rtlCol="0" anchor="ctr" anchorCtr="0">
            <a:spAutoFit/>
          </a:bodyPr>
          <a:lstStyle/>
          <a:p>
            <a:r>
              <a:rPr lang="en-CA" sz="4800" dirty="0" smtClean="0">
                <a:solidFill>
                  <a:schemeClr val="bg1"/>
                </a:solidFill>
                <a:cs typeface="Arial" panose="020B0604020202020204" pitchFamily="34" charset="0"/>
              </a:rPr>
              <a:t>Text Topic</a:t>
            </a:r>
            <a:endParaRPr lang="en-CA" sz="4800" dirty="0">
              <a:solidFill>
                <a:schemeClr val="bg1"/>
              </a:solidFill>
              <a:cs typeface="Arial" panose="020B0604020202020204" pitchFamily="34" charset="0"/>
            </a:endParaRPr>
          </a:p>
        </p:txBody>
      </p:sp>
      <p:sp>
        <p:nvSpPr>
          <p:cNvPr id="19" name="TextBox 18"/>
          <p:cNvSpPr txBox="1"/>
          <p:nvPr/>
        </p:nvSpPr>
        <p:spPr>
          <a:xfrm>
            <a:off x="20288874" y="14478644"/>
            <a:ext cx="11367013" cy="707886"/>
          </a:xfrm>
          <a:prstGeom prst="rect">
            <a:avLst/>
          </a:prstGeom>
          <a:noFill/>
        </p:spPr>
        <p:txBody>
          <a:bodyPr wrap="square" rtlCol="0">
            <a:spAutoFit/>
          </a:bodyPr>
          <a:lstStyle/>
          <a:p>
            <a:pPr algn="just"/>
            <a:r>
              <a:rPr lang="en-US" sz="4000" dirty="0">
                <a:solidFill>
                  <a:srgbClr val="000000"/>
                </a:solidFill>
                <a:cs typeface="Times New Roman" panose="02020603050405020304" pitchFamily="18" charset="0"/>
              </a:rPr>
              <a:t> Number of Multi-Term Topics has been set to 20 </a:t>
            </a:r>
          </a:p>
        </p:txBody>
      </p:sp>
      <p:sp>
        <p:nvSpPr>
          <p:cNvPr id="28" name="TextBox 27">
            <a:hlinkClick r:id="rId8" action="ppaction://hlinksldjump"/>
          </p:cNvPr>
          <p:cNvSpPr txBox="1"/>
          <p:nvPr/>
        </p:nvSpPr>
        <p:spPr>
          <a:xfrm>
            <a:off x="420929" y="5126892"/>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29" name="TextBox 28">
            <a:hlinkClick r:id="rId9" action="ppaction://hlinksldjump"/>
          </p:cNvPr>
          <p:cNvSpPr txBox="1"/>
          <p:nvPr/>
        </p:nvSpPr>
        <p:spPr>
          <a:xfrm>
            <a:off x="420929" y="5973216"/>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30" name="TextBox 29">
            <a:hlinkClick r:id="rId10" action="ppaction://hlinksldjump"/>
          </p:cNvPr>
          <p:cNvSpPr txBox="1"/>
          <p:nvPr/>
        </p:nvSpPr>
        <p:spPr>
          <a:xfrm>
            <a:off x="420929" y="6819216"/>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31" name="TextBox 30">
            <a:hlinkClick r:id="rId11" action="ppaction://hlinksldjump"/>
          </p:cNvPr>
          <p:cNvSpPr txBox="1"/>
          <p:nvPr/>
        </p:nvSpPr>
        <p:spPr>
          <a:xfrm>
            <a:off x="420929" y="7665216"/>
            <a:ext cx="6238800" cy="846000"/>
          </a:xfrm>
          <a:prstGeom prst="rect">
            <a:avLst/>
          </a:prstGeom>
          <a:solidFill>
            <a:srgbClr val="D31246"/>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32" name="TextBox 31">
            <a:hlinkClick r:id="rId12" action="ppaction://hlinksldjump"/>
          </p:cNvPr>
          <p:cNvSpPr txBox="1"/>
          <p:nvPr/>
        </p:nvSpPr>
        <p:spPr>
          <a:xfrm>
            <a:off x="421199" y="8510770"/>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2</a:t>
            </a:r>
          </a:p>
        </p:txBody>
      </p:sp>
      <p:sp>
        <p:nvSpPr>
          <p:cNvPr id="41" name="TextBox 40"/>
          <p:cNvSpPr txBox="1"/>
          <p:nvPr/>
        </p:nvSpPr>
        <p:spPr>
          <a:xfrm>
            <a:off x="6663347" y="2541600"/>
            <a:ext cx="23986800" cy="338400"/>
          </a:xfrm>
          <a:prstGeom prst="rect">
            <a:avLst/>
          </a:prstGeom>
          <a:solidFill>
            <a:schemeClr val="bg1"/>
          </a:solidFill>
        </p:spPr>
        <p:txBody>
          <a:bodyPr wrap="square" rtlCol="0" anchor="ctr" anchorCtr="1">
            <a:noAutofit/>
          </a:bodyPr>
          <a:lstStyle/>
          <a:p>
            <a:pPr algn="ctr"/>
            <a:r>
              <a:rPr lang="en-CA" sz="2400" dirty="0">
                <a:cs typeface="Arial" panose="020B0604020202020204" pitchFamily="34" charset="0"/>
              </a:rPr>
              <a:t>Oklahoma State University</a:t>
            </a:r>
          </a:p>
        </p:txBody>
      </p:sp>
      <p:sp>
        <p:nvSpPr>
          <p:cNvPr id="51" name="TextBox 50">
            <a:hlinkClick r:id="rId13" action="ppaction://hlinksldjump"/>
          </p:cNvPr>
          <p:cNvSpPr txBox="1"/>
          <p:nvPr/>
        </p:nvSpPr>
        <p:spPr>
          <a:xfrm>
            <a:off x="420913" y="9367845"/>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Conclusion</a:t>
            </a:r>
          </a:p>
        </p:txBody>
      </p:sp>
      <p:sp>
        <p:nvSpPr>
          <p:cNvPr id="34" name="TextBox 33"/>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35" name="TextBox 34"/>
          <p:cNvSpPr txBox="1"/>
          <p:nvPr/>
        </p:nvSpPr>
        <p:spPr>
          <a:xfrm>
            <a:off x="6663347" y="1975066"/>
            <a:ext cx="23988103" cy="566533"/>
          </a:xfrm>
          <a:prstGeom prst="rect">
            <a:avLst/>
          </a:prstGeom>
          <a:solidFill>
            <a:srgbClr val="FDC21C"/>
          </a:solidFill>
        </p:spPr>
        <p:txBody>
          <a:bodyPr wrap="square" rtlCol="0" anchor="ctr" anchorCtr="1">
            <a:normAutofit fontScale="92500" lnSpcReduction="10000"/>
          </a:bodyPr>
          <a:lstStyle/>
          <a:p>
            <a:pPr algn="ctr"/>
            <a:r>
              <a:rPr lang="en-CA" sz="3600" dirty="0" smtClean="0">
                <a:solidFill>
                  <a:schemeClr val="bg1"/>
                </a:solidFill>
                <a:cs typeface="Arial" panose="020B0604020202020204" pitchFamily="34" charset="0"/>
              </a:rPr>
              <a:t>Manideep Mellachervu</a:t>
            </a:r>
            <a:endParaRPr lang="en-CA" sz="3600" baseline="30000" dirty="0">
              <a:solidFill>
                <a:schemeClr val="bg1"/>
              </a:solidFill>
              <a:cs typeface="Arial" panose="020B0604020202020204" pitchFamily="34" charset="0"/>
            </a:endParaRPr>
          </a:p>
        </p:txBody>
      </p:sp>
      <p:pic>
        <p:nvPicPr>
          <p:cNvPr id="7" name="Picture 6"/>
          <p:cNvPicPr>
            <a:picLocks noChangeAspect="1"/>
          </p:cNvPicPr>
          <p:nvPr/>
        </p:nvPicPr>
        <p:blipFill>
          <a:blip r:embed="rId14"/>
          <a:stretch>
            <a:fillRect/>
          </a:stretch>
        </p:blipFill>
        <p:spPr>
          <a:xfrm>
            <a:off x="20725317" y="16078504"/>
            <a:ext cx="15554757" cy="4272348"/>
          </a:xfrm>
          <a:prstGeom prst="rect">
            <a:avLst/>
          </a:prstGeom>
        </p:spPr>
      </p:pic>
      <p:sp>
        <p:nvSpPr>
          <p:cNvPr id="39" name="TextBox 38"/>
          <p:cNvSpPr txBox="1"/>
          <p:nvPr/>
        </p:nvSpPr>
        <p:spPr>
          <a:xfrm>
            <a:off x="7288663" y="13002903"/>
            <a:ext cx="11864726" cy="830997"/>
          </a:xfrm>
          <a:prstGeom prst="rect">
            <a:avLst/>
          </a:prstGeom>
          <a:solidFill>
            <a:srgbClr val="D31246"/>
          </a:solidFill>
        </p:spPr>
        <p:txBody>
          <a:bodyPr wrap="square" rtlCol="0" anchor="ctr" anchorCtr="0">
            <a:spAutoFit/>
          </a:bodyPr>
          <a:lstStyle/>
          <a:p>
            <a:r>
              <a:rPr lang="en-CA" sz="4800" dirty="0" smtClean="0">
                <a:solidFill>
                  <a:schemeClr val="bg1"/>
                </a:solidFill>
                <a:cs typeface="Arial" panose="020B0604020202020204" pitchFamily="34" charset="0"/>
              </a:rPr>
              <a:t>Text Cluster</a:t>
            </a:r>
            <a:endParaRPr lang="en-CA" sz="4800" dirty="0">
              <a:solidFill>
                <a:schemeClr val="bg1"/>
              </a:solidFill>
              <a:cs typeface="Arial" panose="020B0604020202020204" pitchFamily="34" charset="0"/>
            </a:endParaRPr>
          </a:p>
        </p:txBody>
      </p:sp>
      <p:sp>
        <p:nvSpPr>
          <p:cNvPr id="9" name="Rectangle 8"/>
          <p:cNvSpPr/>
          <p:nvPr/>
        </p:nvSpPr>
        <p:spPr>
          <a:xfrm>
            <a:off x="7288663" y="14136826"/>
            <a:ext cx="10412897" cy="2554545"/>
          </a:xfrm>
          <a:prstGeom prst="rect">
            <a:avLst/>
          </a:prstGeom>
        </p:spPr>
        <p:txBody>
          <a:bodyPr wrap="square">
            <a:spAutoFit/>
          </a:bodyPr>
          <a:lstStyle/>
          <a:p>
            <a:r>
              <a:rPr lang="en-US" sz="4000" dirty="0"/>
              <a:t>40 as the maximum number of clusters and 15 as the number of descriptive terms to describe clusters using </a:t>
            </a:r>
            <a:r>
              <a:rPr lang="en-US" sz="4000" dirty="0" smtClean="0"/>
              <a:t>Expectation-Maximization </a:t>
            </a:r>
            <a:r>
              <a:rPr lang="en-US" sz="4000" dirty="0"/>
              <a:t>Cluster Algorithm</a:t>
            </a:r>
          </a:p>
        </p:txBody>
      </p:sp>
      <p:pic>
        <p:nvPicPr>
          <p:cNvPr id="11" name="Picture 10"/>
          <p:cNvPicPr>
            <a:picLocks noChangeAspect="1"/>
          </p:cNvPicPr>
          <p:nvPr/>
        </p:nvPicPr>
        <p:blipFill>
          <a:blip r:embed="rId15"/>
          <a:stretch>
            <a:fillRect/>
          </a:stretch>
        </p:blipFill>
        <p:spPr>
          <a:xfrm>
            <a:off x="7288663" y="16706443"/>
            <a:ext cx="11945804" cy="3353208"/>
          </a:xfrm>
          <a:prstGeom prst="rect">
            <a:avLst/>
          </a:prstGeom>
        </p:spPr>
      </p:pic>
      <p:sp>
        <p:nvSpPr>
          <p:cNvPr id="33" name="TextBox 32"/>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38" name="TextBox 37"/>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pic>
        <p:nvPicPr>
          <p:cNvPr id="40" name="Picture 39"/>
          <p:cNvPicPr>
            <a:picLocks noChangeAspect="1"/>
          </p:cNvPicPr>
          <p:nvPr/>
        </p:nvPicPr>
        <p:blipFill>
          <a:blip r:embed="rId16"/>
          <a:stretch>
            <a:fillRect/>
          </a:stretch>
        </p:blipFill>
        <p:spPr>
          <a:xfrm>
            <a:off x="420617" y="328217"/>
            <a:ext cx="5597004" cy="2213382"/>
          </a:xfrm>
          <a:prstGeom prst="rect">
            <a:avLst/>
          </a:prstGeom>
        </p:spPr>
      </p:pic>
      <p:pic>
        <p:nvPicPr>
          <p:cNvPr id="42" name="Picture 41"/>
          <p:cNvPicPr>
            <a:picLocks noChangeAspect="1"/>
          </p:cNvPicPr>
          <p:nvPr/>
        </p:nvPicPr>
        <p:blipFill>
          <a:blip r:embed="rId17"/>
          <a:stretch>
            <a:fillRect/>
          </a:stretch>
        </p:blipFill>
        <p:spPr>
          <a:xfrm>
            <a:off x="420617" y="2764885"/>
            <a:ext cx="5627709" cy="2013898"/>
          </a:xfrm>
          <a:prstGeom prst="rect">
            <a:avLst/>
          </a:prstGeom>
        </p:spPr>
      </p:pic>
      <p:pic>
        <p:nvPicPr>
          <p:cNvPr id="43" name="Picture 42"/>
          <p:cNvPicPr>
            <a:picLocks noChangeAspect="1"/>
          </p:cNvPicPr>
          <p:nvPr/>
        </p:nvPicPr>
        <p:blipFill>
          <a:blip r:embed="rId18"/>
          <a:stretch>
            <a:fillRect/>
          </a:stretch>
        </p:blipFill>
        <p:spPr>
          <a:xfrm>
            <a:off x="420913" y="15023255"/>
            <a:ext cx="5479656" cy="3809749"/>
          </a:xfrm>
          <a:prstGeom prst="rect">
            <a:avLst/>
          </a:prstGeom>
        </p:spPr>
      </p:pic>
      <p:pic>
        <p:nvPicPr>
          <p:cNvPr id="44" name="Picture 43"/>
          <p:cNvPicPr>
            <a:picLocks noChangeAspect="1"/>
          </p:cNvPicPr>
          <p:nvPr/>
        </p:nvPicPr>
        <p:blipFill>
          <a:blip r:embed="rId19"/>
          <a:stretch>
            <a:fillRect/>
          </a:stretch>
        </p:blipFill>
        <p:spPr>
          <a:xfrm>
            <a:off x="420913" y="10704240"/>
            <a:ext cx="5340559" cy="3828620"/>
          </a:xfrm>
          <a:prstGeom prst="rect">
            <a:avLst/>
          </a:prstGeom>
        </p:spPr>
      </p:pic>
    </p:spTree>
    <p:extLst>
      <p:ext uri="{BB962C8B-B14F-4D97-AF65-F5344CB8AC3E}">
        <p14:creationId xmlns:p14="http://schemas.microsoft.com/office/powerpoint/2010/main" val="4565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6659730" y="3387152"/>
            <a:ext cx="13285620" cy="759437"/>
          </a:xfrm>
          <a:prstGeom prst="rect">
            <a:avLst/>
          </a:prstGeom>
          <a:solidFill>
            <a:srgbClr val="D31246"/>
          </a:solidFill>
        </p:spPr>
        <p:txBody>
          <a:bodyPr wrap="square" rtlCol="0" anchor="ctr" anchorCtr="0">
            <a:noAutofit/>
          </a:bodyPr>
          <a:lstStyle/>
          <a:p>
            <a:r>
              <a:rPr lang="en-US" sz="4800" dirty="0">
                <a:solidFill>
                  <a:schemeClr val="bg1"/>
                </a:solidFill>
                <a:cs typeface="Arial" panose="020B0604020202020204" pitchFamily="34" charset="0"/>
              </a:rPr>
              <a:t>Concept Link Diagram for word CHARGE</a:t>
            </a:r>
          </a:p>
        </p:txBody>
      </p:sp>
      <p:sp>
        <p:nvSpPr>
          <p:cNvPr id="29" name="TextBox 28"/>
          <p:cNvSpPr txBox="1"/>
          <p:nvPr/>
        </p:nvSpPr>
        <p:spPr>
          <a:xfrm>
            <a:off x="6960705" y="6064972"/>
            <a:ext cx="13223431" cy="3291150"/>
          </a:xfrm>
          <a:prstGeom prst="rect">
            <a:avLst/>
          </a:prstGeom>
          <a:noFill/>
        </p:spPr>
        <p:txBody>
          <a:bodyPr wrap="square" rtlCol="0">
            <a:spAutoFit/>
          </a:bodyPr>
          <a:lstStyle/>
          <a:p>
            <a:pPr algn="just"/>
            <a:r>
              <a:rPr lang="en-US" sz="4000" dirty="0">
                <a:cs typeface="Times New Roman" panose="02020603050405020304" pitchFamily="18" charset="0"/>
              </a:rPr>
              <a:t>Concept link diagram in </a:t>
            </a:r>
            <a:r>
              <a:rPr lang="en-US" sz="4000" dirty="0" smtClean="0">
                <a:cs typeface="Times New Roman" panose="02020603050405020304" pitchFamily="18" charset="0"/>
              </a:rPr>
              <a:t>adjacent figure </a:t>
            </a:r>
            <a:r>
              <a:rPr lang="en-US" sz="4000" dirty="0">
                <a:cs typeface="Times New Roman" panose="02020603050405020304" pitchFamily="18" charset="0"/>
              </a:rPr>
              <a:t>shows word PRODUCT is highly associated with words GREAT, RECOMMENDED, EXCELLENT, AWESOME. It tells that Beats speaker is a good product and reviewers highly recommend this product to other customers.</a:t>
            </a:r>
          </a:p>
        </p:txBody>
      </p:sp>
      <p:sp>
        <p:nvSpPr>
          <p:cNvPr id="35" name="TextBox 34"/>
          <p:cNvSpPr txBox="1"/>
          <p:nvPr/>
        </p:nvSpPr>
        <p:spPr>
          <a:xfrm>
            <a:off x="21079640" y="11690918"/>
            <a:ext cx="11838759" cy="729125"/>
          </a:xfrm>
          <a:prstGeom prst="rect">
            <a:avLst/>
          </a:prstGeom>
          <a:solidFill>
            <a:srgbClr val="5994AD"/>
          </a:solidFill>
        </p:spPr>
        <p:txBody>
          <a:bodyPr wrap="square" rtlCol="0" anchor="ctr" anchorCtr="0">
            <a:noAutofit/>
          </a:bodyPr>
          <a:lstStyle/>
          <a:p>
            <a:r>
              <a:rPr lang="en-US" sz="4800" dirty="0">
                <a:solidFill>
                  <a:schemeClr val="bg1"/>
                </a:solidFill>
                <a:cs typeface="Arial" panose="020B0604020202020204" pitchFamily="34" charset="0"/>
              </a:rPr>
              <a:t>Concept Link Diagram for word SOUND</a:t>
            </a:r>
          </a:p>
        </p:txBody>
      </p:sp>
      <p:sp>
        <p:nvSpPr>
          <p:cNvPr id="30" name="TextBox 29">
            <a:hlinkClick r:id="rId3" action="ppaction://hlinksldjump"/>
          </p:cNvPr>
          <p:cNvSpPr txBox="1"/>
          <p:nvPr/>
        </p:nvSpPr>
        <p:spPr>
          <a:xfrm>
            <a:off x="420643" y="512624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31" name="TextBox 30">
            <a:hlinkClick r:id="rId4" action="ppaction://hlinksldjump"/>
          </p:cNvPr>
          <p:cNvSpPr txBox="1"/>
          <p:nvPr/>
        </p:nvSpPr>
        <p:spPr>
          <a:xfrm>
            <a:off x="420643" y="597256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32" name="TextBox 31">
            <a:hlinkClick r:id="rId5" action="ppaction://hlinksldjump"/>
          </p:cNvPr>
          <p:cNvSpPr txBox="1"/>
          <p:nvPr/>
        </p:nvSpPr>
        <p:spPr>
          <a:xfrm>
            <a:off x="420643" y="681856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33" name="TextBox 32">
            <a:hlinkClick r:id="rId6" action="ppaction://hlinksldjump"/>
          </p:cNvPr>
          <p:cNvSpPr txBox="1"/>
          <p:nvPr/>
        </p:nvSpPr>
        <p:spPr>
          <a:xfrm>
            <a:off x="420643" y="766456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36" name="TextBox 35">
            <a:hlinkClick r:id="rId7" action="ppaction://hlinksldjump"/>
          </p:cNvPr>
          <p:cNvSpPr txBox="1"/>
          <p:nvPr/>
        </p:nvSpPr>
        <p:spPr>
          <a:xfrm>
            <a:off x="420913" y="8510122"/>
            <a:ext cx="6238800" cy="846000"/>
          </a:xfrm>
          <a:prstGeom prst="rect">
            <a:avLst/>
          </a:prstGeom>
          <a:solidFill>
            <a:srgbClr val="FDC21C"/>
          </a:solidFill>
        </p:spPr>
        <p:txBody>
          <a:bodyPr wrap="square" rtlCol="0" anchor="ctr" anchorCtr="0">
            <a:normAutofit/>
          </a:bodyPr>
          <a:lstStyle/>
          <a:p>
            <a:r>
              <a:rPr lang="en-CA" sz="4800" dirty="0">
                <a:solidFill>
                  <a:schemeClr val="bg1"/>
                </a:solidFill>
                <a:cs typeface="Arial" panose="020B0604020202020204" pitchFamily="34" charset="0"/>
              </a:rPr>
              <a:t>Results 2</a:t>
            </a:r>
          </a:p>
        </p:txBody>
      </p:sp>
      <p:sp>
        <p:nvSpPr>
          <p:cNvPr id="38" name="TextBox 37">
            <a:hlinkClick r:id="rId8" action="ppaction://hlinksldjump"/>
          </p:cNvPr>
          <p:cNvSpPr txBox="1"/>
          <p:nvPr/>
        </p:nvSpPr>
        <p:spPr>
          <a:xfrm>
            <a:off x="420913" y="9367845"/>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Conclusion</a:t>
            </a:r>
          </a:p>
        </p:txBody>
      </p:sp>
      <p:sp>
        <p:nvSpPr>
          <p:cNvPr id="47" name="TextBox 46"/>
          <p:cNvSpPr txBox="1"/>
          <p:nvPr/>
        </p:nvSpPr>
        <p:spPr>
          <a:xfrm>
            <a:off x="6663347" y="2541600"/>
            <a:ext cx="23986800" cy="338400"/>
          </a:xfrm>
          <a:prstGeom prst="rect">
            <a:avLst/>
          </a:prstGeom>
          <a:solidFill>
            <a:schemeClr val="bg1"/>
          </a:solidFill>
        </p:spPr>
        <p:txBody>
          <a:bodyPr wrap="square" rtlCol="0" anchor="ctr" anchorCtr="1">
            <a:noAutofit/>
          </a:bodyPr>
          <a:lstStyle/>
          <a:p>
            <a:pPr algn="ctr"/>
            <a:r>
              <a:rPr lang="en-CA" sz="2400" dirty="0">
                <a:cs typeface="Arial" panose="020B0604020202020204" pitchFamily="34" charset="0"/>
              </a:rPr>
              <a:t>Oklahoma State University</a:t>
            </a:r>
          </a:p>
        </p:txBody>
      </p:sp>
      <p:pic>
        <p:nvPicPr>
          <p:cNvPr id="2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31275" y="3226952"/>
            <a:ext cx="13145117" cy="73457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7302" y="11274505"/>
            <a:ext cx="13610236" cy="91730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34" name="TextBox 33"/>
          <p:cNvSpPr txBox="1"/>
          <p:nvPr/>
        </p:nvSpPr>
        <p:spPr>
          <a:xfrm>
            <a:off x="6663347" y="1975066"/>
            <a:ext cx="23988103" cy="566533"/>
          </a:xfrm>
          <a:prstGeom prst="rect">
            <a:avLst/>
          </a:prstGeom>
          <a:solidFill>
            <a:srgbClr val="FDC21C"/>
          </a:solidFill>
        </p:spPr>
        <p:txBody>
          <a:bodyPr wrap="square" rtlCol="0" anchor="ctr" anchorCtr="1">
            <a:normAutofit fontScale="92500" lnSpcReduction="10000"/>
          </a:bodyPr>
          <a:lstStyle/>
          <a:p>
            <a:pPr algn="ctr"/>
            <a:r>
              <a:rPr lang="en-CA" sz="3600" dirty="0" smtClean="0">
                <a:solidFill>
                  <a:schemeClr val="bg1"/>
                </a:solidFill>
                <a:cs typeface="Arial" panose="020B0604020202020204" pitchFamily="34" charset="0"/>
              </a:rPr>
              <a:t>Manideep Mellachervu</a:t>
            </a:r>
            <a:endParaRPr lang="en-CA" sz="3600" baseline="30000" dirty="0">
              <a:solidFill>
                <a:schemeClr val="bg1"/>
              </a:solidFill>
              <a:cs typeface="Arial" panose="020B0604020202020204" pitchFamily="34" charset="0"/>
            </a:endParaRPr>
          </a:p>
        </p:txBody>
      </p:sp>
      <p:sp>
        <p:nvSpPr>
          <p:cNvPr id="6" name="Rectangle 5"/>
          <p:cNvSpPr/>
          <p:nvPr/>
        </p:nvSpPr>
        <p:spPr>
          <a:xfrm>
            <a:off x="21079640" y="13176813"/>
            <a:ext cx="12467410" cy="2554545"/>
          </a:xfrm>
          <a:prstGeom prst="rect">
            <a:avLst/>
          </a:prstGeom>
        </p:spPr>
        <p:txBody>
          <a:bodyPr wrap="square">
            <a:spAutoFit/>
          </a:bodyPr>
          <a:lstStyle/>
          <a:p>
            <a:r>
              <a:rPr lang="en-US" sz="4000" dirty="0"/>
              <a:t>Concept link diagram in figure 7 shows word SOUND is strongly associated with word GREAT, indicates that Beats speaker is a great product with the good sound quality feature.</a:t>
            </a:r>
          </a:p>
        </p:txBody>
      </p:sp>
      <p:sp>
        <p:nvSpPr>
          <p:cNvPr id="26" name="TextBox 25"/>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27" name="TextBox 26"/>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pic>
        <p:nvPicPr>
          <p:cNvPr id="45" name="Picture 44"/>
          <p:cNvPicPr>
            <a:picLocks noChangeAspect="1"/>
          </p:cNvPicPr>
          <p:nvPr/>
        </p:nvPicPr>
        <p:blipFill>
          <a:blip r:embed="rId11"/>
          <a:stretch>
            <a:fillRect/>
          </a:stretch>
        </p:blipFill>
        <p:spPr>
          <a:xfrm>
            <a:off x="420617" y="328217"/>
            <a:ext cx="5597004" cy="2213382"/>
          </a:xfrm>
          <a:prstGeom prst="rect">
            <a:avLst/>
          </a:prstGeom>
        </p:spPr>
      </p:pic>
      <p:pic>
        <p:nvPicPr>
          <p:cNvPr id="46" name="Picture 45"/>
          <p:cNvPicPr>
            <a:picLocks noChangeAspect="1"/>
          </p:cNvPicPr>
          <p:nvPr/>
        </p:nvPicPr>
        <p:blipFill>
          <a:blip r:embed="rId12"/>
          <a:stretch>
            <a:fillRect/>
          </a:stretch>
        </p:blipFill>
        <p:spPr>
          <a:xfrm>
            <a:off x="420617" y="2764885"/>
            <a:ext cx="5627709" cy="2013898"/>
          </a:xfrm>
          <a:prstGeom prst="rect">
            <a:avLst/>
          </a:prstGeom>
        </p:spPr>
      </p:pic>
      <p:pic>
        <p:nvPicPr>
          <p:cNvPr id="48" name="Picture 47"/>
          <p:cNvPicPr>
            <a:picLocks noChangeAspect="1"/>
          </p:cNvPicPr>
          <p:nvPr/>
        </p:nvPicPr>
        <p:blipFill>
          <a:blip r:embed="rId13"/>
          <a:stretch>
            <a:fillRect/>
          </a:stretch>
        </p:blipFill>
        <p:spPr>
          <a:xfrm>
            <a:off x="420913" y="15023255"/>
            <a:ext cx="5479656" cy="3809749"/>
          </a:xfrm>
          <a:prstGeom prst="rect">
            <a:avLst/>
          </a:prstGeom>
        </p:spPr>
      </p:pic>
      <p:pic>
        <p:nvPicPr>
          <p:cNvPr id="49" name="Picture 48"/>
          <p:cNvPicPr>
            <a:picLocks noChangeAspect="1"/>
          </p:cNvPicPr>
          <p:nvPr/>
        </p:nvPicPr>
        <p:blipFill>
          <a:blip r:embed="rId14"/>
          <a:stretch>
            <a:fillRect/>
          </a:stretch>
        </p:blipFill>
        <p:spPr>
          <a:xfrm>
            <a:off x="420913" y="10704240"/>
            <a:ext cx="5340559" cy="3828620"/>
          </a:xfrm>
          <a:prstGeom prst="rect">
            <a:avLst/>
          </a:prstGeom>
        </p:spPr>
      </p:pic>
    </p:spTree>
    <p:extLst>
      <p:ext uri="{BB962C8B-B14F-4D97-AF65-F5344CB8AC3E}">
        <p14:creationId xmlns:p14="http://schemas.microsoft.com/office/powerpoint/2010/main" val="352446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9921" y="104931"/>
            <a:ext cx="37205587" cy="20821338"/>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hlinkClick r:id="rId3" action="ppaction://hlinksldjump"/>
          </p:cNvPr>
          <p:cNvSpPr txBox="1"/>
          <p:nvPr/>
        </p:nvSpPr>
        <p:spPr>
          <a:xfrm>
            <a:off x="420795" y="5124620"/>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Abstract</a:t>
            </a:r>
          </a:p>
        </p:txBody>
      </p:sp>
      <p:sp>
        <p:nvSpPr>
          <p:cNvPr id="25" name="TextBox 24">
            <a:hlinkClick r:id="rId4" action="ppaction://hlinksldjump"/>
          </p:cNvPr>
          <p:cNvSpPr txBox="1"/>
          <p:nvPr/>
        </p:nvSpPr>
        <p:spPr>
          <a:xfrm>
            <a:off x="420795" y="597094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Introduction</a:t>
            </a:r>
          </a:p>
        </p:txBody>
      </p:sp>
      <p:sp>
        <p:nvSpPr>
          <p:cNvPr id="26" name="TextBox 25">
            <a:hlinkClick r:id="rId5" action="ppaction://hlinksldjump"/>
          </p:cNvPr>
          <p:cNvSpPr txBox="1"/>
          <p:nvPr/>
        </p:nvSpPr>
        <p:spPr>
          <a:xfrm>
            <a:off x="420795" y="681694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Methods</a:t>
            </a:r>
          </a:p>
        </p:txBody>
      </p:sp>
      <p:sp>
        <p:nvSpPr>
          <p:cNvPr id="27" name="TextBox 26">
            <a:hlinkClick r:id="rId6" action="ppaction://hlinksldjump"/>
          </p:cNvPr>
          <p:cNvSpPr txBox="1"/>
          <p:nvPr/>
        </p:nvSpPr>
        <p:spPr>
          <a:xfrm>
            <a:off x="420795" y="7662944"/>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1</a:t>
            </a:r>
          </a:p>
        </p:txBody>
      </p:sp>
      <p:sp>
        <p:nvSpPr>
          <p:cNvPr id="28" name="TextBox 27">
            <a:hlinkClick r:id="rId7" action="ppaction://hlinksldjump"/>
          </p:cNvPr>
          <p:cNvSpPr txBox="1"/>
          <p:nvPr/>
        </p:nvSpPr>
        <p:spPr>
          <a:xfrm>
            <a:off x="421065" y="8508498"/>
            <a:ext cx="4158000" cy="846000"/>
          </a:xfrm>
          <a:prstGeom prst="rect">
            <a:avLst/>
          </a:prstGeom>
          <a:solidFill>
            <a:srgbClr val="919598"/>
          </a:solidFill>
        </p:spPr>
        <p:txBody>
          <a:bodyPr wrap="square" rtlCol="0">
            <a:normAutofit/>
          </a:bodyPr>
          <a:lstStyle/>
          <a:p>
            <a:r>
              <a:rPr lang="en-CA" sz="4800" dirty="0">
                <a:solidFill>
                  <a:schemeClr val="bg1"/>
                </a:solidFill>
                <a:cs typeface="Arial" panose="020B0604020202020204" pitchFamily="34" charset="0"/>
              </a:rPr>
              <a:t>Results 2</a:t>
            </a:r>
          </a:p>
        </p:txBody>
      </p:sp>
      <p:sp>
        <p:nvSpPr>
          <p:cNvPr id="29" name="TextBox 28">
            <a:hlinkClick r:id="rId8" action="ppaction://hlinksldjump"/>
          </p:cNvPr>
          <p:cNvSpPr txBox="1"/>
          <p:nvPr/>
        </p:nvSpPr>
        <p:spPr>
          <a:xfrm>
            <a:off x="421065" y="9366221"/>
            <a:ext cx="6238800" cy="846000"/>
          </a:xfrm>
          <a:prstGeom prst="rect">
            <a:avLst/>
          </a:prstGeom>
          <a:solidFill>
            <a:srgbClr val="D31246"/>
          </a:solidFill>
        </p:spPr>
        <p:txBody>
          <a:bodyPr wrap="square" rtlCol="0">
            <a:normAutofit/>
          </a:bodyPr>
          <a:lstStyle/>
          <a:p>
            <a:r>
              <a:rPr lang="en-CA" sz="4800" dirty="0">
                <a:solidFill>
                  <a:schemeClr val="bg1"/>
                </a:solidFill>
                <a:cs typeface="Arial" panose="020B0604020202020204" pitchFamily="34" charset="0"/>
              </a:rPr>
              <a:t>Conclusion</a:t>
            </a:r>
          </a:p>
        </p:txBody>
      </p:sp>
      <p:sp>
        <p:nvSpPr>
          <p:cNvPr id="38" name="TextBox 37"/>
          <p:cNvSpPr txBox="1"/>
          <p:nvPr/>
        </p:nvSpPr>
        <p:spPr>
          <a:xfrm>
            <a:off x="6663347" y="2541600"/>
            <a:ext cx="23986800" cy="338400"/>
          </a:xfrm>
          <a:prstGeom prst="rect">
            <a:avLst/>
          </a:prstGeom>
          <a:solidFill>
            <a:schemeClr val="bg1"/>
          </a:solidFill>
        </p:spPr>
        <p:txBody>
          <a:bodyPr wrap="square" rtlCol="0" anchor="ctr" anchorCtr="1">
            <a:noAutofit/>
          </a:bodyPr>
          <a:lstStyle/>
          <a:p>
            <a:pPr algn="ctr"/>
            <a:r>
              <a:rPr lang="en-CA" sz="2400" dirty="0">
                <a:cs typeface="Arial" panose="020B0604020202020204" pitchFamily="34" charset="0"/>
              </a:rPr>
              <a:t>Oklahoma State University</a:t>
            </a:r>
          </a:p>
        </p:txBody>
      </p:sp>
      <p:sp>
        <p:nvSpPr>
          <p:cNvPr id="46" name="TextBox 45"/>
          <p:cNvSpPr txBox="1"/>
          <p:nvPr/>
        </p:nvSpPr>
        <p:spPr>
          <a:xfrm>
            <a:off x="7060205" y="15041916"/>
            <a:ext cx="7995600" cy="846000"/>
          </a:xfrm>
          <a:prstGeom prst="rect">
            <a:avLst/>
          </a:prstGeom>
          <a:solidFill>
            <a:srgbClr val="FDC21C"/>
          </a:solidFill>
        </p:spPr>
        <p:txBody>
          <a:bodyPr wrap="square" rtlCol="0">
            <a:noAutofit/>
          </a:bodyPr>
          <a:lstStyle/>
          <a:p>
            <a:r>
              <a:rPr lang="en-CA" sz="4800" dirty="0">
                <a:solidFill>
                  <a:schemeClr val="bg1"/>
                </a:solidFill>
                <a:cs typeface="Arial" panose="020B0604020202020204" pitchFamily="34" charset="0"/>
              </a:rPr>
              <a:t>References</a:t>
            </a:r>
          </a:p>
        </p:txBody>
      </p:sp>
      <p:sp>
        <p:nvSpPr>
          <p:cNvPr id="47" name="TextBox 46"/>
          <p:cNvSpPr txBox="1"/>
          <p:nvPr/>
        </p:nvSpPr>
        <p:spPr>
          <a:xfrm>
            <a:off x="7060205" y="16083849"/>
            <a:ext cx="15085420" cy="4401205"/>
          </a:xfrm>
          <a:prstGeom prst="rect">
            <a:avLst/>
          </a:prstGeom>
          <a:noFill/>
        </p:spPr>
        <p:txBody>
          <a:bodyPr wrap="square" rtlCol="0">
            <a:spAutoFit/>
          </a:bodyPr>
          <a:lstStyle/>
          <a:p>
            <a:pPr marL="514350" indent="-514350" algn="just">
              <a:buFont typeface="+mj-lt"/>
              <a:buAutoNum type="arabicPeriod"/>
            </a:pPr>
            <a:r>
              <a:rPr lang="en-CA" sz="2800" dirty="0" smtClean="0">
                <a:cs typeface="Times New Roman" panose="02020603050405020304" pitchFamily="18" charset="0"/>
              </a:rPr>
              <a:t>Retail </a:t>
            </a:r>
            <a:r>
              <a:rPr lang="en-CA" sz="2800" dirty="0">
                <a:cs typeface="Times New Roman" panose="02020603050405020304" pitchFamily="18" charset="0"/>
              </a:rPr>
              <a:t>e-commerce sales worldwide from 2014 to 2021, Statista 2018. Accessed August 2018. “https://www.statista.com/statistics/379046/worldwide-retail-e-commerce-sales</a:t>
            </a:r>
            <a:r>
              <a:rPr lang="en-CA" sz="2800" dirty="0" smtClean="0">
                <a:cs typeface="Times New Roman" panose="02020603050405020304" pitchFamily="18" charset="0"/>
              </a:rPr>
              <a:t>/”.</a:t>
            </a:r>
            <a:endParaRPr lang="en-CA" sz="2800" dirty="0" smtClean="0">
              <a:cs typeface="Times New Roman" panose="02020603050405020304" pitchFamily="18" charset="0"/>
            </a:endParaRPr>
          </a:p>
          <a:p>
            <a:pPr marL="514350" indent="-514350" algn="just">
              <a:buFont typeface="+mj-lt"/>
              <a:buAutoNum type="arabicPeriod"/>
            </a:pPr>
            <a:r>
              <a:rPr lang="en-CA" sz="2800" dirty="0" err="1" smtClean="0">
                <a:cs typeface="Times New Roman" panose="02020603050405020304" pitchFamily="18" charset="0"/>
              </a:rPr>
              <a:t>Goutam</a:t>
            </a:r>
            <a:r>
              <a:rPr lang="en-CA" sz="2800" dirty="0" smtClean="0">
                <a:cs typeface="Times New Roman" panose="02020603050405020304" pitchFamily="18" charset="0"/>
              </a:rPr>
              <a:t> </a:t>
            </a:r>
            <a:r>
              <a:rPr lang="en-CA" sz="2800" dirty="0">
                <a:cs typeface="Times New Roman" panose="02020603050405020304" pitchFamily="18" charset="0"/>
              </a:rPr>
              <a:t>Chakraborty, </a:t>
            </a:r>
            <a:r>
              <a:rPr lang="en-CA" sz="2800" dirty="0" err="1">
                <a:cs typeface="Times New Roman" panose="02020603050405020304" pitchFamily="18" charset="0"/>
              </a:rPr>
              <a:t>Murali</a:t>
            </a:r>
            <a:r>
              <a:rPr lang="en-CA" sz="2800" dirty="0">
                <a:cs typeface="Times New Roman" panose="02020603050405020304" pitchFamily="18" charset="0"/>
              </a:rPr>
              <a:t> </a:t>
            </a:r>
            <a:r>
              <a:rPr lang="en-CA" sz="2800" dirty="0" err="1">
                <a:cs typeface="Times New Roman" panose="02020603050405020304" pitchFamily="18" charset="0"/>
              </a:rPr>
              <a:t>Pagolu</a:t>
            </a:r>
            <a:r>
              <a:rPr lang="en-CA" sz="2800" dirty="0">
                <a:cs typeface="Times New Roman" panose="02020603050405020304" pitchFamily="18" charset="0"/>
              </a:rPr>
              <a:t>, Satish </a:t>
            </a:r>
            <a:r>
              <a:rPr lang="en-CA" sz="2800" dirty="0" err="1">
                <a:cs typeface="Times New Roman" panose="02020603050405020304" pitchFamily="18" charset="0"/>
              </a:rPr>
              <a:t>Garla</a:t>
            </a:r>
            <a:r>
              <a:rPr lang="en-CA" sz="2800" dirty="0">
                <a:cs typeface="Times New Roman" panose="02020603050405020304" pitchFamily="18" charset="0"/>
              </a:rPr>
              <a:t>, Text Mining and Analysis: Practical Methods, Examples, and Case Studies Using SAS® by SAS Institute </a:t>
            </a:r>
            <a:r>
              <a:rPr lang="en-CA" sz="2800" dirty="0" err="1">
                <a:cs typeface="Times New Roman" panose="02020603050405020304" pitchFamily="18" charset="0"/>
              </a:rPr>
              <a:t>Inc</a:t>
            </a:r>
            <a:r>
              <a:rPr lang="en-CA" sz="2800" dirty="0">
                <a:cs typeface="Times New Roman" panose="02020603050405020304" pitchFamily="18" charset="0"/>
              </a:rPr>
              <a:t> 2014, Accessed 20 Mar 2017</a:t>
            </a:r>
            <a:r>
              <a:rPr lang="en-CA" sz="2800" dirty="0" smtClean="0">
                <a:cs typeface="Times New Roman" panose="02020603050405020304" pitchFamily="18" charset="0"/>
              </a:rPr>
              <a:t>.</a:t>
            </a:r>
            <a:endParaRPr lang="en-CA" sz="2800" dirty="0" smtClean="0">
              <a:cs typeface="Times New Roman" panose="02020603050405020304" pitchFamily="18" charset="0"/>
            </a:endParaRPr>
          </a:p>
          <a:p>
            <a:pPr marL="514350" indent="-514350" algn="just">
              <a:buFont typeface="+mj-lt"/>
              <a:buAutoNum type="arabicPeriod"/>
            </a:pPr>
            <a:r>
              <a:rPr lang="en-CA" sz="2800" dirty="0" smtClean="0">
                <a:cs typeface="Times New Roman" panose="02020603050405020304" pitchFamily="18" charset="0"/>
              </a:rPr>
              <a:t>Getting </a:t>
            </a:r>
            <a:r>
              <a:rPr lang="en-CA" sz="2800" dirty="0">
                <a:cs typeface="Times New Roman" panose="02020603050405020304" pitchFamily="18" charset="0"/>
              </a:rPr>
              <a:t>Started with SAS® Text Miner 13.2. Cary, NC: SAS Institute Inc., Accessed 20 Mar 2017</a:t>
            </a:r>
            <a:r>
              <a:rPr lang="en-CA" sz="2800" dirty="0" smtClean="0">
                <a:cs typeface="Times New Roman" panose="02020603050405020304" pitchFamily="18" charset="0"/>
              </a:rPr>
              <a:t>.</a:t>
            </a:r>
            <a:endParaRPr lang="en-CA" sz="2800" dirty="0" smtClean="0">
              <a:cs typeface="Times New Roman" panose="02020603050405020304" pitchFamily="18" charset="0"/>
            </a:endParaRPr>
          </a:p>
          <a:p>
            <a:pPr marL="514350" indent="-514350" algn="just">
              <a:buFont typeface="+mj-lt"/>
              <a:buAutoNum type="arabicPeriod"/>
            </a:pPr>
            <a:r>
              <a:rPr lang="en-CA" sz="2800" dirty="0" err="1" smtClean="0">
                <a:cs typeface="Times New Roman" panose="02020603050405020304" pitchFamily="18" charset="0"/>
              </a:rPr>
              <a:t>Jin</a:t>
            </a:r>
            <a:r>
              <a:rPr lang="en-CA" sz="2800" dirty="0" smtClean="0">
                <a:cs typeface="Times New Roman" panose="02020603050405020304" pitchFamily="18" charset="0"/>
              </a:rPr>
              <a:t> </a:t>
            </a:r>
            <a:r>
              <a:rPr lang="en-CA" sz="2800" dirty="0" err="1">
                <a:cs typeface="Times New Roman" panose="02020603050405020304" pitchFamily="18" charset="0"/>
              </a:rPr>
              <a:t>Meizi</a:t>
            </a:r>
            <a:r>
              <a:rPr lang="en-CA" sz="2800" dirty="0">
                <a:cs typeface="Times New Roman" panose="02020603050405020304" pitchFamily="18" charset="0"/>
              </a:rPr>
              <a:t>, </a:t>
            </a:r>
            <a:r>
              <a:rPr lang="en-CA" sz="2800" dirty="0" err="1">
                <a:cs typeface="Times New Roman" panose="02020603050405020304" pitchFamily="18" charset="0"/>
              </a:rPr>
              <a:t>Jiawen</a:t>
            </a:r>
            <a:r>
              <a:rPr lang="en-CA" sz="2800" dirty="0">
                <a:cs typeface="Times New Roman" panose="02020603050405020304" pitchFamily="18" charset="0"/>
              </a:rPr>
              <a:t> Liu, </a:t>
            </a:r>
            <a:r>
              <a:rPr lang="en-CA" sz="2800" dirty="0" err="1">
                <a:cs typeface="Times New Roman" panose="02020603050405020304" pitchFamily="18" charset="0"/>
              </a:rPr>
              <a:t>Goutam</a:t>
            </a:r>
            <a:r>
              <a:rPr lang="en-CA" sz="2800" dirty="0">
                <a:cs typeface="Times New Roman" panose="02020603050405020304" pitchFamily="18" charset="0"/>
              </a:rPr>
              <a:t> Chakraborty. March 2014. “A Way to Fetch User Reviews from iTunes Using SAS®.” Proceedings of the SAS Global Forum, Washington D.C</a:t>
            </a:r>
            <a:r>
              <a:rPr lang="en-CA" sz="2800" dirty="0" smtClean="0">
                <a:cs typeface="Times New Roman" panose="02020603050405020304" pitchFamily="18" charset="0"/>
              </a:rPr>
              <a:t>.</a:t>
            </a:r>
            <a:endParaRPr lang="en-CA" sz="2800" dirty="0" smtClean="0">
              <a:cs typeface="Times New Roman" panose="02020603050405020304" pitchFamily="18" charset="0"/>
            </a:endParaRPr>
          </a:p>
          <a:p>
            <a:pPr marL="514350" indent="-514350" algn="just">
              <a:buFont typeface="+mj-lt"/>
              <a:buAutoNum type="arabicPeriod"/>
            </a:pPr>
            <a:r>
              <a:rPr lang="en-CA" sz="2800" dirty="0" err="1" smtClean="0">
                <a:cs typeface="Times New Roman" panose="02020603050405020304" pitchFamily="18" charset="0"/>
              </a:rPr>
              <a:t>Goutam</a:t>
            </a:r>
            <a:r>
              <a:rPr lang="en-CA" sz="2800" dirty="0" smtClean="0">
                <a:cs typeface="Times New Roman" panose="02020603050405020304" pitchFamily="18" charset="0"/>
              </a:rPr>
              <a:t> </a:t>
            </a:r>
            <a:r>
              <a:rPr lang="en-CA" sz="2800" dirty="0">
                <a:cs typeface="Times New Roman" panose="02020603050405020304" pitchFamily="18" charset="0"/>
              </a:rPr>
              <a:t>Chakraborty, </a:t>
            </a:r>
            <a:r>
              <a:rPr lang="en-CA" sz="2800" dirty="0" err="1">
                <a:cs typeface="Times New Roman" panose="02020603050405020304" pitchFamily="18" charset="0"/>
              </a:rPr>
              <a:t>Jiawen</a:t>
            </a:r>
            <a:r>
              <a:rPr lang="en-CA" sz="2800" dirty="0">
                <a:cs typeface="Times New Roman" panose="02020603050405020304" pitchFamily="18" charset="0"/>
              </a:rPr>
              <a:t> Liu and </a:t>
            </a:r>
            <a:r>
              <a:rPr lang="en-CA" sz="2800" dirty="0" err="1">
                <a:cs typeface="Times New Roman" panose="02020603050405020304" pitchFamily="18" charset="0"/>
              </a:rPr>
              <a:t>Mantosh</a:t>
            </a:r>
            <a:r>
              <a:rPr lang="en-CA" sz="2800" dirty="0">
                <a:cs typeface="Times New Roman" panose="02020603050405020304" pitchFamily="18" charset="0"/>
              </a:rPr>
              <a:t> Kumar Sarkar. 2016. “Feature-Based Sentiment Analysis on Android App Reviews Using SAS® Text Miner and SAS® Sentiment Analysis Studio.” Proceedings of the SAS Global Forum, Las Vegas.</a:t>
            </a:r>
          </a:p>
        </p:txBody>
      </p:sp>
      <p:graphicFrame>
        <p:nvGraphicFramePr>
          <p:cNvPr id="53" name="Content Placeholder 3"/>
          <p:cNvGraphicFramePr>
            <a:graphicFrameLocks/>
          </p:cNvGraphicFramePr>
          <p:nvPr>
            <p:extLst>
              <p:ext uri="{D42A27DB-BD31-4B8C-83A1-F6EECF244321}">
                <p14:modId xmlns:p14="http://schemas.microsoft.com/office/powerpoint/2010/main" val="1799215270"/>
              </p:ext>
            </p:extLst>
          </p:nvPr>
        </p:nvGraphicFramePr>
        <p:xfrm>
          <a:off x="7180761" y="9964088"/>
          <a:ext cx="28998129" cy="452109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 name="Picture 1"/>
          <p:cNvPicPr>
            <a:picLocks noChangeAspect="1"/>
          </p:cNvPicPr>
          <p:nvPr/>
        </p:nvPicPr>
        <p:blipFill>
          <a:blip r:embed="rId14"/>
          <a:stretch>
            <a:fillRect/>
          </a:stretch>
        </p:blipFill>
        <p:spPr>
          <a:xfrm>
            <a:off x="11972924" y="4300580"/>
            <a:ext cx="16503200" cy="6403660"/>
          </a:xfrm>
          <a:prstGeom prst="rect">
            <a:avLst/>
          </a:prstGeom>
        </p:spPr>
      </p:pic>
      <p:sp>
        <p:nvSpPr>
          <p:cNvPr id="32" name="TextBox 31"/>
          <p:cNvSpPr txBox="1"/>
          <p:nvPr/>
        </p:nvSpPr>
        <p:spPr>
          <a:xfrm>
            <a:off x="6663347" y="294708"/>
            <a:ext cx="23988103" cy="1680358"/>
          </a:xfrm>
          <a:prstGeom prst="rect">
            <a:avLst/>
          </a:prstGeom>
          <a:solidFill>
            <a:srgbClr val="5994AD"/>
          </a:solidFill>
        </p:spPr>
        <p:txBody>
          <a:bodyPr wrap="square" rtlCol="0" anchor="ctr" anchorCtr="1">
            <a:noAutofit/>
          </a:bodyPr>
          <a:lstStyle/>
          <a:p>
            <a:pPr algn="ctr"/>
            <a:r>
              <a:rPr lang="en-US" sz="5600" dirty="0">
                <a:solidFill>
                  <a:schemeClr val="bg1"/>
                </a:solidFill>
                <a:cs typeface="Arial" panose="020B0604020202020204" pitchFamily="34" charset="0"/>
              </a:rPr>
              <a:t>Analyzing Amazon’s Customer Reviews using SAS Test Miner for Devising Product Launch Strategies</a:t>
            </a:r>
            <a:endParaRPr lang="en-CA" sz="5600" dirty="0">
              <a:solidFill>
                <a:schemeClr val="bg1"/>
              </a:solidFill>
              <a:cs typeface="Arial" panose="020B0604020202020204" pitchFamily="34" charset="0"/>
            </a:endParaRPr>
          </a:p>
        </p:txBody>
      </p:sp>
      <p:sp>
        <p:nvSpPr>
          <p:cNvPr id="33" name="TextBox 32"/>
          <p:cNvSpPr txBox="1"/>
          <p:nvPr/>
        </p:nvSpPr>
        <p:spPr>
          <a:xfrm>
            <a:off x="6663347" y="1975066"/>
            <a:ext cx="23988103" cy="566533"/>
          </a:xfrm>
          <a:prstGeom prst="rect">
            <a:avLst/>
          </a:prstGeom>
          <a:solidFill>
            <a:srgbClr val="FDC21C"/>
          </a:solidFill>
        </p:spPr>
        <p:txBody>
          <a:bodyPr wrap="square" rtlCol="0" anchor="ctr" anchorCtr="1">
            <a:normAutofit fontScale="92500" lnSpcReduction="10000"/>
          </a:bodyPr>
          <a:lstStyle/>
          <a:p>
            <a:pPr algn="ctr"/>
            <a:r>
              <a:rPr lang="en-CA" sz="3600" dirty="0" smtClean="0">
                <a:solidFill>
                  <a:schemeClr val="bg1"/>
                </a:solidFill>
                <a:cs typeface="Arial" panose="020B0604020202020204" pitchFamily="34" charset="0"/>
              </a:rPr>
              <a:t>Manideep Mellachervu</a:t>
            </a:r>
            <a:endParaRPr lang="en-CA" sz="3600" baseline="30000" dirty="0">
              <a:solidFill>
                <a:schemeClr val="bg1"/>
              </a:solidFill>
              <a:cs typeface="Arial" panose="020B0604020202020204" pitchFamily="34" charset="0"/>
            </a:endParaRPr>
          </a:p>
        </p:txBody>
      </p:sp>
      <p:sp>
        <p:nvSpPr>
          <p:cNvPr id="30" name="TextBox 29"/>
          <p:cNvSpPr txBox="1"/>
          <p:nvPr/>
        </p:nvSpPr>
        <p:spPr>
          <a:xfrm>
            <a:off x="23671805" y="15041916"/>
            <a:ext cx="7995600" cy="846000"/>
          </a:xfrm>
          <a:prstGeom prst="rect">
            <a:avLst/>
          </a:prstGeom>
          <a:solidFill>
            <a:srgbClr val="FDC21C"/>
          </a:solidFill>
        </p:spPr>
        <p:txBody>
          <a:bodyPr wrap="square" rtlCol="0">
            <a:noAutofit/>
          </a:bodyPr>
          <a:lstStyle/>
          <a:p>
            <a:r>
              <a:rPr lang="en-CA" sz="4800" dirty="0" smtClean="0">
                <a:solidFill>
                  <a:schemeClr val="bg1"/>
                </a:solidFill>
                <a:cs typeface="Arial" panose="020B0604020202020204" pitchFamily="34" charset="0"/>
              </a:rPr>
              <a:t>Acknowledgements</a:t>
            </a:r>
            <a:endParaRPr lang="en-CA" sz="4800" dirty="0">
              <a:solidFill>
                <a:schemeClr val="bg1"/>
              </a:solidFill>
              <a:cs typeface="Arial" panose="020B0604020202020204" pitchFamily="34" charset="0"/>
            </a:endParaRPr>
          </a:p>
        </p:txBody>
      </p:sp>
      <p:sp>
        <p:nvSpPr>
          <p:cNvPr id="4" name="Rectangle 3"/>
          <p:cNvSpPr/>
          <p:nvPr/>
        </p:nvSpPr>
        <p:spPr>
          <a:xfrm>
            <a:off x="23717250" y="16083849"/>
            <a:ext cx="12461640" cy="1661993"/>
          </a:xfrm>
          <a:prstGeom prst="rect">
            <a:avLst/>
          </a:prstGeom>
        </p:spPr>
        <p:txBody>
          <a:bodyPr wrap="square">
            <a:spAutoFit/>
          </a:bodyPr>
          <a:lstStyle/>
          <a:p>
            <a:pPr algn="just"/>
            <a:r>
              <a:rPr lang="en-US" sz="3400" dirty="0" smtClean="0">
                <a:solidFill>
                  <a:srgbClr val="000000"/>
                </a:solidFill>
              </a:rPr>
              <a:t>I sincerely </a:t>
            </a:r>
            <a:r>
              <a:rPr lang="en-US" sz="3400" dirty="0">
                <a:solidFill>
                  <a:srgbClr val="000000"/>
                </a:solidFill>
              </a:rPr>
              <a:t>thank my </a:t>
            </a:r>
            <a:r>
              <a:rPr lang="en-US" sz="3400" dirty="0" smtClean="0">
                <a:solidFill>
                  <a:srgbClr val="000000"/>
                </a:solidFill>
              </a:rPr>
              <a:t>professors </a:t>
            </a:r>
            <a:r>
              <a:rPr lang="en-US" sz="3400" dirty="0">
                <a:solidFill>
                  <a:srgbClr val="000000"/>
                </a:solidFill>
              </a:rPr>
              <a:t>Dr. </a:t>
            </a:r>
            <a:r>
              <a:rPr lang="en-US" sz="3400" dirty="0" err="1">
                <a:solidFill>
                  <a:srgbClr val="000000"/>
                </a:solidFill>
              </a:rPr>
              <a:t>Goutam</a:t>
            </a:r>
            <a:r>
              <a:rPr lang="en-US" sz="3400" dirty="0">
                <a:solidFill>
                  <a:srgbClr val="000000"/>
                </a:solidFill>
              </a:rPr>
              <a:t> </a:t>
            </a:r>
            <a:r>
              <a:rPr lang="en-US" sz="3400" dirty="0" smtClean="0">
                <a:solidFill>
                  <a:srgbClr val="000000"/>
                </a:solidFill>
              </a:rPr>
              <a:t>Chakraborty and</a:t>
            </a:r>
          </a:p>
          <a:p>
            <a:pPr algn="just"/>
            <a:r>
              <a:rPr lang="en-US" sz="3400" dirty="0" smtClean="0">
                <a:solidFill>
                  <a:srgbClr val="000000"/>
                </a:solidFill>
              </a:rPr>
              <a:t>Dr</a:t>
            </a:r>
            <a:r>
              <a:rPr lang="en-US" sz="3400" dirty="0">
                <a:solidFill>
                  <a:srgbClr val="000000"/>
                </a:solidFill>
              </a:rPr>
              <a:t>. Miriam </a:t>
            </a:r>
            <a:r>
              <a:rPr lang="en-US" sz="3400" dirty="0" err="1" smtClean="0">
                <a:solidFill>
                  <a:srgbClr val="000000"/>
                </a:solidFill>
              </a:rPr>
              <a:t>McGaugh</a:t>
            </a:r>
            <a:r>
              <a:rPr lang="en-US" sz="3400" dirty="0" smtClean="0">
                <a:solidFill>
                  <a:srgbClr val="000000"/>
                </a:solidFill>
              </a:rPr>
              <a:t> for </a:t>
            </a:r>
            <a:r>
              <a:rPr lang="en-US" sz="3400" dirty="0">
                <a:solidFill>
                  <a:srgbClr val="000000"/>
                </a:solidFill>
              </a:rPr>
              <a:t>their constant support and guidance through every phase of this </a:t>
            </a:r>
            <a:r>
              <a:rPr lang="en-US" sz="3400" dirty="0" smtClean="0">
                <a:solidFill>
                  <a:srgbClr val="000000"/>
                </a:solidFill>
              </a:rPr>
              <a:t>project. </a:t>
            </a:r>
            <a:endParaRPr lang="en-US" sz="3400" dirty="0"/>
          </a:p>
        </p:txBody>
      </p:sp>
      <p:sp>
        <p:nvSpPr>
          <p:cNvPr id="31" name="TextBox 30"/>
          <p:cNvSpPr txBox="1"/>
          <p:nvPr/>
        </p:nvSpPr>
        <p:spPr>
          <a:xfrm>
            <a:off x="6663347" y="1975066"/>
            <a:ext cx="23988103" cy="566533"/>
          </a:xfrm>
          <a:prstGeom prst="rect">
            <a:avLst/>
          </a:prstGeom>
          <a:solidFill>
            <a:srgbClr val="FDC21C"/>
          </a:solidFill>
        </p:spPr>
        <p:txBody>
          <a:bodyPr wrap="square" rtlCol="0" anchor="ctr" anchorCtr="1">
            <a:noAutofit/>
          </a:bodyPr>
          <a:lstStyle/>
          <a:p>
            <a:pPr algn="ctr"/>
            <a:r>
              <a:rPr lang="en-CA" sz="4000" dirty="0" smtClean="0">
                <a:solidFill>
                  <a:schemeClr val="bg1"/>
                </a:solidFill>
                <a:cs typeface="Arial" panose="020B0604020202020204" pitchFamily="34" charset="0"/>
              </a:rPr>
              <a:t>Manideep </a:t>
            </a:r>
            <a:r>
              <a:rPr lang="en-CA" sz="4000" dirty="0" smtClean="0">
                <a:solidFill>
                  <a:schemeClr val="bg1"/>
                </a:solidFill>
                <a:cs typeface="Arial" panose="020B0604020202020204" pitchFamily="34" charset="0"/>
              </a:rPr>
              <a:t>Mellachervu	</a:t>
            </a:r>
            <a:r>
              <a:rPr lang="en-CA" sz="4000" dirty="0" err="1" smtClean="0">
                <a:solidFill>
                  <a:schemeClr val="bg1"/>
                </a:solidFill>
                <a:cs typeface="Arial" panose="020B0604020202020204" pitchFamily="34" charset="0"/>
              </a:rPr>
              <a:t>Anvesh</a:t>
            </a:r>
            <a:r>
              <a:rPr lang="en-CA" sz="4000" dirty="0" smtClean="0">
                <a:solidFill>
                  <a:schemeClr val="bg1"/>
                </a:solidFill>
                <a:cs typeface="Arial" panose="020B0604020202020204" pitchFamily="34" charset="0"/>
              </a:rPr>
              <a:t> Reddy </a:t>
            </a:r>
            <a:r>
              <a:rPr lang="en-CA" sz="4000" dirty="0" err="1" smtClean="0">
                <a:solidFill>
                  <a:schemeClr val="bg1"/>
                </a:solidFill>
                <a:cs typeface="Arial" panose="020B0604020202020204" pitchFamily="34" charset="0"/>
              </a:rPr>
              <a:t>Minukuri</a:t>
            </a:r>
            <a:endParaRPr lang="en-CA" sz="4000" baseline="30000" dirty="0">
              <a:solidFill>
                <a:schemeClr val="bg1"/>
              </a:solidFill>
              <a:cs typeface="Arial" panose="020B0604020202020204" pitchFamily="34" charset="0"/>
            </a:endParaRPr>
          </a:p>
        </p:txBody>
      </p:sp>
      <p:sp>
        <p:nvSpPr>
          <p:cNvPr id="36" name="TextBox 35"/>
          <p:cNvSpPr txBox="1"/>
          <p:nvPr/>
        </p:nvSpPr>
        <p:spPr>
          <a:xfrm>
            <a:off x="6349022" y="2541600"/>
            <a:ext cx="23986800" cy="338400"/>
          </a:xfrm>
          <a:prstGeom prst="rect">
            <a:avLst/>
          </a:prstGeom>
          <a:solidFill>
            <a:schemeClr val="bg1"/>
          </a:solidFill>
        </p:spPr>
        <p:txBody>
          <a:bodyPr wrap="square" rtlCol="0" anchor="ctr" anchorCtr="1">
            <a:noAutofit/>
          </a:bodyPr>
          <a:lstStyle/>
          <a:p>
            <a:pPr algn="ctr"/>
            <a:r>
              <a:rPr lang="en-CA" sz="2800" dirty="0">
                <a:cs typeface="Arial" panose="020B0604020202020204" pitchFamily="34" charset="0"/>
              </a:rPr>
              <a:t>O</a:t>
            </a:r>
            <a:r>
              <a:rPr lang="en-CA" sz="2800" dirty="0" smtClean="0">
                <a:cs typeface="Arial" panose="020B0604020202020204" pitchFamily="34" charset="0"/>
              </a:rPr>
              <a:t>klahoma </a:t>
            </a:r>
            <a:r>
              <a:rPr lang="en-CA" sz="2800" dirty="0" smtClean="0">
                <a:cs typeface="Arial" panose="020B0604020202020204" pitchFamily="34" charset="0"/>
              </a:rPr>
              <a:t>State </a:t>
            </a:r>
            <a:r>
              <a:rPr lang="en-CA" sz="2800" dirty="0" smtClean="0">
                <a:cs typeface="Arial" panose="020B0604020202020204" pitchFamily="34" charset="0"/>
              </a:rPr>
              <a:t>University	Comcast Corporation</a:t>
            </a:r>
            <a:endParaRPr lang="en-CA" sz="2800" dirty="0">
              <a:cs typeface="Arial" panose="020B0604020202020204" pitchFamily="34" charset="0"/>
            </a:endParaRPr>
          </a:p>
        </p:txBody>
      </p:sp>
      <p:pic>
        <p:nvPicPr>
          <p:cNvPr id="37" name="Picture 36"/>
          <p:cNvPicPr>
            <a:picLocks noChangeAspect="1"/>
          </p:cNvPicPr>
          <p:nvPr/>
        </p:nvPicPr>
        <p:blipFill>
          <a:blip r:embed="rId15"/>
          <a:stretch>
            <a:fillRect/>
          </a:stretch>
        </p:blipFill>
        <p:spPr>
          <a:xfrm>
            <a:off x="420617" y="328217"/>
            <a:ext cx="5597004" cy="2213382"/>
          </a:xfrm>
          <a:prstGeom prst="rect">
            <a:avLst/>
          </a:prstGeom>
        </p:spPr>
      </p:pic>
      <p:pic>
        <p:nvPicPr>
          <p:cNvPr id="39" name="Picture 38"/>
          <p:cNvPicPr>
            <a:picLocks noChangeAspect="1"/>
          </p:cNvPicPr>
          <p:nvPr/>
        </p:nvPicPr>
        <p:blipFill>
          <a:blip r:embed="rId16"/>
          <a:stretch>
            <a:fillRect/>
          </a:stretch>
        </p:blipFill>
        <p:spPr>
          <a:xfrm>
            <a:off x="420617" y="2764885"/>
            <a:ext cx="5627709" cy="2013898"/>
          </a:xfrm>
          <a:prstGeom prst="rect">
            <a:avLst/>
          </a:prstGeom>
        </p:spPr>
      </p:pic>
      <p:pic>
        <p:nvPicPr>
          <p:cNvPr id="40" name="Picture 39"/>
          <p:cNvPicPr>
            <a:picLocks noChangeAspect="1"/>
          </p:cNvPicPr>
          <p:nvPr/>
        </p:nvPicPr>
        <p:blipFill>
          <a:blip r:embed="rId17"/>
          <a:stretch>
            <a:fillRect/>
          </a:stretch>
        </p:blipFill>
        <p:spPr>
          <a:xfrm>
            <a:off x="420913" y="15023255"/>
            <a:ext cx="5479656" cy="3809749"/>
          </a:xfrm>
          <a:prstGeom prst="rect">
            <a:avLst/>
          </a:prstGeom>
        </p:spPr>
      </p:pic>
      <p:pic>
        <p:nvPicPr>
          <p:cNvPr id="42" name="Picture 41"/>
          <p:cNvPicPr>
            <a:picLocks noChangeAspect="1"/>
          </p:cNvPicPr>
          <p:nvPr/>
        </p:nvPicPr>
        <p:blipFill>
          <a:blip r:embed="rId18"/>
          <a:stretch>
            <a:fillRect/>
          </a:stretch>
        </p:blipFill>
        <p:spPr>
          <a:xfrm>
            <a:off x="420913" y="10704240"/>
            <a:ext cx="5340559" cy="3828620"/>
          </a:xfrm>
          <a:prstGeom prst="rect">
            <a:avLst/>
          </a:prstGeom>
        </p:spPr>
      </p:pic>
      <p:sp>
        <p:nvSpPr>
          <p:cNvPr id="44" name="TextBox 43"/>
          <p:cNvSpPr txBox="1"/>
          <p:nvPr/>
        </p:nvSpPr>
        <p:spPr>
          <a:xfrm>
            <a:off x="6785539" y="3047574"/>
            <a:ext cx="7995600" cy="846000"/>
          </a:xfrm>
          <a:prstGeom prst="rect">
            <a:avLst/>
          </a:prstGeom>
          <a:solidFill>
            <a:srgbClr val="FDC21C"/>
          </a:solidFill>
        </p:spPr>
        <p:txBody>
          <a:bodyPr wrap="square" rtlCol="0">
            <a:noAutofit/>
          </a:bodyPr>
          <a:lstStyle/>
          <a:p>
            <a:r>
              <a:rPr lang="en-CA" sz="4800" dirty="0" smtClean="0">
                <a:solidFill>
                  <a:schemeClr val="bg1"/>
                </a:solidFill>
                <a:cs typeface="Arial" panose="020B0604020202020204" pitchFamily="34" charset="0"/>
              </a:rPr>
              <a:t>Conclusion</a:t>
            </a:r>
            <a:endParaRPr lang="en-CA" sz="4800" dirty="0">
              <a:solidFill>
                <a:schemeClr val="bg1"/>
              </a:solidFill>
              <a:cs typeface="Arial" panose="020B0604020202020204" pitchFamily="34" charset="0"/>
            </a:endParaRPr>
          </a:p>
        </p:txBody>
      </p:sp>
    </p:spTree>
    <p:extLst>
      <p:ext uri="{BB962C8B-B14F-4D97-AF65-F5344CB8AC3E}">
        <p14:creationId xmlns:p14="http://schemas.microsoft.com/office/powerpoint/2010/main" val="182229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678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2778</TotalTime>
  <Words>745</Words>
  <Application>Microsoft Office PowerPoint</Application>
  <PresentationFormat>Custom</PresentationFormat>
  <Paragraphs>121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David Seymour</dc:creator>
  <cp:lastModifiedBy>Manideep Mellachervu</cp:lastModifiedBy>
  <cp:revision>356</cp:revision>
  <cp:lastPrinted>2016-06-06T13:13:31Z</cp:lastPrinted>
  <dcterms:created xsi:type="dcterms:W3CDTF">2016-05-26T15:27:41Z</dcterms:created>
  <dcterms:modified xsi:type="dcterms:W3CDTF">2019-04-06T17:16:40Z</dcterms:modified>
</cp:coreProperties>
</file>