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8" r:id="rId3"/>
    <p:sldId id="270" r:id="rId4"/>
    <p:sldId id="280" r:id="rId5"/>
    <p:sldId id="281" r:id="rId6"/>
    <p:sldId id="259" r:id="rId7"/>
    <p:sldId id="289" r:id="rId8"/>
    <p:sldId id="282" r:id="rId9"/>
    <p:sldId id="275" r:id="rId10"/>
    <p:sldId id="277" r:id="rId11"/>
    <p:sldId id="278" r:id="rId12"/>
    <p:sldId id="279" r:id="rId13"/>
    <p:sldId id="263" r:id="rId14"/>
    <p:sldId id="298" r:id="rId15"/>
    <p:sldId id="294" r:id="rId16"/>
    <p:sldId id="290" r:id="rId17"/>
    <p:sldId id="291" r:id="rId18"/>
    <p:sldId id="292" r:id="rId19"/>
    <p:sldId id="293" r:id="rId20"/>
    <p:sldId id="283" r:id="rId21"/>
    <p:sldId id="284" r:id="rId22"/>
    <p:sldId id="285" r:id="rId23"/>
    <p:sldId id="286" r:id="rId24"/>
    <p:sldId id="287" r:id="rId25"/>
    <p:sldId id="296" r:id="rId26"/>
    <p:sldId id="295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>
        <p:scale>
          <a:sx n="89" d="100"/>
          <a:sy n="89" d="100"/>
        </p:scale>
        <p:origin x="466" y="7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6ADFB-7827-41E4-B6B9-35BD31C3E79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74845-AD56-4B5A-A1C4-7F550D59AFA2}">
      <dgm:prSet phldrT="[Text]"/>
      <dgm:spPr/>
      <dgm:t>
        <a:bodyPr/>
        <a:lstStyle/>
        <a:p>
          <a:r>
            <a:rPr lang="en-US" dirty="0" smtClean="0"/>
            <a:t>Average Age of  Customers in years</a:t>
          </a:r>
          <a:endParaRPr lang="en-US" dirty="0"/>
        </a:p>
      </dgm:t>
    </dgm:pt>
    <dgm:pt modelId="{B1388BF4-736A-4AB0-BA9B-66C78983D537}" type="parTrans" cxnId="{9DDE113E-E7F8-4800-B3AB-45E91731D922}">
      <dgm:prSet/>
      <dgm:spPr/>
      <dgm:t>
        <a:bodyPr/>
        <a:lstStyle/>
        <a:p>
          <a:endParaRPr lang="en-US"/>
        </a:p>
      </dgm:t>
    </dgm:pt>
    <dgm:pt modelId="{4C050631-6FC2-43CD-AC61-2DA8B570F6FD}" type="sibTrans" cxnId="{9DDE113E-E7F8-4800-B3AB-45E91731D922}">
      <dgm:prSet/>
      <dgm:spPr/>
      <dgm:t>
        <a:bodyPr/>
        <a:lstStyle/>
        <a:p>
          <a:endParaRPr lang="en-US"/>
        </a:p>
      </dgm:t>
    </dgm:pt>
    <dgm:pt modelId="{744E46A8-0295-4D7A-BD91-3B2B633EF27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3200" dirty="0" smtClean="0"/>
            <a:t>6</a:t>
          </a:r>
          <a:endParaRPr lang="en-US" sz="3200" dirty="0"/>
        </a:p>
      </dgm:t>
    </dgm:pt>
    <dgm:pt modelId="{F74FEC2A-52BE-4F99-8B82-B0BA0DCB3B3E}" type="parTrans" cxnId="{8D38F523-E837-4661-8A2C-E61AFE247F40}">
      <dgm:prSet/>
      <dgm:spPr/>
      <dgm:t>
        <a:bodyPr/>
        <a:lstStyle/>
        <a:p>
          <a:endParaRPr lang="en-US"/>
        </a:p>
      </dgm:t>
    </dgm:pt>
    <dgm:pt modelId="{DA97F842-D34C-404B-BA49-F0DC9351D028}" type="sibTrans" cxnId="{8D38F523-E837-4661-8A2C-E61AFE247F40}">
      <dgm:prSet/>
      <dgm:spPr/>
      <dgm:t>
        <a:bodyPr/>
        <a:lstStyle/>
        <a:p>
          <a:endParaRPr lang="en-US"/>
        </a:p>
      </dgm:t>
    </dgm:pt>
    <dgm:pt modelId="{E6C1783D-85E0-4A9A-8AA0-F50D245B1527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3200" dirty="0" smtClean="0"/>
            <a:t>7</a:t>
          </a:r>
          <a:endParaRPr lang="en-US" sz="3200" dirty="0"/>
        </a:p>
      </dgm:t>
    </dgm:pt>
    <dgm:pt modelId="{84FDAFB7-6627-41E1-A8AE-1FD28D82DDEC}" type="parTrans" cxnId="{445E5181-D62B-4022-B6CF-2223A2548A89}">
      <dgm:prSet/>
      <dgm:spPr/>
      <dgm:t>
        <a:bodyPr/>
        <a:lstStyle/>
        <a:p>
          <a:endParaRPr lang="en-US"/>
        </a:p>
      </dgm:t>
    </dgm:pt>
    <dgm:pt modelId="{F9B68617-D7B9-45D1-8860-15C3C4574933}" type="sibTrans" cxnId="{445E5181-D62B-4022-B6CF-2223A2548A89}">
      <dgm:prSet/>
      <dgm:spPr/>
      <dgm:t>
        <a:bodyPr/>
        <a:lstStyle/>
        <a:p>
          <a:endParaRPr lang="en-US"/>
        </a:p>
      </dgm:t>
    </dgm:pt>
    <dgm:pt modelId="{C305CC8D-9095-4138-9201-2C3021EEF79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3200" dirty="0" smtClean="0"/>
            <a:t>4</a:t>
          </a:r>
          <a:endParaRPr lang="en-US" sz="3200" dirty="0"/>
        </a:p>
      </dgm:t>
    </dgm:pt>
    <dgm:pt modelId="{DA0EABD9-A441-4967-BF78-49A518C8FB89}" type="parTrans" cxnId="{C0C513C2-2871-4946-AC9C-B075DCC3521F}">
      <dgm:prSet/>
      <dgm:spPr/>
      <dgm:t>
        <a:bodyPr/>
        <a:lstStyle/>
        <a:p>
          <a:endParaRPr lang="en-US"/>
        </a:p>
      </dgm:t>
    </dgm:pt>
    <dgm:pt modelId="{187CDF56-A2EF-4247-92B0-B05A7E1D1408}" type="sibTrans" cxnId="{C0C513C2-2871-4946-AC9C-B075DCC3521F}">
      <dgm:prSet/>
      <dgm:spPr/>
      <dgm:t>
        <a:bodyPr/>
        <a:lstStyle/>
        <a:p>
          <a:endParaRPr lang="en-US"/>
        </a:p>
      </dgm:t>
    </dgm:pt>
    <dgm:pt modelId="{C8C71D0B-E327-43B8-ACCA-2F5DB54E6491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3200" dirty="0" smtClean="0"/>
            <a:t>5.3</a:t>
          </a:r>
          <a:endParaRPr lang="en-US" sz="3200" dirty="0"/>
        </a:p>
      </dgm:t>
    </dgm:pt>
    <dgm:pt modelId="{07245F64-9AE7-4F93-94C1-B3986FF7602F}" type="parTrans" cxnId="{BE4F4F54-0BEE-4109-93DE-83FF6209ABAC}">
      <dgm:prSet/>
      <dgm:spPr/>
      <dgm:t>
        <a:bodyPr/>
        <a:lstStyle/>
        <a:p>
          <a:endParaRPr lang="en-US"/>
        </a:p>
      </dgm:t>
    </dgm:pt>
    <dgm:pt modelId="{92E3F570-5FA6-4871-9C1B-C2D4A5D10F95}" type="sibTrans" cxnId="{BE4F4F54-0BEE-4109-93DE-83FF6209ABAC}">
      <dgm:prSet/>
      <dgm:spPr/>
      <dgm:t>
        <a:bodyPr/>
        <a:lstStyle/>
        <a:p>
          <a:endParaRPr lang="en-US"/>
        </a:p>
      </dgm:t>
    </dgm:pt>
    <dgm:pt modelId="{5128445D-2A3B-437B-9A9B-A4CFCDA29E1D}" type="pres">
      <dgm:prSet presAssocID="{DCD6ADFB-7827-41E4-B6B9-35BD31C3E79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A29D5-7D75-4C10-8886-F469910AE13A}" type="pres">
      <dgm:prSet presAssocID="{DCD6ADFB-7827-41E4-B6B9-35BD31C3E793}" presName="matrix" presStyleCnt="0"/>
      <dgm:spPr/>
    </dgm:pt>
    <dgm:pt modelId="{B482ED0C-CA85-4223-A778-9449D4C79581}" type="pres">
      <dgm:prSet presAssocID="{DCD6ADFB-7827-41E4-B6B9-35BD31C3E793}" presName="tile1" presStyleLbl="node1" presStyleIdx="0" presStyleCnt="4" custScaleX="98802" custScaleY="102552" custLinFactNeighborX="-500" custLinFactNeighborY="638"/>
      <dgm:spPr/>
      <dgm:t>
        <a:bodyPr/>
        <a:lstStyle/>
        <a:p>
          <a:endParaRPr lang="en-US"/>
        </a:p>
      </dgm:t>
    </dgm:pt>
    <dgm:pt modelId="{049CC4EB-3FE3-413C-AF33-2AD5571C7E7B}" type="pres">
      <dgm:prSet presAssocID="{DCD6ADFB-7827-41E4-B6B9-35BD31C3E79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5546-1C8D-4114-9D4F-8D4C5C7456DA}" type="pres">
      <dgm:prSet presAssocID="{DCD6ADFB-7827-41E4-B6B9-35BD31C3E793}" presName="tile2" presStyleLbl="node1" presStyleIdx="1" presStyleCnt="4" custLinFactNeighborY="-638"/>
      <dgm:spPr/>
      <dgm:t>
        <a:bodyPr/>
        <a:lstStyle/>
        <a:p>
          <a:endParaRPr lang="en-US"/>
        </a:p>
      </dgm:t>
    </dgm:pt>
    <dgm:pt modelId="{EA56F194-6A59-4F86-9178-E254528658E0}" type="pres">
      <dgm:prSet presAssocID="{DCD6ADFB-7827-41E4-B6B9-35BD31C3E79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CAD22-86E8-4D5D-84A7-B964175E5D0F}" type="pres">
      <dgm:prSet presAssocID="{DCD6ADFB-7827-41E4-B6B9-35BD31C3E793}" presName="tile3" presStyleLbl="node1" presStyleIdx="2" presStyleCnt="4"/>
      <dgm:spPr/>
      <dgm:t>
        <a:bodyPr/>
        <a:lstStyle/>
        <a:p>
          <a:endParaRPr lang="en-US"/>
        </a:p>
      </dgm:t>
    </dgm:pt>
    <dgm:pt modelId="{FE703B28-2DEF-4250-AA77-2ABBF126A0E1}" type="pres">
      <dgm:prSet presAssocID="{DCD6ADFB-7827-41E4-B6B9-35BD31C3E79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99AFE-643A-4531-9E19-E1421177A4B5}" type="pres">
      <dgm:prSet presAssocID="{DCD6ADFB-7827-41E4-B6B9-35BD31C3E793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2B01585E-59F1-4761-9241-B509AA0641A5}" type="pres">
      <dgm:prSet presAssocID="{DCD6ADFB-7827-41E4-B6B9-35BD31C3E79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4529-FC06-4B5C-8A53-C49EAB5A9E92}" type="pres">
      <dgm:prSet presAssocID="{DCD6ADFB-7827-41E4-B6B9-35BD31C3E79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87E8A-4499-49A6-91D6-8B7FFD5508B6}" type="presOf" srcId="{E6C1783D-85E0-4A9A-8AA0-F50D245B1527}" destId="{EA56F194-6A59-4F86-9178-E254528658E0}" srcOrd="1" destOrd="0" presId="urn:microsoft.com/office/officeart/2005/8/layout/matrix1"/>
    <dgm:cxn modelId="{445E5181-D62B-4022-B6CF-2223A2548A89}" srcId="{63674845-AD56-4B5A-A1C4-7F550D59AFA2}" destId="{E6C1783D-85E0-4A9A-8AA0-F50D245B1527}" srcOrd="1" destOrd="0" parTransId="{84FDAFB7-6627-41E1-A8AE-1FD28D82DDEC}" sibTransId="{F9B68617-D7B9-45D1-8860-15C3C4574933}"/>
    <dgm:cxn modelId="{9DDE113E-E7F8-4800-B3AB-45E91731D922}" srcId="{DCD6ADFB-7827-41E4-B6B9-35BD31C3E793}" destId="{63674845-AD56-4B5A-A1C4-7F550D59AFA2}" srcOrd="0" destOrd="0" parTransId="{B1388BF4-736A-4AB0-BA9B-66C78983D537}" sibTransId="{4C050631-6FC2-43CD-AC61-2DA8B570F6FD}"/>
    <dgm:cxn modelId="{C12971E6-7568-4752-BE73-989C82A9DEA8}" type="presOf" srcId="{DCD6ADFB-7827-41E4-B6B9-35BD31C3E793}" destId="{5128445D-2A3B-437B-9A9B-A4CFCDA29E1D}" srcOrd="0" destOrd="0" presId="urn:microsoft.com/office/officeart/2005/8/layout/matrix1"/>
    <dgm:cxn modelId="{F49DC3B8-4F4E-4616-BA32-4C491DBFC3EC}" type="presOf" srcId="{C305CC8D-9095-4138-9201-2C3021EEF794}" destId="{FE703B28-2DEF-4250-AA77-2ABBF126A0E1}" srcOrd="1" destOrd="0" presId="urn:microsoft.com/office/officeart/2005/8/layout/matrix1"/>
    <dgm:cxn modelId="{8D38F523-E837-4661-8A2C-E61AFE247F40}" srcId="{63674845-AD56-4B5A-A1C4-7F550D59AFA2}" destId="{744E46A8-0295-4D7A-BD91-3B2B633EF27B}" srcOrd="0" destOrd="0" parTransId="{F74FEC2A-52BE-4F99-8B82-B0BA0DCB3B3E}" sibTransId="{DA97F842-D34C-404B-BA49-F0DC9351D028}"/>
    <dgm:cxn modelId="{E7C10D64-F4A2-43D4-8527-D96A655700A7}" type="presOf" srcId="{C8C71D0B-E327-43B8-ACCA-2F5DB54E6491}" destId="{2AC99AFE-643A-4531-9E19-E1421177A4B5}" srcOrd="0" destOrd="0" presId="urn:microsoft.com/office/officeart/2005/8/layout/matrix1"/>
    <dgm:cxn modelId="{8836A8D3-9A0D-48B8-85CE-8A0C621AD89C}" type="presOf" srcId="{63674845-AD56-4B5A-A1C4-7F550D59AFA2}" destId="{62624529-FC06-4B5C-8A53-C49EAB5A9E92}" srcOrd="0" destOrd="0" presId="urn:microsoft.com/office/officeart/2005/8/layout/matrix1"/>
    <dgm:cxn modelId="{988BBF39-2436-454B-917D-5FE97F01D9AC}" type="presOf" srcId="{C305CC8D-9095-4138-9201-2C3021EEF794}" destId="{88BCAD22-86E8-4D5D-84A7-B964175E5D0F}" srcOrd="0" destOrd="0" presId="urn:microsoft.com/office/officeart/2005/8/layout/matrix1"/>
    <dgm:cxn modelId="{7C616351-62ED-4FBE-BA91-803C80ACA170}" type="presOf" srcId="{744E46A8-0295-4D7A-BD91-3B2B633EF27B}" destId="{049CC4EB-3FE3-413C-AF33-2AD5571C7E7B}" srcOrd="1" destOrd="0" presId="urn:microsoft.com/office/officeart/2005/8/layout/matrix1"/>
    <dgm:cxn modelId="{DB05C0C7-F414-4721-89EC-DDEDDBCE2A6E}" type="presOf" srcId="{C8C71D0B-E327-43B8-ACCA-2F5DB54E6491}" destId="{2B01585E-59F1-4761-9241-B509AA0641A5}" srcOrd="1" destOrd="0" presId="urn:microsoft.com/office/officeart/2005/8/layout/matrix1"/>
    <dgm:cxn modelId="{2A1CE471-4F2A-4188-8415-9C2A72817965}" type="presOf" srcId="{E6C1783D-85E0-4A9A-8AA0-F50D245B1527}" destId="{95845546-1C8D-4114-9D4F-8D4C5C7456DA}" srcOrd="0" destOrd="0" presId="urn:microsoft.com/office/officeart/2005/8/layout/matrix1"/>
    <dgm:cxn modelId="{BE4F4F54-0BEE-4109-93DE-83FF6209ABAC}" srcId="{63674845-AD56-4B5A-A1C4-7F550D59AFA2}" destId="{C8C71D0B-E327-43B8-ACCA-2F5DB54E6491}" srcOrd="3" destOrd="0" parTransId="{07245F64-9AE7-4F93-94C1-B3986FF7602F}" sibTransId="{92E3F570-5FA6-4871-9C1B-C2D4A5D10F95}"/>
    <dgm:cxn modelId="{C0C513C2-2871-4946-AC9C-B075DCC3521F}" srcId="{63674845-AD56-4B5A-A1C4-7F550D59AFA2}" destId="{C305CC8D-9095-4138-9201-2C3021EEF794}" srcOrd="2" destOrd="0" parTransId="{DA0EABD9-A441-4967-BF78-49A518C8FB89}" sibTransId="{187CDF56-A2EF-4247-92B0-B05A7E1D1408}"/>
    <dgm:cxn modelId="{9E0B5FBB-BC7E-4D38-9A76-23E6D69BB8E2}" type="presOf" srcId="{744E46A8-0295-4D7A-BD91-3B2B633EF27B}" destId="{B482ED0C-CA85-4223-A778-9449D4C79581}" srcOrd="0" destOrd="0" presId="urn:microsoft.com/office/officeart/2005/8/layout/matrix1"/>
    <dgm:cxn modelId="{F5DCCB5A-8AF7-4EC4-BF06-F0E675D23214}" type="presParOf" srcId="{5128445D-2A3B-437B-9A9B-A4CFCDA29E1D}" destId="{1F5A29D5-7D75-4C10-8886-F469910AE13A}" srcOrd="0" destOrd="0" presId="urn:microsoft.com/office/officeart/2005/8/layout/matrix1"/>
    <dgm:cxn modelId="{121EF5EE-422F-49AB-A106-2534BDE83298}" type="presParOf" srcId="{1F5A29D5-7D75-4C10-8886-F469910AE13A}" destId="{B482ED0C-CA85-4223-A778-9449D4C79581}" srcOrd="0" destOrd="0" presId="urn:microsoft.com/office/officeart/2005/8/layout/matrix1"/>
    <dgm:cxn modelId="{4F2A7227-9519-4753-9C3E-59DEEAA0DD5E}" type="presParOf" srcId="{1F5A29D5-7D75-4C10-8886-F469910AE13A}" destId="{049CC4EB-3FE3-413C-AF33-2AD5571C7E7B}" srcOrd="1" destOrd="0" presId="urn:microsoft.com/office/officeart/2005/8/layout/matrix1"/>
    <dgm:cxn modelId="{074A52D2-EC8B-484B-8243-2EC4B3A6710F}" type="presParOf" srcId="{1F5A29D5-7D75-4C10-8886-F469910AE13A}" destId="{95845546-1C8D-4114-9D4F-8D4C5C7456DA}" srcOrd="2" destOrd="0" presId="urn:microsoft.com/office/officeart/2005/8/layout/matrix1"/>
    <dgm:cxn modelId="{BB192685-EA15-45B1-9089-E990EEA041BF}" type="presParOf" srcId="{1F5A29D5-7D75-4C10-8886-F469910AE13A}" destId="{EA56F194-6A59-4F86-9178-E254528658E0}" srcOrd="3" destOrd="0" presId="urn:microsoft.com/office/officeart/2005/8/layout/matrix1"/>
    <dgm:cxn modelId="{5AF3B10B-23AB-4559-8854-86483A8B32FD}" type="presParOf" srcId="{1F5A29D5-7D75-4C10-8886-F469910AE13A}" destId="{88BCAD22-86E8-4D5D-84A7-B964175E5D0F}" srcOrd="4" destOrd="0" presId="urn:microsoft.com/office/officeart/2005/8/layout/matrix1"/>
    <dgm:cxn modelId="{590EDAF9-BA7F-4B59-BDFF-BAE225001408}" type="presParOf" srcId="{1F5A29D5-7D75-4C10-8886-F469910AE13A}" destId="{FE703B28-2DEF-4250-AA77-2ABBF126A0E1}" srcOrd="5" destOrd="0" presId="urn:microsoft.com/office/officeart/2005/8/layout/matrix1"/>
    <dgm:cxn modelId="{B4116D90-C3E1-490E-AC5E-871DA12849B6}" type="presParOf" srcId="{1F5A29D5-7D75-4C10-8886-F469910AE13A}" destId="{2AC99AFE-643A-4531-9E19-E1421177A4B5}" srcOrd="6" destOrd="0" presId="urn:microsoft.com/office/officeart/2005/8/layout/matrix1"/>
    <dgm:cxn modelId="{C21A7B81-E528-4A93-AB7F-28103CB73716}" type="presParOf" srcId="{1F5A29D5-7D75-4C10-8886-F469910AE13A}" destId="{2B01585E-59F1-4761-9241-B509AA0641A5}" srcOrd="7" destOrd="0" presId="urn:microsoft.com/office/officeart/2005/8/layout/matrix1"/>
    <dgm:cxn modelId="{816215FA-973E-4FC1-A71F-1ABA11C09EB3}" type="presParOf" srcId="{5128445D-2A3B-437B-9A9B-A4CFCDA29E1D}" destId="{62624529-FC06-4B5C-8A53-C49EAB5A9E9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E6CD7-79F8-4E97-802F-43ED54550D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FFE535-3F45-4A04-B56C-66B366D84558}">
      <dgm:prSet phldrT="[Text]"/>
      <dgm:spPr/>
      <dgm:t>
        <a:bodyPr/>
        <a:lstStyle/>
        <a:p>
          <a:r>
            <a:rPr lang="en-US" dirty="0" smtClean="0"/>
            <a:t>Modeling</a:t>
          </a:r>
          <a:endParaRPr lang="en-US" dirty="0"/>
        </a:p>
      </dgm:t>
    </dgm:pt>
    <dgm:pt modelId="{9853A505-03B3-4E75-9467-4CFC2493AD56}" type="parTrans" cxnId="{E8E4AFA3-5CD1-49BF-A3E7-BEC73E8FB288}">
      <dgm:prSet/>
      <dgm:spPr/>
      <dgm:t>
        <a:bodyPr/>
        <a:lstStyle/>
        <a:p>
          <a:endParaRPr lang="en-US"/>
        </a:p>
      </dgm:t>
    </dgm:pt>
    <dgm:pt modelId="{D33F469C-D153-42FF-A258-015D6C741059}" type="sibTrans" cxnId="{E8E4AFA3-5CD1-49BF-A3E7-BEC73E8FB288}">
      <dgm:prSet/>
      <dgm:spPr/>
      <dgm:t>
        <a:bodyPr/>
        <a:lstStyle/>
        <a:p>
          <a:endParaRPr lang="en-US"/>
        </a:p>
      </dgm:t>
    </dgm:pt>
    <dgm:pt modelId="{BB81F728-8535-442B-BDD0-892CA1B75C0E}">
      <dgm:prSet phldrT="[Text]"/>
      <dgm:spPr/>
      <dgm:t>
        <a:bodyPr/>
        <a:lstStyle/>
        <a:p>
          <a:r>
            <a:rPr lang="en-US" dirty="0" smtClean="0"/>
            <a:t>Segmentation </a:t>
          </a:r>
          <a:endParaRPr lang="en-US" dirty="0"/>
        </a:p>
      </dgm:t>
    </dgm:pt>
    <dgm:pt modelId="{BB69DD6B-3A4E-4CFC-82B3-6D666B2A74B6}" type="parTrans" cxnId="{C1E6E9F2-5FAC-4B2F-8FA8-EC032DF5F52F}">
      <dgm:prSet/>
      <dgm:spPr/>
      <dgm:t>
        <a:bodyPr/>
        <a:lstStyle/>
        <a:p>
          <a:endParaRPr lang="en-US"/>
        </a:p>
      </dgm:t>
    </dgm:pt>
    <dgm:pt modelId="{E59C5B0A-57FE-4B42-80C8-F51EA60920C8}" type="sibTrans" cxnId="{C1E6E9F2-5FAC-4B2F-8FA8-EC032DF5F52F}">
      <dgm:prSet/>
      <dgm:spPr/>
      <dgm:t>
        <a:bodyPr/>
        <a:lstStyle/>
        <a:p>
          <a:endParaRPr lang="en-US"/>
        </a:p>
      </dgm:t>
    </dgm:pt>
    <dgm:pt modelId="{0BA78D81-D7D6-4B95-8F69-93CDFEF5CA1B}">
      <dgm:prSet phldrT="[Text]"/>
      <dgm:spPr/>
      <dgm:t>
        <a:bodyPr/>
        <a:lstStyle/>
        <a:p>
          <a:r>
            <a:rPr lang="en-US" dirty="0" smtClean="0"/>
            <a:t>Analysis of segments by region</a:t>
          </a:r>
          <a:endParaRPr lang="en-US" dirty="0"/>
        </a:p>
      </dgm:t>
    </dgm:pt>
    <dgm:pt modelId="{504B8C91-C617-4C7D-A662-3F39F46AA52D}" type="parTrans" cxnId="{915F3F09-7876-4A20-909E-AD7A88981DCD}">
      <dgm:prSet/>
      <dgm:spPr/>
      <dgm:t>
        <a:bodyPr/>
        <a:lstStyle/>
        <a:p>
          <a:endParaRPr lang="en-US"/>
        </a:p>
      </dgm:t>
    </dgm:pt>
    <dgm:pt modelId="{5DF180CF-D534-4F7C-A0D8-05F9947B497F}" type="sibTrans" cxnId="{915F3F09-7876-4A20-909E-AD7A88981DCD}">
      <dgm:prSet/>
      <dgm:spPr/>
      <dgm:t>
        <a:bodyPr/>
        <a:lstStyle/>
        <a:p>
          <a:endParaRPr lang="en-US"/>
        </a:p>
      </dgm:t>
    </dgm:pt>
    <dgm:pt modelId="{74C76073-A9B7-4BA0-9FEB-719D79C3E0AF}">
      <dgm:prSet phldrT="[Text]"/>
      <dgm:spPr/>
      <dgm:t>
        <a:bodyPr/>
        <a:lstStyle/>
        <a:p>
          <a:r>
            <a:rPr lang="en-US" dirty="0" smtClean="0"/>
            <a:t>Analysis of segments by tier</a:t>
          </a:r>
          <a:endParaRPr lang="en-US" dirty="0"/>
        </a:p>
      </dgm:t>
    </dgm:pt>
    <dgm:pt modelId="{4591993D-6A0C-4F73-8092-264EC5348EDF}" type="parTrans" cxnId="{F2B012CD-6141-4848-AAA7-6354D965B588}">
      <dgm:prSet/>
      <dgm:spPr/>
      <dgm:t>
        <a:bodyPr/>
        <a:lstStyle/>
        <a:p>
          <a:endParaRPr lang="en-US"/>
        </a:p>
      </dgm:t>
    </dgm:pt>
    <dgm:pt modelId="{F7CE06FB-4321-4D2F-88A2-D3A64E089F4B}" type="sibTrans" cxnId="{F2B012CD-6141-4848-AAA7-6354D965B588}">
      <dgm:prSet/>
      <dgm:spPr/>
      <dgm:t>
        <a:bodyPr/>
        <a:lstStyle/>
        <a:p>
          <a:endParaRPr lang="en-US"/>
        </a:p>
      </dgm:t>
    </dgm:pt>
    <dgm:pt modelId="{37249211-1BF9-470D-84DE-E354F9EB6805}" type="pres">
      <dgm:prSet presAssocID="{707E6CD7-79F8-4E97-802F-43ED54550DDA}" presName="Name0" presStyleCnt="0">
        <dgm:presLayoutVars>
          <dgm:dir/>
          <dgm:animLvl val="lvl"/>
          <dgm:resizeHandles val="exact"/>
        </dgm:presLayoutVars>
      </dgm:prSet>
      <dgm:spPr/>
    </dgm:pt>
    <dgm:pt modelId="{778CE4C6-EE15-4333-8471-322DFDBD0D87}" type="pres">
      <dgm:prSet presAssocID="{67FFE535-3F45-4A04-B56C-66B366D845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A44FC-A59A-40A5-B630-B8891E401D95}" type="pres">
      <dgm:prSet presAssocID="{D33F469C-D153-42FF-A258-015D6C741059}" presName="parTxOnlySpace" presStyleCnt="0"/>
      <dgm:spPr/>
    </dgm:pt>
    <dgm:pt modelId="{7EE91E75-A7E8-4AC1-972B-FCDBA018F546}" type="pres">
      <dgm:prSet presAssocID="{BB81F728-8535-442B-BDD0-892CA1B75C0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A84555-DD6A-4711-BCED-B0B669E6E40A}" type="pres">
      <dgm:prSet presAssocID="{E59C5B0A-57FE-4B42-80C8-F51EA60920C8}" presName="parTxOnlySpace" presStyleCnt="0"/>
      <dgm:spPr/>
    </dgm:pt>
    <dgm:pt modelId="{376C43DA-C818-48FC-8B72-A6472FF223DC}" type="pres">
      <dgm:prSet presAssocID="{0BA78D81-D7D6-4B95-8F69-93CDFEF5CA1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03709-4447-488D-88A9-C6A0CE288D04}" type="pres">
      <dgm:prSet presAssocID="{5DF180CF-D534-4F7C-A0D8-05F9947B497F}" presName="parTxOnlySpace" presStyleCnt="0"/>
      <dgm:spPr/>
    </dgm:pt>
    <dgm:pt modelId="{FC3BFC9F-DC72-4F1E-8AA1-17B12F099C72}" type="pres">
      <dgm:prSet presAssocID="{74C76073-A9B7-4BA0-9FEB-719D79C3E0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E4AFA3-5CD1-49BF-A3E7-BEC73E8FB288}" srcId="{707E6CD7-79F8-4E97-802F-43ED54550DDA}" destId="{67FFE535-3F45-4A04-B56C-66B366D84558}" srcOrd="0" destOrd="0" parTransId="{9853A505-03B3-4E75-9467-4CFC2493AD56}" sibTransId="{D33F469C-D153-42FF-A258-015D6C741059}"/>
    <dgm:cxn modelId="{E78CDB54-EF61-4F45-BF4B-12A75C3947AA}" type="presOf" srcId="{67FFE535-3F45-4A04-B56C-66B366D84558}" destId="{778CE4C6-EE15-4333-8471-322DFDBD0D87}" srcOrd="0" destOrd="0" presId="urn:microsoft.com/office/officeart/2005/8/layout/chevron1"/>
    <dgm:cxn modelId="{ADD49310-5529-4728-B39B-8B0F0E252654}" type="presOf" srcId="{0BA78D81-D7D6-4B95-8F69-93CDFEF5CA1B}" destId="{376C43DA-C818-48FC-8B72-A6472FF223DC}" srcOrd="0" destOrd="0" presId="urn:microsoft.com/office/officeart/2005/8/layout/chevron1"/>
    <dgm:cxn modelId="{915F3F09-7876-4A20-909E-AD7A88981DCD}" srcId="{707E6CD7-79F8-4E97-802F-43ED54550DDA}" destId="{0BA78D81-D7D6-4B95-8F69-93CDFEF5CA1B}" srcOrd="2" destOrd="0" parTransId="{504B8C91-C617-4C7D-A662-3F39F46AA52D}" sibTransId="{5DF180CF-D534-4F7C-A0D8-05F9947B497F}"/>
    <dgm:cxn modelId="{2150C0C4-E217-4467-A415-86B93D8CEBE9}" type="presOf" srcId="{74C76073-A9B7-4BA0-9FEB-719D79C3E0AF}" destId="{FC3BFC9F-DC72-4F1E-8AA1-17B12F099C72}" srcOrd="0" destOrd="0" presId="urn:microsoft.com/office/officeart/2005/8/layout/chevron1"/>
    <dgm:cxn modelId="{C231FADC-C0AD-437B-9D9B-2F493EC891A3}" type="presOf" srcId="{BB81F728-8535-442B-BDD0-892CA1B75C0E}" destId="{7EE91E75-A7E8-4AC1-972B-FCDBA018F546}" srcOrd="0" destOrd="0" presId="urn:microsoft.com/office/officeart/2005/8/layout/chevron1"/>
    <dgm:cxn modelId="{C1E6E9F2-5FAC-4B2F-8FA8-EC032DF5F52F}" srcId="{707E6CD7-79F8-4E97-802F-43ED54550DDA}" destId="{BB81F728-8535-442B-BDD0-892CA1B75C0E}" srcOrd="1" destOrd="0" parTransId="{BB69DD6B-3A4E-4CFC-82B3-6D666B2A74B6}" sibTransId="{E59C5B0A-57FE-4B42-80C8-F51EA60920C8}"/>
    <dgm:cxn modelId="{F2B012CD-6141-4848-AAA7-6354D965B588}" srcId="{707E6CD7-79F8-4E97-802F-43ED54550DDA}" destId="{74C76073-A9B7-4BA0-9FEB-719D79C3E0AF}" srcOrd="3" destOrd="0" parTransId="{4591993D-6A0C-4F73-8092-264EC5348EDF}" sibTransId="{F7CE06FB-4321-4D2F-88A2-D3A64E089F4B}"/>
    <dgm:cxn modelId="{22CC8134-60BF-4AB7-99CF-F8022A8468D2}" type="presOf" srcId="{707E6CD7-79F8-4E97-802F-43ED54550DDA}" destId="{37249211-1BF9-470D-84DE-E354F9EB6805}" srcOrd="0" destOrd="0" presId="urn:microsoft.com/office/officeart/2005/8/layout/chevron1"/>
    <dgm:cxn modelId="{98378B02-2298-4428-9A3C-3DC53943C064}" type="presParOf" srcId="{37249211-1BF9-470D-84DE-E354F9EB6805}" destId="{778CE4C6-EE15-4333-8471-322DFDBD0D87}" srcOrd="0" destOrd="0" presId="urn:microsoft.com/office/officeart/2005/8/layout/chevron1"/>
    <dgm:cxn modelId="{6E39DE7D-0D38-40F4-AF6F-4F1EDB11C889}" type="presParOf" srcId="{37249211-1BF9-470D-84DE-E354F9EB6805}" destId="{B87A44FC-A59A-40A5-B630-B8891E401D95}" srcOrd="1" destOrd="0" presId="urn:microsoft.com/office/officeart/2005/8/layout/chevron1"/>
    <dgm:cxn modelId="{435BF1C6-7FEB-4BE1-A5A4-FD885A52936B}" type="presParOf" srcId="{37249211-1BF9-470D-84DE-E354F9EB6805}" destId="{7EE91E75-A7E8-4AC1-972B-FCDBA018F546}" srcOrd="2" destOrd="0" presId="urn:microsoft.com/office/officeart/2005/8/layout/chevron1"/>
    <dgm:cxn modelId="{07A716F0-96CD-4AFB-B5F8-F7E0779B5E5A}" type="presParOf" srcId="{37249211-1BF9-470D-84DE-E354F9EB6805}" destId="{5FA84555-DD6A-4711-BCED-B0B669E6E40A}" srcOrd="3" destOrd="0" presId="urn:microsoft.com/office/officeart/2005/8/layout/chevron1"/>
    <dgm:cxn modelId="{F00A09D0-B2AA-49B3-ACD4-C4E96E762CBC}" type="presParOf" srcId="{37249211-1BF9-470D-84DE-E354F9EB6805}" destId="{376C43DA-C818-48FC-8B72-A6472FF223DC}" srcOrd="4" destOrd="0" presId="urn:microsoft.com/office/officeart/2005/8/layout/chevron1"/>
    <dgm:cxn modelId="{08CB7FF1-FEAE-4876-BF2B-369A6D8320CA}" type="presParOf" srcId="{37249211-1BF9-470D-84DE-E354F9EB6805}" destId="{9CC03709-4447-488D-88A9-C6A0CE288D04}" srcOrd="5" destOrd="0" presId="urn:microsoft.com/office/officeart/2005/8/layout/chevron1"/>
    <dgm:cxn modelId="{0AA7DB56-A7E2-42CE-9061-96841CA0A3F8}" type="presParOf" srcId="{37249211-1BF9-470D-84DE-E354F9EB6805}" destId="{FC3BFC9F-DC72-4F1E-8AA1-17B12F099C7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D6ADFB-7827-41E4-B6B9-35BD31C3E79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74845-AD56-4B5A-A1C4-7F550D59AFA2}">
      <dgm:prSet phldrT="[Text]"/>
      <dgm:spPr/>
      <dgm:t>
        <a:bodyPr/>
        <a:lstStyle/>
        <a:p>
          <a:r>
            <a:rPr lang="en-US" dirty="0" smtClean="0"/>
            <a:t>Customer Segmentation</a:t>
          </a:r>
          <a:endParaRPr lang="en-US" dirty="0"/>
        </a:p>
      </dgm:t>
    </dgm:pt>
    <dgm:pt modelId="{B1388BF4-736A-4AB0-BA9B-66C78983D537}" type="parTrans" cxnId="{9DDE113E-E7F8-4800-B3AB-45E91731D922}">
      <dgm:prSet/>
      <dgm:spPr/>
      <dgm:t>
        <a:bodyPr/>
        <a:lstStyle/>
        <a:p>
          <a:endParaRPr lang="en-US"/>
        </a:p>
      </dgm:t>
    </dgm:pt>
    <dgm:pt modelId="{4C050631-6FC2-43CD-AC61-2DA8B570F6FD}" type="sibTrans" cxnId="{9DDE113E-E7F8-4800-B3AB-45E91731D922}">
      <dgm:prSet/>
      <dgm:spPr/>
      <dgm:t>
        <a:bodyPr/>
        <a:lstStyle/>
        <a:p>
          <a:endParaRPr lang="en-US"/>
        </a:p>
      </dgm:t>
    </dgm:pt>
    <dgm:pt modelId="{744E46A8-0295-4D7A-BD91-3B2B633EF27B}">
      <dgm:prSet phldrT="[Text]"/>
      <dgm:spPr/>
      <dgm:t>
        <a:bodyPr/>
        <a:lstStyle/>
        <a:p>
          <a:r>
            <a:rPr lang="en-US" dirty="0" smtClean="0"/>
            <a:t>Low Margin</a:t>
          </a:r>
        </a:p>
        <a:p>
          <a:r>
            <a:rPr lang="en-US" dirty="0" smtClean="0"/>
            <a:t>High Retention </a:t>
          </a:r>
          <a:endParaRPr lang="en-US" dirty="0"/>
        </a:p>
      </dgm:t>
    </dgm:pt>
    <dgm:pt modelId="{F74FEC2A-52BE-4F99-8B82-B0BA0DCB3B3E}" type="parTrans" cxnId="{8D38F523-E837-4661-8A2C-E61AFE247F40}">
      <dgm:prSet/>
      <dgm:spPr/>
      <dgm:t>
        <a:bodyPr/>
        <a:lstStyle/>
        <a:p>
          <a:endParaRPr lang="en-US"/>
        </a:p>
      </dgm:t>
    </dgm:pt>
    <dgm:pt modelId="{DA97F842-D34C-404B-BA49-F0DC9351D028}" type="sibTrans" cxnId="{8D38F523-E837-4661-8A2C-E61AFE247F40}">
      <dgm:prSet/>
      <dgm:spPr/>
      <dgm:t>
        <a:bodyPr/>
        <a:lstStyle/>
        <a:p>
          <a:endParaRPr lang="en-US"/>
        </a:p>
      </dgm:t>
    </dgm:pt>
    <dgm:pt modelId="{E6C1783D-85E0-4A9A-8AA0-F50D245B1527}">
      <dgm:prSet phldrT="[Text]"/>
      <dgm:spPr/>
      <dgm:t>
        <a:bodyPr/>
        <a:lstStyle/>
        <a:p>
          <a:r>
            <a:rPr lang="en-US" dirty="0" smtClean="0"/>
            <a:t>High Margin</a:t>
          </a:r>
        </a:p>
        <a:p>
          <a:r>
            <a:rPr lang="en-US" dirty="0" smtClean="0"/>
            <a:t>High Retention </a:t>
          </a:r>
          <a:endParaRPr lang="en-US" dirty="0"/>
        </a:p>
      </dgm:t>
    </dgm:pt>
    <dgm:pt modelId="{84FDAFB7-6627-41E1-A8AE-1FD28D82DDEC}" type="parTrans" cxnId="{445E5181-D62B-4022-B6CF-2223A2548A89}">
      <dgm:prSet/>
      <dgm:spPr/>
      <dgm:t>
        <a:bodyPr/>
        <a:lstStyle/>
        <a:p>
          <a:endParaRPr lang="en-US"/>
        </a:p>
      </dgm:t>
    </dgm:pt>
    <dgm:pt modelId="{F9B68617-D7B9-45D1-8860-15C3C4574933}" type="sibTrans" cxnId="{445E5181-D62B-4022-B6CF-2223A2548A89}">
      <dgm:prSet/>
      <dgm:spPr/>
      <dgm:t>
        <a:bodyPr/>
        <a:lstStyle/>
        <a:p>
          <a:endParaRPr lang="en-US"/>
        </a:p>
      </dgm:t>
    </dgm:pt>
    <dgm:pt modelId="{C305CC8D-9095-4138-9201-2C3021EEF794}">
      <dgm:prSet phldrT="[Text]"/>
      <dgm:spPr/>
      <dgm:t>
        <a:bodyPr/>
        <a:lstStyle/>
        <a:p>
          <a:r>
            <a:rPr lang="en-US" dirty="0" smtClean="0"/>
            <a:t>Low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DA0EABD9-A441-4967-BF78-49A518C8FB89}" type="parTrans" cxnId="{C0C513C2-2871-4946-AC9C-B075DCC3521F}">
      <dgm:prSet/>
      <dgm:spPr/>
      <dgm:t>
        <a:bodyPr/>
        <a:lstStyle/>
        <a:p>
          <a:endParaRPr lang="en-US"/>
        </a:p>
      </dgm:t>
    </dgm:pt>
    <dgm:pt modelId="{187CDF56-A2EF-4247-92B0-B05A7E1D1408}" type="sibTrans" cxnId="{C0C513C2-2871-4946-AC9C-B075DCC3521F}">
      <dgm:prSet/>
      <dgm:spPr/>
      <dgm:t>
        <a:bodyPr/>
        <a:lstStyle/>
        <a:p>
          <a:endParaRPr lang="en-US"/>
        </a:p>
      </dgm:t>
    </dgm:pt>
    <dgm:pt modelId="{C8C71D0B-E327-43B8-ACCA-2F5DB54E6491}">
      <dgm:prSet phldrT="[Text]"/>
      <dgm:spPr/>
      <dgm:t>
        <a:bodyPr/>
        <a:lstStyle/>
        <a:p>
          <a:r>
            <a:rPr lang="en-US" dirty="0" smtClean="0"/>
            <a:t>High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07245F64-9AE7-4F93-94C1-B3986FF7602F}" type="parTrans" cxnId="{BE4F4F54-0BEE-4109-93DE-83FF6209ABAC}">
      <dgm:prSet/>
      <dgm:spPr/>
      <dgm:t>
        <a:bodyPr/>
        <a:lstStyle/>
        <a:p>
          <a:endParaRPr lang="en-US"/>
        </a:p>
      </dgm:t>
    </dgm:pt>
    <dgm:pt modelId="{92E3F570-5FA6-4871-9C1B-C2D4A5D10F95}" type="sibTrans" cxnId="{BE4F4F54-0BEE-4109-93DE-83FF6209ABAC}">
      <dgm:prSet/>
      <dgm:spPr/>
      <dgm:t>
        <a:bodyPr/>
        <a:lstStyle/>
        <a:p>
          <a:endParaRPr lang="en-US"/>
        </a:p>
      </dgm:t>
    </dgm:pt>
    <dgm:pt modelId="{5128445D-2A3B-437B-9A9B-A4CFCDA29E1D}" type="pres">
      <dgm:prSet presAssocID="{DCD6ADFB-7827-41E4-B6B9-35BD31C3E79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A29D5-7D75-4C10-8886-F469910AE13A}" type="pres">
      <dgm:prSet presAssocID="{DCD6ADFB-7827-41E4-B6B9-35BD31C3E793}" presName="matrix" presStyleCnt="0"/>
      <dgm:spPr/>
    </dgm:pt>
    <dgm:pt modelId="{B482ED0C-CA85-4223-A778-9449D4C79581}" type="pres">
      <dgm:prSet presAssocID="{DCD6ADFB-7827-41E4-B6B9-35BD31C3E793}" presName="tile1" presStyleLbl="node1" presStyleIdx="0" presStyleCnt="4" custLinFactNeighborY="0"/>
      <dgm:spPr/>
      <dgm:t>
        <a:bodyPr/>
        <a:lstStyle/>
        <a:p>
          <a:endParaRPr lang="en-US"/>
        </a:p>
      </dgm:t>
    </dgm:pt>
    <dgm:pt modelId="{049CC4EB-3FE3-413C-AF33-2AD5571C7E7B}" type="pres">
      <dgm:prSet presAssocID="{DCD6ADFB-7827-41E4-B6B9-35BD31C3E79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5546-1C8D-4114-9D4F-8D4C5C7456DA}" type="pres">
      <dgm:prSet presAssocID="{DCD6ADFB-7827-41E4-B6B9-35BD31C3E793}" presName="tile2" presStyleLbl="node1" presStyleIdx="1" presStyleCnt="4" custLinFactNeighborY="0"/>
      <dgm:spPr/>
      <dgm:t>
        <a:bodyPr/>
        <a:lstStyle/>
        <a:p>
          <a:endParaRPr lang="en-US"/>
        </a:p>
      </dgm:t>
    </dgm:pt>
    <dgm:pt modelId="{EA56F194-6A59-4F86-9178-E254528658E0}" type="pres">
      <dgm:prSet presAssocID="{DCD6ADFB-7827-41E4-B6B9-35BD31C3E79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CAD22-86E8-4D5D-84A7-B964175E5D0F}" type="pres">
      <dgm:prSet presAssocID="{DCD6ADFB-7827-41E4-B6B9-35BD31C3E793}" presName="tile3" presStyleLbl="node1" presStyleIdx="2" presStyleCnt="4" custLinFactNeighborY="1558"/>
      <dgm:spPr/>
      <dgm:t>
        <a:bodyPr/>
        <a:lstStyle/>
        <a:p>
          <a:endParaRPr lang="en-US"/>
        </a:p>
      </dgm:t>
    </dgm:pt>
    <dgm:pt modelId="{FE703B28-2DEF-4250-AA77-2ABBF126A0E1}" type="pres">
      <dgm:prSet presAssocID="{DCD6ADFB-7827-41E4-B6B9-35BD31C3E79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99AFE-643A-4531-9E19-E1421177A4B5}" type="pres">
      <dgm:prSet presAssocID="{DCD6ADFB-7827-41E4-B6B9-35BD31C3E793}" presName="tile4" presStyleLbl="node1" presStyleIdx="3" presStyleCnt="4" custLinFactNeighborY="2597"/>
      <dgm:spPr/>
      <dgm:t>
        <a:bodyPr/>
        <a:lstStyle/>
        <a:p>
          <a:endParaRPr lang="en-US"/>
        </a:p>
      </dgm:t>
    </dgm:pt>
    <dgm:pt modelId="{2B01585E-59F1-4761-9241-B509AA0641A5}" type="pres">
      <dgm:prSet presAssocID="{DCD6ADFB-7827-41E4-B6B9-35BD31C3E79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4529-FC06-4B5C-8A53-C49EAB5A9E92}" type="pres">
      <dgm:prSet presAssocID="{DCD6ADFB-7827-41E4-B6B9-35BD31C3E79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45E5181-D62B-4022-B6CF-2223A2548A89}" srcId="{63674845-AD56-4B5A-A1C4-7F550D59AFA2}" destId="{E6C1783D-85E0-4A9A-8AA0-F50D245B1527}" srcOrd="1" destOrd="0" parTransId="{84FDAFB7-6627-41E1-A8AE-1FD28D82DDEC}" sibTransId="{F9B68617-D7B9-45D1-8860-15C3C4574933}"/>
    <dgm:cxn modelId="{C01DBA40-9927-4664-A24E-1F3156C2CE1A}" type="presOf" srcId="{C305CC8D-9095-4138-9201-2C3021EEF794}" destId="{FE703B28-2DEF-4250-AA77-2ABBF126A0E1}" srcOrd="1" destOrd="0" presId="urn:microsoft.com/office/officeart/2005/8/layout/matrix1"/>
    <dgm:cxn modelId="{9DDE113E-E7F8-4800-B3AB-45E91731D922}" srcId="{DCD6ADFB-7827-41E4-B6B9-35BD31C3E793}" destId="{63674845-AD56-4B5A-A1C4-7F550D59AFA2}" srcOrd="0" destOrd="0" parTransId="{B1388BF4-736A-4AB0-BA9B-66C78983D537}" sibTransId="{4C050631-6FC2-43CD-AC61-2DA8B570F6FD}"/>
    <dgm:cxn modelId="{0546DFC7-2A6D-439F-8AB7-D28597A671F2}" type="presOf" srcId="{63674845-AD56-4B5A-A1C4-7F550D59AFA2}" destId="{62624529-FC06-4B5C-8A53-C49EAB5A9E92}" srcOrd="0" destOrd="0" presId="urn:microsoft.com/office/officeart/2005/8/layout/matrix1"/>
    <dgm:cxn modelId="{8D38F523-E837-4661-8A2C-E61AFE247F40}" srcId="{63674845-AD56-4B5A-A1C4-7F550D59AFA2}" destId="{744E46A8-0295-4D7A-BD91-3B2B633EF27B}" srcOrd="0" destOrd="0" parTransId="{F74FEC2A-52BE-4F99-8B82-B0BA0DCB3B3E}" sibTransId="{DA97F842-D34C-404B-BA49-F0DC9351D028}"/>
    <dgm:cxn modelId="{BE4F4F54-0BEE-4109-93DE-83FF6209ABAC}" srcId="{63674845-AD56-4B5A-A1C4-7F550D59AFA2}" destId="{C8C71D0B-E327-43B8-ACCA-2F5DB54E6491}" srcOrd="3" destOrd="0" parTransId="{07245F64-9AE7-4F93-94C1-B3986FF7602F}" sibTransId="{92E3F570-5FA6-4871-9C1B-C2D4A5D10F95}"/>
    <dgm:cxn modelId="{5CB9A120-D25E-493F-9F01-00B9349747E4}" type="presOf" srcId="{E6C1783D-85E0-4A9A-8AA0-F50D245B1527}" destId="{95845546-1C8D-4114-9D4F-8D4C5C7456DA}" srcOrd="0" destOrd="0" presId="urn:microsoft.com/office/officeart/2005/8/layout/matrix1"/>
    <dgm:cxn modelId="{C0C513C2-2871-4946-AC9C-B075DCC3521F}" srcId="{63674845-AD56-4B5A-A1C4-7F550D59AFA2}" destId="{C305CC8D-9095-4138-9201-2C3021EEF794}" srcOrd="2" destOrd="0" parTransId="{DA0EABD9-A441-4967-BF78-49A518C8FB89}" sibTransId="{187CDF56-A2EF-4247-92B0-B05A7E1D1408}"/>
    <dgm:cxn modelId="{3F06710A-7B3E-43FF-97AF-4CECFBF480BA}" type="presOf" srcId="{C305CC8D-9095-4138-9201-2C3021EEF794}" destId="{88BCAD22-86E8-4D5D-84A7-B964175E5D0F}" srcOrd="0" destOrd="0" presId="urn:microsoft.com/office/officeart/2005/8/layout/matrix1"/>
    <dgm:cxn modelId="{DCCD5E12-58DD-47E5-8282-B758B9222BC8}" type="presOf" srcId="{C8C71D0B-E327-43B8-ACCA-2F5DB54E6491}" destId="{2AC99AFE-643A-4531-9E19-E1421177A4B5}" srcOrd="0" destOrd="0" presId="urn:microsoft.com/office/officeart/2005/8/layout/matrix1"/>
    <dgm:cxn modelId="{BDBC4914-1473-470F-BB02-4B40FF31E088}" type="presOf" srcId="{744E46A8-0295-4D7A-BD91-3B2B633EF27B}" destId="{049CC4EB-3FE3-413C-AF33-2AD5571C7E7B}" srcOrd="1" destOrd="0" presId="urn:microsoft.com/office/officeart/2005/8/layout/matrix1"/>
    <dgm:cxn modelId="{CDC2A0A3-86FD-412F-9F47-CC76DB80D144}" type="presOf" srcId="{E6C1783D-85E0-4A9A-8AA0-F50D245B1527}" destId="{EA56F194-6A59-4F86-9178-E254528658E0}" srcOrd="1" destOrd="0" presId="urn:microsoft.com/office/officeart/2005/8/layout/matrix1"/>
    <dgm:cxn modelId="{9F137092-F5E7-482C-8DA3-504B9532DE31}" type="presOf" srcId="{C8C71D0B-E327-43B8-ACCA-2F5DB54E6491}" destId="{2B01585E-59F1-4761-9241-B509AA0641A5}" srcOrd="1" destOrd="0" presId="urn:microsoft.com/office/officeart/2005/8/layout/matrix1"/>
    <dgm:cxn modelId="{76724335-AA94-4B8E-B314-5EF8804ED01A}" type="presOf" srcId="{744E46A8-0295-4D7A-BD91-3B2B633EF27B}" destId="{B482ED0C-CA85-4223-A778-9449D4C79581}" srcOrd="0" destOrd="0" presId="urn:microsoft.com/office/officeart/2005/8/layout/matrix1"/>
    <dgm:cxn modelId="{275B3C7E-4992-4801-8130-0EC17C229990}" type="presOf" srcId="{DCD6ADFB-7827-41E4-B6B9-35BD31C3E793}" destId="{5128445D-2A3B-437B-9A9B-A4CFCDA29E1D}" srcOrd="0" destOrd="0" presId="urn:microsoft.com/office/officeart/2005/8/layout/matrix1"/>
    <dgm:cxn modelId="{856E43F6-16BA-428D-8D93-01048F5BB8BF}" type="presParOf" srcId="{5128445D-2A3B-437B-9A9B-A4CFCDA29E1D}" destId="{1F5A29D5-7D75-4C10-8886-F469910AE13A}" srcOrd="0" destOrd="0" presId="urn:microsoft.com/office/officeart/2005/8/layout/matrix1"/>
    <dgm:cxn modelId="{50F5D56E-0C30-49C0-A8E5-B69AFBF3EC9B}" type="presParOf" srcId="{1F5A29D5-7D75-4C10-8886-F469910AE13A}" destId="{B482ED0C-CA85-4223-A778-9449D4C79581}" srcOrd="0" destOrd="0" presId="urn:microsoft.com/office/officeart/2005/8/layout/matrix1"/>
    <dgm:cxn modelId="{F9A48BC3-EFC0-4B69-A45D-24AC99AEF39B}" type="presParOf" srcId="{1F5A29D5-7D75-4C10-8886-F469910AE13A}" destId="{049CC4EB-3FE3-413C-AF33-2AD5571C7E7B}" srcOrd="1" destOrd="0" presId="urn:microsoft.com/office/officeart/2005/8/layout/matrix1"/>
    <dgm:cxn modelId="{659E05E7-96B2-4962-9F31-098CD14FA606}" type="presParOf" srcId="{1F5A29D5-7D75-4C10-8886-F469910AE13A}" destId="{95845546-1C8D-4114-9D4F-8D4C5C7456DA}" srcOrd="2" destOrd="0" presId="urn:microsoft.com/office/officeart/2005/8/layout/matrix1"/>
    <dgm:cxn modelId="{A06DE33F-5E37-4F3B-BF1E-F1E187EFA0F5}" type="presParOf" srcId="{1F5A29D5-7D75-4C10-8886-F469910AE13A}" destId="{EA56F194-6A59-4F86-9178-E254528658E0}" srcOrd="3" destOrd="0" presId="urn:microsoft.com/office/officeart/2005/8/layout/matrix1"/>
    <dgm:cxn modelId="{77912456-2188-43FE-BBEF-C2583164F84E}" type="presParOf" srcId="{1F5A29D5-7D75-4C10-8886-F469910AE13A}" destId="{88BCAD22-86E8-4D5D-84A7-B964175E5D0F}" srcOrd="4" destOrd="0" presId="urn:microsoft.com/office/officeart/2005/8/layout/matrix1"/>
    <dgm:cxn modelId="{8E66F5F0-1AD4-4913-B368-B51376BE12B3}" type="presParOf" srcId="{1F5A29D5-7D75-4C10-8886-F469910AE13A}" destId="{FE703B28-2DEF-4250-AA77-2ABBF126A0E1}" srcOrd="5" destOrd="0" presId="urn:microsoft.com/office/officeart/2005/8/layout/matrix1"/>
    <dgm:cxn modelId="{D0DCDE07-488C-481F-9D5D-25C8AC53B0BA}" type="presParOf" srcId="{1F5A29D5-7D75-4C10-8886-F469910AE13A}" destId="{2AC99AFE-643A-4531-9E19-E1421177A4B5}" srcOrd="6" destOrd="0" presId="urn:microsoft.com/office/officeart/2005/8/layout/matrix1"/>
    <dgm:cxn modelId="{097E3D9E-08B8-4751-9B84-919B6A0573A8}" type="presParOf" srcId="{1F5A29D5-7D75-4C10-8886-F469910AE13A}" destId="{2B01585E-59F1-4761-9241-B509AA0641A5}" srcOrd="7" destOrd="0" presId="urn:microsoft.com/office/officeart/2005/8/layout/matrix1"/>
    <dgm:cxn modelId="{B84E0083-C477-4E7C-AC38-91A10C9BA09B}" type="presParOf" srcId="{5128445D-2A3B-437B-9A9B-A4CFCDA29E1D}" destId="{62624529-FC06-4B5C-8A53-C49EAB5A9E9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6ADFB-7827-41E4-B6B9-35BD31C3E79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74845-AD56-4B5A-A1C4-7F550D59AFA2}">
      <dgm:prSet phldrT="[Text]"/>
      <dgm:spPr/>
      <dgm:t>
        <a:bodyPr/>
        <a:lstStyle/>
        <a:p>
          <a:r>
            <a:rPr lang="en-US" dirty="0" smtClean="0"/>
            <a:t>Customer Segmentation</a:t>
          </a:r>
          <a:endParaRPr lang="en-US" dirty="0"/>
        </a:p>
      </dgm:t>
    </dgm:pt>
    <dgm:pt modelId="{B1388BF4-736A-4AB0-BA9B-66C78983D537}" type="parTrans" cxnId="{9DDE113E-E7F8-4800-B3AB-45E91731D922}">
      <dgm:prSet/>
      <dgm:spPr/>
      <dgm:t>
        <a:bodyPr/>
        <a:lstStyle/>
        <a:p>
          <a:endParaRPr lang="en-US"/>
        </a:p>
      </dgm:t>
    </dgm:pt>
    <dgm:pt modelId="{4C050631-6FC2-43CD-AC61-2DA8B570F6FD}" type="sibTrans" cxnId="{9DDE113E-E7F8-4800-B3AB-45E91731D922}">
      <dgm:prSet/>
      <dgm:spPr/>
      <dgm:t>
        <a:bodyPr/>
        <a:lstStyle/>
        <a:p>
          <a:endParaRPr lang="en-US"/>
        </a:p>
      </dgm:t>
    </dgm:pt>
    <dgm:pt modelId="{744E46A8-0295-4D7A-BD91-3B2B633EF27B}">
      <dgm:prSet phldrT="[Text]"/>
      <dgm:spPr/>
      <dgm:t>
        <a:bodyPr/>
        <a:lstStyle/>
        <a:p>
          <a:r>
            <a:rPr lang="en-US" dirty="0" smtClean="0"/>
            <a:t>Low Margin</a:t>
          </a:r>
        </a:p>
        <a:p>
          <a:r>
            <a:rPr lang="en-US" dirty="0" smtClean="0"/>
            <a:t>High Retention </a:t>
          </a:r>
          <a:endParaRPr lang="en-US" dirty="0"/>
        </a:p>
      </dgm:t>
    </dgm:pt>
    <dgm:pt modelId="{F74FEC2A-52BE-4F99-8B82-B0BA0DCB3B3E}" type="parTrans" cxnId="{8D38F523-E837-4661-8A2C-E61AFE247F40}">
      <dgm:prSet/>
      <dgm:spPr/>
      <dgm:t>
        <a:bodyPr/>
        <a:lstStyle/>
        <a:p>
          <a:endParaRPr lang="en-US"/>
        </a:p>
      </dgm:t>
    </dgm:pt>
    <dgm:pt modelId="{DA97F842-D34C-404B-BA49-F0DC9351D028}" type="sibTrans" cxnId="{8D38F523-E837-4661-8A2C-E61AFE247F40}">
      <dgm:prSet/>
      <dgm:spPr/>
      <dgm:t>
        <a:bodyPr/>
        <a:lstStyle/>
        <a:p>
          <a:endParaRPr lang="en-US"/>
        </a:p>
      </dgm:t>
    </dgm:pt>
    <dgm:pt modelId="{E6C1783D-85E0-4A9A-8AA0-F50D245B1527}">
      <dgm:prSet phldrT="[Text]"/>
      <dgm:spPr/>
      <dgm:t>
        <a:bodyPr/>
        <a:lstStyle/>
        <a:p>
          <a:r>
            <a:rPr lang="en-US" dirty="0" smtClean="0"/>
            <a:t>High Margin</a:t>
          </a:r>
        </a:p>
        <a:p>
          <a:r>
            <a:rPr lang="en-US" dirty="0" smtClean="0"/>
            <a:t>High Retention </a:t>
          </a:r>
          <a:endParaRPr lang="en-US" dirty="0"/>
        </a:p>
      </dgm:t>
    </dgm:pt>
    <dgm:pt modelId="{84FDAFB7-6627-41E1-A8AE-1FD28D82DDEC}" type="parTrans" cxnId="{445E5181-D62B-4022-B6CF-2223A2548A89}">
      <dgm:prSet/>
      <dgm:spPr/>
      <dgm:t>
        <a:bodyPr/>
        <a:lstStyle/>
        <a:p>
          <a:endParaRPr lang="en-US"/>
        </a:p>
      </dgm:t>
    </dgm:pt>
    <dgm:pt modelId="{F9B68617-D7B9-45D1-8860-15C3C4574933}" type="sibTrans" cxnId="{445E5181-D62B-4022-B6CF-2223A2548A89}">
      <dgm:prSet/>
      <dgm:spPr/>
      <dgm:t>
        <a:bodyPr/>
        <a:lstStyle/>
        <a:p>
          <a:endParaRPr lang="en-US"/>
        </a:p>
      </dgm:t>
    </dgm:pt>
    <dgm:pt modelId="{C305CC8D-9095-4138-9201-2C3021EEF794}">
      <dgm:prSet phldrT="[Text]"/>
      <dgm:spPr/>
      <dgm:t>
        <a:bodyPr/>
        <a:lstStyle/>
        <a:p>
          <a:r>
            <a:rPr lang="en-US" dirty="0" smtClean="0"/>
            <a:t>Low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DA0EABD9-A441-4967-BF78-49A518C8FB89}" type="parTrans" cxnId="{C0C513C2-2871-4946-AC9C-B075DCC3521F}">
      <dgm:prSet/>
      <dgm:spPr/>
      <dgm:t>
        <a:bodyPr/>
        <a:lstStyle/>
        <a:p>
          <a:endParaRPr lang="en-US"/>
        </a:p>
      </dgm:t>
    </dgm:pt>
    <dgm:pt modelId="{187CDF56-A2EF-4247-92B0-B05A7E1D1408}" type="sibTrans" cxnId="{C0C513C2-2871-4946-AC9C-B075DCC3521F}">
      <dgm:prSet/>
      <dgm:spPr/>
      <dgm:t>
        <a:bodyPr/>
        <a:lstStyle/>
        <a:p>
          <a:endParaRPr lang="en-US"/>
        </a:p>
      </dgm:t>
    </dgm:pt>
    <dgm:pt modelId="{C8C71D0B-E327-43B8-ACCA-2F5DB54E6491}">
      <dgm:prSet phldrT="[Text]"/>
      <dgm:spPr/>
      <dgm:t>
        <a:bodyPr/>
        <a:lstStyle/>
        <a:p>
          <a:r>
            <a:rPr lang="en-US" dirty="0" smtClean="0"/>
            <a:t>High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07245F64-9AE7-4F93-94C1-B3986FF7602F}" type="parTrans" cxnId="{BE4F4F54-0BEE-4109-93DE-83FF6209ABAC}">
      <dgm:prSet/>
      <dgm:spPr/>
      <dgm:t>
        <a:bodyPr/>
        <a:lstStyle/>
        <a:p>
          <a:endParaRPr lang="en-US"/>
        </a:p>
      </dgm:t>
    </dgm:pt>
    <dgm:pt modelId="{92E3F570-5FA6-4871-9C1B-C2D4A5D10F95}" type="sibTrans" cxnId="{BE4F4F54-0BEE-4109-93DE-83FF6209ABAC}">
      <dgm:prSet/>
      <dgm:spPr/>
      <dgm:t>
        <a:bodyPr/>
        <a:lstStyle/>
        <a:p>
          <a:endParaRPr lang="en-US"/>
        </a:p>
      </dgm:t>
    </dgm:pt>
    <dgm:pt modelId="{5128445D-2A3B-437B-9A9B-A4CFCDA29E1D}" type="pres">
      <dgm:prSet presAssocID="{DCD6ADFB-7827-41E4-B6B9-35BD31C3E79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A29D5-7D75-4C10-8886-F469910AE13A}" type="pres">
      <dgm:prSet presAssocID="{DCD6ADFB-7827-41E4-B6B9-35BD31C3E793}" presName="matrix" presStyleCnt="0"/>
      <dgm:spPr/>
    </dgm:pt>
    <dgm:pt modelId="{B482ED0C-CA85-4223-A778-9449D4C79581}" type="pres">
      <dgm:prSet presAssocID="{DCD6ADFB-7827-41E4-B6B9-35BD31C3E793}" presName="tile1" presStyleLbl="node1" presStyleIdx="0" presStyleCnt="4" custLinFactNeighborY="1276"/>
      <dgm:spPr/>
      <dgm:t>
        <a:bodyPr/>
        <a:lstStyle/>
        <a:p>
          <a:endParaRPr lang="en-US"/>
        </a:p>
      </dgm:t>
    </dgm:pt>
    <dgm:pt modelId="{049CC4EB-3FE3-413C-AF33-2AD5571C7E7B}" type="pres">
      <dgm:prSet presAssocID="{DCD6ADFB-7827-41E4-B6B9-35BD31C3E79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5546-1C8D-4114-9D4F-8D4C5C7456DA}" type="pres">
      <dgm:prSet presAssocID="{DCD6ADFB-7827-41E4-B6B9-35BD31C3E793}" presName="tile2" presStyleLbl="node1" presStyleIdx="1" presStyleCnt="4" custLinFactNeighborY="0"/>
      <dgm:spPr/>
      <dgm:t>
        <a:bodyPr/>
        <a:lstStyle/>
        <a:p>
          <a:endParaRPr lang="en-US"/>
        </a:p>
      </dgm:t>
    </dgm:pt>
    <dgm:pt modelId="{EA56F194-6A59-4F86-9178-E254528658E0}" type="pres">
      <dgm:prSet presAssocID="{DCD6ADFB-7827-41E4-B6B9-35BD31C3E79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CAD22-86E8-4D5D-84A7-B964175E5D0F}" type="pres">
      <dgm:prSet presAssocID="{DCD6ADFB-7827-41E4-B6B9-35BD31C3E793}" presName="tile3" presStyleLbl="node1" presStyleIdx="2" presStyleCnt="4"/>
      <dgm:spPr/>
      <dgm:t>
        <a:bodyPr/>
        <a:lstStyle/>
        <a:p>
          <a:endParaRPr lang="en-US"/>
        </a:p>
      </dgm:t>
    </dgm:pt>
    <dgm:pt modelId="{FE703B28-2DEF-4250-AA77-2ABBF126A0E1}" type="pres">
      <dgm:prSet presAssocID="{DCD6ADFB-7827-41E4-B6B9-35BD31C3E79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99AFE-643A-4531-9E19-E1421177A4B5}" type="pres">
      <dgm:prSet presAssocID="{DCD6ADFB-7827-41E4-B6B9-35BD31C3E793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2B01585E-59F1-4761-9241-B509AA0641A5}" type="pres">
      <dgm:prSet presAssocID="{DCD6ADFB-7827-41E4-B6B9-35BD31C3E79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4529-FC06-4B5C-8A53-C49EAB5A9E92}" type="pres">
      <dgm:prSet presAssocID="{DCD6ADFB-7827-41E4-B6B9-35BD31C3E79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E61F2-E5AA-4181-B8B8-DD1564C8CCED}" type="presOf" srcId="{C305CC8D-9095-4138-9201-2C3021EEF794}" destId="{FE703B28-2DEF-4250-AA77-2ABBF126A0E1}" srcOrd="1" destOrd="0" presId="urn:microsoft.com/office/officeart/2005/8/layout/matrix1"/>
    <dgm:cxn modelId="{C2D82892-45B7-438A-B739-B8D06DD6EEC9}" type="presOf" srcId="{C8C71D0B-E327-43B8-ACCA-2F5DB54E6491}" destId="{2AC99AFE-643A-4531-9E19-E1421177A4B5}" srcOrd="0" destOrd="0" presId="urn:microsoft.com/office/officeart/2005/8/layout/matrix1"/>
    <dgm:cxn modelId="{D6056194-FC35-4898-8180-F50F4C1A5D8E}" type="presOf" srcId="{E6C1783D-85E0-4A9A-8AA0-F50D245B1527}" destId="{EA56F194-6A59-4F86-9178-E254528658E0}" srcOrd="1" destOrd="0" presId="urn:microsoft.com/office/officeart/2005/8/layout/matrix1"/>
    <dgm:cxn modelId="{4E348739-58F5-4D8C-9C3F-C5D8C4BD5E1E}" type="presOf" srcId="{C305CC8D-9095-4138-9201-2C3021EEF794}" destId="{88BCAD22-86E8-4D5D-84A7-B964175E5D0F}" srcOrd="0" destOrd="0" presId="urn:microsoft.com/office/officeart/2005/8/layout/matrix1"/>
    <dgm:cxn modelId="{EDFE90E3-3745-4E41-BF8B-5E4E4CCBDF7A}" type="presOf" srcId="{744E46A8-0295-4D7A-BD91-3B2B633EF27B}" destId="{049CC4EB-3FE3-413C-AF33-2AD5571C7E7B}" srcOrd="1" destOrd="0" presId="urn:microsoft.com/office/officeart/2005/8/layout/matrix1"/>
    <dgm:cxn modelId="{BE4F4F54-0BEE-4109-93DE-83FF6209ABAC}" srcId="{63674845-AD56-4B5A-A1C4-7F550D59AFA2}" destId="{C8C71D0B-E327-43B8-ACCA-2F5DB54E6491}" srcOrd="3" destOrd="0" parTransId="{07245F64-9AE7-4F93-94C1-B3986FF7602F}" sibTransId="{92E3F570-5FA6-4871-9C1B-C2D4A5D10F95}"/>
    <dgm:cxn modelId="{445E5181-D62B-4022-B6CF-2223A2548A89}" srcId="{63674845-AD56-4B5A-A1C4-7F550D59AFA2}" destId="{E6C1783D-85E0-4A9A-8AA0-F50D245B1527}" srcOrd="1" destOrd="0" parTransId="{84FDAFB7-6627-41E1-A8AE-1FD28D82DDEC}" sibTransId="{F9B68617-D7B9-45D1-8860-15C3C4574933}"/>
    <dgm:cxn modelId="{8D38F523-E837-4661-8A2C-E61AFE247F40}" srcId="{63674845-AD56-4B5A-A1C4-7F550D59AFA2}" destId="{744E46A8-0295-4D7A-BD91-3B2B633EF27B}" srcOrd="0" destOrd="0" parTransId="{F74FEC2A-52BE-4F99-8B82-B0BA0DCB3B3E}" sibTransId="{DA97F842-D34C-404B-BA49-F0DC9351D028}"/>
    <dgm:cxn modelId="{E4835F4E-B66A-4E03-A3B0-81B19846C083}" type="presOf" srcId="{DCD6ADFB-7827-41E4-B6B9-35BD31C3E793}" destId="{5128445D-2A3B-437B-9A9B-A4CFCDA29E1D}" srcOrd="0" destOrd="0" presId="urn:microsoft.com/office/officeart/2005/8/layout/matrix1"/>
    <dgm:cxn modelId="{DB5EE32E-F450-4014-BF9E-92A63C2FF152}" type="presOf" srcId="{C8C71D0B-E327-43B8-ACCA-2F5DB54E6491}" destId="{2B01585E-59F1-4761-9241-B509AA0641A5}" srcOrd="1" destOrd="0" presId="urn:microsoft.com/office/officeart/2005/8/layout/matrix1"/>
    <dgm:cxn modelId="{F2ED5DD7-526E-4CF8-B566-DE22083E70DB}" type="presOf" srcId="{63674845-AD56-4B5A-A1C4-7F550D59AFA2}" destId="{62624529-FC06-4B5C-8A53-C49EAB5A9E92}" srcOrd="0" destOrd="0" presId="urn:microsoft.com/office/officeart/2005/8/layout/matrix1"/>
    <dgm:cxn modelId="{7D6A0846-647C-4D82-8020-619EF6BA0835}" type="presOf" srcId="{E6C1783D-85E0-4A9A-8AA0-F50D245B1527}" destId="{95845546-1C8D-4114-9D4F-8D4C5C7456DA}" srcOrd="0" destOrd="0" presId="urn:microsoft.com/office/officeart/2005/8/layout/matrix1"/>
    <dgm:cxn modelId="{C0C513C2-2871-4946-AC9C-B075DCC3521F}" srcId="{63674845-AD56-4B5A-A1C4-7F550D59AFA2}" destId="{C305CC8D-9095-4138-9201-2C3021EEF794}" srcOrd="2" destOrd="0" parTransId="{DA0EABD9-A441-4967-BF78-49A518C8FB89}" sibTransId="{187CDF56-A2EF-4247-92B0-B05A7E1D1408}"/>
    <dgm:cxn modelId="{CAC31603-F08F-4E4A-B4B7-C4EC2C1BA5D0}" type="presOf" srcId="{744E46A8-0295-4D7A-BD91-3B2B633EF27B}" destId="{B482ED0C-CA85-4223-A778-9449D4C79581}" srcOrd="0" destOrd="0" presId="urn:microsoft.com/office/officeart/2005/8/layout/matrix1"/>
    <dgm:cxn modelId="{9DDE113E-E7F8-4800-B3AB-45E91731D922}" srcId="{DCD6ADFB-7827-41E4-B6B9-35BD31C3E793}" destId="{63674845-AD56-4B5A-A1C4-7F550D59AFA2}" srcOrd="0" destOrd="0" parTransId="{B1388BF4-736A-4AB0-BA9B-66C78983D537}" sibTransId="{4C050631-6FC2-43CD-AC61-2DA8B570F6FD}"/>
    <dgm:cxn modelId="{41126A68-34DC-42DB-BEEE-10FFB8D17D63}" type="presParOf" srcId="{5128445D-2A3B-437B-9A9B-A4CFCDA29E1D}" destId="{1F5A29D5-7D75-4C10-8886-F469910AE13A}" srcOrd="0" destOrd="0" presId="urn:microsoft.com/office/officeart/2005/8/layout/matrix1"/>
    <dgm:cxn modelId="{4A61DC1E-E9FD-4F49-8274-4311214DCDEA}" type="presParOf" srcId="{1F5A29D5-7D75-4C10-8886-F469910AE13A}" destId="{B482ED0C-CA85-4223-A778-9449D4C79581}" srcOrd="0" destOrd="0" presId="urn:microsoft.com/office/officeart/2005/8/layout/matrix1"/>
    <dgm:cxn modelId="{D095ED9E-D963-4868-9D9E-D4C3F4AFB123}" type="presParOf" srcId="{1F5A29D5-7D75-4C10-8886-F469910AE13A}" destId="{049CC4EB-3FE3-413C-AF33-2AD5571C7E7B}" srcOrd="1" destOrd="0" presId="urn:microsoft.com/office/officeart/2005/8/layout/matrix1"/>
    <dgm:cxn modelId="{21F7C0A4-0865-4A8D-9F4D-06ED98494938}" type="presParOf" srcId="{1F5A29D5-7D75-4C10-8886-F469910AE13A}" destId="{95845546-1C8D-4114-9D4F-8D4C5C7456DA}" srcOrd="2" destOrd="0" presId="urn:microsoft.com/office/officeart/2005/8/layout/matrix1"/>
    <dgm:cxn modelId="{3AF96324-8F79-4F20-B86E-E280DE873288}" type="presParOf" srcId="{1F5A29D5-7D75-4C10-8886-F469910AE13A}" destId="{EA56F194-6A59-4F86-9178-E254528658E0}" srcOrd="3" destOrd="0" presId="urn:microsoft.com/office/officeart/2005/8/layout/matrix1"/>
    <dgm:cxn modelId="{A42DCAE6-A784-4103-A625-2B50D3C7D604}" type="presParOf" srcId="{1F5A29D5-7D75-4C10-8886-F469910AE13A}" destId="{88BCAD22-86E8-4D5D-84A7-B964175E5D0F}" srcOrd="4" destOrd="0" presId="urn:microsoft.com/office/officeart/2005/8/layout/matrix1"/>
    <dgm:cxn modelId="{BD049FFB-7271-4A50-B0D6-9368E738F2B5}" type="presParOf" srcId="{1F5A29D5-7D75-4C10-8886-F469910AE13A}" destId="{FE703B28-2DEF-4250-AA77-2ABBF126A0E1}" srcOrd="5" destOrd="0" presId="urn:microsoft.com/office/officeart/2005/8/layout/matrix1"/>
    <dgm:cxn modelId="{C8D47B3A-0F39-4F70-BF1D-E07D499D304D}" type="presParOf" srcId="{1F5A29D5-7D75-4C10-8886-F469910AE13A}" destId="{2AC99AFE-643A-4531-9E19-E1421177A4B5}" srcOrd="6" destOrd="0" presId="urn:microsoft.com/office/officeart/2005/8/layout/matrix1"/>
    <dgm:cxn modelId="{2DC7F7E2-1785-4D4A-A21E-81FF559A3B08}" type="presParOf" srcId="{1F5A29D5-7D75-4C10-8886-F469910AE13A}" destId="{2B01585E-59F1-4761-9241-B509AA0641A5}" srcOrd="7" destOrd="0" presId="urn:microsoft.com/office/officeart/2005/8/layout/matrix1"/>
    <dgm:cxn modelId="{1DA370EC-9047-46C3-A0E6-7AF51BC55B91}" type="presParOf" srcId="{5128445D-2A3B-437B-9A9B-A4CFCDA29E1D}" destId="{62624529-FC06-4B5C-8A53-C49EAB5A9E9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D6ADFB-7827-41E4-B6B9-35BD31C3E79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74845-AD56-4B5A-A1C4-7F550D59AFA2}">
      <dgm:prSet phldrT="[Text]"/>
      <dgm:spPr/>
      <dgm:t>
        <a:bodyPr/>
        <a:lstStyle/>
        <a:p>
          <a:r>
            <a:rPr lang="en-US" dirty="0" smtClean="0"/>
            <a:t>Strategies</a:t>
          </a:r>
          <a:endParaRPr lang="en-US" dirty="0"/>
        </a:p>
      </dgm:t>
    </dgm:pt>
    <dgm:pt modelId="{B1388BF4-736A-4AB0-BA9B-66C78983D537}" type="parTrans" cxnId="{9DDE113E-E7F8-4800-B3AB-45E91731D922}">
      <dgm:prSet/>
      <dgm:spPr/>
      <dgm:t>
        <a:bodyPr/>
        <a:lstStyle/>
        <a:p>
          <a:endParaRPr lang="en-US"/>
        </a:p>
      </dgm:t>
    </dgm:pt>
    <dgm:pt modelId="{4C050631-6FC2-43CD-AC61-2DA8B570F6FD}" type="sibTrans" cxnId="{9DDE113E-E7F8-4800-B3AB-45E91731D922}">
      <dgm:prSet/>
      <dgm:spPr/>
      <dgm:t>
        <a:bodyPr/>
        <a:lstStyle/>
        <a:p>
          <a:endParaRPr lang="en-US"/>
        </a:p>
      </dgm:t>
    </dgm:pt>
    <dgm:pt modelId="{E6C1783D-85E0-4A9A-8AA0-F50D245B1527}">
      <dgm:prSet phldrT="[Text]"/>
      <dgm:spPr/>
      <dgm:t>
        <a:bodyPr/>
        <a:lstStyle/>
        <a:p>
          <a:r>
            <a:rPr lang="en-US" dirty="0" smtClean="0"/>
            <a:t>High Margin</a:t>
          </a:r>
        </a:p>
        <a:p>
          <a:r>
            <a:rPr lang="en-US" dirty="0" smtClean="0"/>
            <a:t>High Retention </a:t>
          </a:r>
          <a:endParaRPr lang="en-US" dirty="0"/>
        </a:p>
      </dgm:t>
    </dgm:pt>
    <dgm:pt modelId="{84FDAFB7-6627-41E1-A8AE-1FD28D82DDEC}" type="parTrans" cxnId="{445E5181-D62B-4022-B6CF-2223A2548A89}">
      <dgm:prSet/>
      <dgm:spPr/>
      <dgm:t>
        <a:bodyPr/>
        <a:lstStyle/>
        <a:p>
          <a:endParaRPr lang="en-US"/>
        </a:p>
      </dgm:t>
    </dgm:pt>
    <dgm:pt modelId="{F9B68617-D7B9-45D1-8860-15C3C4574933}" type="sibTrans" cxnId="{445E5181-D62B-4022-B6CF-2223A2548A89}">
      <dgm:prSet/>
      <dgm:spPr/>
      <dgm:t>
        <a:bodyPr/>
        <a:lstStyle/>
        <a:p>
          <a:endParaRPr lang="en-US"/>
        </a:p>
      </dgm:t>
    </dgm:pt>
    <dgm:pt modelId="{C305CC8D-9095-4138-9201-2C3021EEF794}">
      <dgm:prSet phldrT="[Text]"/>
      <dgm:spPr/>
      <dgm:t>
        <a:bodyPr/>
        <a:lstStyle/>
        <a:p>
          <a:r>
            <a:rPr lang="en-US" dirty="0" smtClean="0"/>
            <a:t>Low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DA0EABD9-A441-4967-BF78-49A518C8FB89}" type="parTrans" cxnId="{C0C513C2-2871-4946-AC9C-B075DCC3521F}">
      <dgm:prSet/>
      <dgm:spPr/>
      <dgm:t>
        <a:bodyPr/>
        <a:lstStyle/>
        <a:p>
          <a:endParaRPr lang="en-US"/>
        </a:p>
      </dgm:t>
    </dgm:pt>
    <dgm:pt modelId="{187CDF56-A2EF-4247-92B0-B05A7E1D1408}" type="sibTrans" cxnId="{C0C513C2-2871-4946-AC9C-B075DCC3521F}">
      <dgm:prSet/>
      <dgm:spPr/>
      <dgm:t>
        <a:bodyPr/>
        <a:lstStyle/>
        <a:p>
          <a:endParaRPr lang="en-US"/>
        </a:p>
      </dgm:t>
    </dgm:pt>
    <dgm:pt modelId="{C8C71D0B-E327-43B8-ACCA-2F5DB54E6491}">
      <dgm:prSet phldrT="[Text]"/>
      <dgm:spPr/>
      <dgm:t>
        <a:bodyPr/>
        <a:lstStyle/>
        <a:p>
          <a:r>
            <a:rPr lang="en-US" dirty="0" smtClean="0"/>
            <a:t>High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07245F64-9AE7-4F93-94C1-B3986FF7602F}" type="parTrans" cxnId="{BE4F4F54-0BEE-4109-93DE-83FF6209ABAC}">
      <dgm:prSet/>
      <dgm:spPr/>
      <dgm:t>
        <a:bodyPr/>
        <a:lstStyle/>
        <a:p>
          <a:endParaRPr lang="en-US"/>
        </a:p>
      </dgm:t>
    </dgm:pt>
    <dgm:pt modelId="{92E3F570-5FA6-4871-9C1B-C2D4A5D10F95}" type="sibTrans" cxnId="{BE4F4F54-0BEE-4109-93DE-83FF6209ABAC}">
      <dgm:prSet/>
      <dgm:spPr/>
      <dgm:t>
        <a:bodyPr/>
        <a:lstStyle/>
        <a:p>
          <a:endParaRPr lang="en-US"/>
        </a:p>
      </dgm:t>
    </dgm:pt>
    <dgm:pt modelId="{744E46A8-0295-4D7A-BD91-3B2B633EF27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Quick Win</a:t>
          </a:r>
          <a:endParaRPr lang="en-US" dirty="0"/>
        </a:p>
      </dgm:t>
    </dgm:pt>
    <dgm:pt modelId="{DA97F842-D34C-404B-BA49-F0DC9351D028}" type="sibTrans" cxnId="{8D38F523-E837-4661-8A2C-E61AFE247F40}">
      <dgm:prSet/>
      <dgm:spPr/>
      <dgm:t>
        <a:bodyPr/>
        <a:lstStyle/>
        <a:p>
          <a:endParaRPr lang="en-US"/>
        </a:p>
      </dgm:t>
    </dgm:pt>
    <dgm:pt modelId="{F74FEC2A-52BE-4F99-8B82-B0BA0DCB3B3E}" type="parTrans" cxnId="{8D38F523-E837-4661-8A2C-E61AFE247F40}">
      <dgm:prSet/>
      <dgm:spPr/>
      <dgm:t>
        <a:bodyPr/>
        <a:lstStyle/>
        <a:p>
          <a:endParaRPr lang="en-US"/>
        </a:p>
      </dgm:t>
    </dgm:pt>
    <dgm:pt modelId="{5128445D-2A3B-437B-9A9B-A4CFCDA29E1D}" type="pres">
      <dgm:prSet presAssocID="{DCD6ADFB-7827-41E4-B6B9-35BD31C3E79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A29D5-7D75-4C10-8886-F469910AE13A}" type="pres">
      <dgm:prSet presAssocID="{DCD6ADFB-7827-41E4-B6B9-35BD31C3E793}" presName="matrix" presStyleCnt="0"/>
      <dgm:spPr/>
    </dgm:pt>
    <dgm:pt modelId="{B482ED0C-CA85-4223-A778-9449D4C79581}" type="pres">
      <dgm:prSet presAssocID="{DCD6ADFB-7827-41E4-B6B9-35BD31C3E793}" presName="tile1" presStyleLbl="node1" presStyleIdx="0" presStyleCnt="4" custLinFactNeighborY="0"/>
      <dgm:spPr/>
      <dgm:t>
        <a:bodyPr/>
        <a:lstStyle/>
        <a:p>
          <a:endParaRPr lang="en-US"/>
        </a:p>
      </dgm:t>
    </dgm:pt>
    <dgm:pt modelId="{049CC4EB-3FE3-413C-AF33-2AD5571C7E7B}" type="pres">
      <dgm:prSet presAssocID="{DCD6ADFB-7827-41E4-B6B9-35BD31C3E79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5546-1C8D-4114-9D4F-8D4C5C7456DA}" type="pres">
      <dgm:prSet presAssocID="{DCD6ADFB-7827-41E4-B6B9-35BD31C3E793}" presName="tile2" presStyleLbl="node1" presStyleIdx="1" presStyleCnt="4" custLinFactNeighborY="0"/>
      <dgm:spPr/>
      <dgm:t>
        <a:bodyPr/>
        <a:lstStyle/>
        <a:p>
          <a:endParaRPr lang="en-US"/>
        </a:p>
      </dgm:t>
    </dgm:pt>
    <dgm:pt modelId="{EA56F194-6A59-4F86-9178-E254528658E0}" type="pres">
      <dgm:prSet presAssocID="{DCD6ADFB-7827-41E4-B6B9-35BD31C3E79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CAD22-86E8-4D5D-84A7-B964175E5D0F}" type="pres">
      <dgm:prSet presAssocID="{DCD6ADFB-7827-41E4-B6B9-35BD31C3E793}" presName="tile3" presStyleLbl="node1" presStyleIdx="2" presStyleCnt="4"/>
      <dgm:spPr/>
      <dgm:t>
        <a:bodyPr/>
        <a:lstStyle/>
        <a:p>
          <a:endParaRPr lang="en-US"/>
        </a:p>
      </dgm:t>
    </dgm:pt>
    <dgm:pt modelId="{FE703B28-2DEF-4250-AA77-2ABBF126A0E1}" type="pres">
      <dgm:prSet presAssocID="{DCD6ADFB-7827-41E4-B6B9-35BD31C3E79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99AFE-643A-4531-9E19-E1421177A4B5}" type="pres">
      <dgm:prSet presAssocID="{DCD6ADFB-7827-41E4-B6B9-35BD31C3E793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2B01585E-59F1-4761-9241-B509AA0641A5}" type="pres">
      <dgm:prSet presAssocID="{DCD6ADFB-7827-41E4-B6B9-35BD31C3E79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4529-FC06-4B5C-8A53-C49EAB5A9E92}" type="pres">
      <dgm:prSet presAssocID="{DCD6ADFB-7827-41E4-B6B9-35BD31C3E79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E113E-E7F8-4800-B3AB-45E91731D922}" srcId="{DCD6ADFB-7827-41E4-B6B9-35BD31C3E793}" destId="{63674845-AD56-4B5A-A1C4-7F550D59AFA2}" srcOrd="0" destOrd="0" parTransId="{B1388BF4-736A-4AB0-BA9B-66C78983D537}" sibTransId="{4C050631-6FC2-43CD-AC61-2DA8B570F6FD}"/>
    <dgm:cxn modelId="{C0C513C2-2871-4946-AC9C-B075DCC3521F}" srcId="{63674845-AD56-4B5A-A1C4-7F550D59AFA2}" destId="{C305CC8D-9095-4138-9201-2C3021EEF794}" srcOrd="2" destOrd="0" parTransId="{DA0EABD9-A441-4967-BF78-49A518C8FB89}" sibTransId="{187CDF56-A2EF-4247-92B0-B05A7E1D1408}"/>
    <dgm:cxn modelId="{4D7EC583-7FFF-4BBF-AB75-B7EBA2924E96}" type="presOf" srcId="{E6C1783D-85E0-4A9A-8AA0-F50D245B1527}" destId="{EA56F194-6A59-4F86-9178-E254528658E0}" srcOrd="1" destOrd="0" presId="urn:microsoft.com/office/officeart/2005/8/layout/matrix1"/>
    <dgm:cxn modelId="{BE4F4F54-0BEE-4109-93DE-83FF6209ABAC}" srcId="{63674845-AD56-4B5A-A1C4-7F550D59AFA2}" destId="{C8C71D0B-E327-43B8-ACCA-2F5DB54E6491}" srcOrd="3" destOrd="0" parTransId="{07245F64-9AE7-4F93-94C1-B3986FF7602F}" sibTransId="{92E3F570-5FA6-4871-9C1B-C2D4A5D10F95}"/>
    <dgm:cxn modelId="{4CCCD96E-F963-49DE-9DBD-7025D59CF35C}" type="presOf" srcId="{C305CC8D-9095-4138-9201-2C3021EEF794}" destId="{FE703B28-2DEF-4250-AA77-2ABBF126A0E1}" srcOrd="1" destOrd="0" presId="urn:microsoft.com/office/officeart/2005/8/layout/matrix1"/>
    <dgm:cxn modelId="{445E5181-D62B-4022-B6CF-2223A2548A89}" srcId="{63674845-AD56-4B5A-A1C4-7F550D59AFA2}" destId="{E6C1783D-85E0-4A9A-8AA0-F50D245B1527}" srcOrd="1" destOrd="0" parTransId="{84FDAFB7-6627-41E1-A8AE-1FD28D82DDEC}" sibTransId="{F9B68617-D7B9-45D1-8860-15C3C4574933}"/>
    <dgm:cxn modelId="{8D38F523-E837-4661-8A2C-E61AFE247F40}" srcId="{63674845-AD56-4B5A-A1C4-7F550D59AFA2}" destId="{744E46A8-0295-4D7A-BD91-3B2B633EF27B}" srcOrd="0" destOrd="0" parTransId="{F74FEC2A-52BE-4F99-8B82-B0BA0DCB3B3E}" sibTransId="{DA97F842-D34C-404B-BA49-F0DC9351D028}"/>
    <dgm:cxn modelId="{CB0801EC-5AA5-49CD-B9AB-61CBD39E3AD8}" type="presOf" srcId="{63674845-AD56-4B5A-A1C4-7F550D59AFA2}" destId="{62624529-FC06-4B5C-8A53-C49EAB5A9E92}" srcOrd="0" destOrd="0" presId="urn:microsoft.com/office/officeart/2005/8/layout/matrix1"/>
    <dgm:cxn modelId="{4BFCAF06-DE6B-4B4F-A4E9-67F5F4234173}" type="presOf" srcId="{C8C71D0B-E327-43B8-ACCA-2F5DB54E6491}" destId="{2AC99AFE-643A-4531-9E19-E1421177A4B5}" srcOrd="0" destOrd="0" presId="urn:microsoft.com/office/officeart/2005/8/layout/matrix1"/>
    <dgm:cxn modelId="{EBCCC4BD-71D5-4A59-90B0-26C4DAFF61DF}" type="presOf" srcId="{E6C1783D-85E0-4A9A-8AA0-F50D245B1527}" destId="{95845546-1C8D-4114-9D4F-8D4C5C7456DA}" srcOrd="0" destOrd="0" presId="urn:microsoft.com/office/officeart/2005/8/layout/matrix1"/>
    <dgm:cxn modelId="{D1F408DC-7602-4A3B-A078-82ED4C7CD319}" type="presOf" srcId="{744E46A8-0295-4D7A-BD91-3B2B633EF27B}" destId="{B482ED0C-CA85-4223-A778-9449D4C79581}" srcOrd="0" destOrd="0" presId="urn:microsoft.com/office/officeart/2005/8/layout/matrix1"/>
    <dgm:cxn modelId="{F770A6CF-2B17-44DF-B25D-920A52B8277D}" type="presOf" srcId="{C305CC8D-9095-4138-9201-2C3021EEF794}" destId="{88BCAD22-86E8-4D5D-84A7-B964175E5D0F}" srcOrd="0" destOrd="0" presId="urn:microsoft.com/office/officeart/2005/8/layout/matrix1"/>
    <dgm:cxn modelId="{7AA65EB6-A215-4D6E-AE43-D400B02C6BD8}" type="presOf" srcId="{C8C71D0B-E327-43B8-ACCA-2F5DB54E6491}" destId="{2B01585E-59F1-4761-9241-B509AA0641A5}" srcOrd="1" destOrd="0" presId="urn:microsoft.com/office/officeart/2005/8/layout/matrix1"/>
    <dgm:cxn modelId="{C27919F4-E7F2-4442-8156-7959028EFD4B}" type="presOf" srcId="{744E46A8-0295-4D7A-BD91-3B2B633EF27B}" destId="{049CC4EB-3FE3-413C-AF33-2AD5571C7E7B}" srcOrd="1" destOrd="0" presId="urn:microsoft.com/office/officeart/2005/8/layout/matrix1"/>
    <dgm:cxn modelId="{E01A2A59-A90E-4B6E-B666-7862419286B2}" type="presOf" srcId="{DCD6ADFB-7827-41E4-B6B9-35BD31C3E793}" destId="{5128445D-2A3B-437B-9A9B-A4CFCDA29E1D}" srcOrd="0" destOrd="0" presId="urn:microsoft.com/office/officeart/2005/8/layout/matrix1"/>
    <dgm:cxn modelId="{7C80C368-64BD-43D7-BE84-1B510D663C11}" type="presParOf" srcId="{5128445D-2A3B-437B-9A9B-A4CFCDA29E1D}" destId="{1F5A29D5-7D75-4C10-8886-F469910AE13A}" srcOrd="0" destOrd="0" presId="urn:microsoft.com/office/officeart/2005/8/layout/matrix1"/>
    <dgm:cxn modelId="{03159EE3-1A8F-4E0B-91E3-471AA35E3E0B}" type="presParOf" srcId="{1F5A29D5-7D75-4C10-8886-F469910AE13A}" destId="{B482ED0C-CA85-4223-A778-9449D4C79581}" srcOrd="0" destOrd="0" presId="urn:microsoft.com/office/officeart/2005/8/layout/matrix1"/>
    <dgm:cxn modelId="{C2C9BC20-014C-496A-85D3-C718F071A250}" type="presParOf" srcId="{1F5A29D5-7D75-4C10-8886-F469910AE13A}" destId="{049CC4EB-3FE3-413C-AF33-2AD5571C7E7B}" srcOrd="1" destOrd="0" presId="urn:microsoft.com/office/officeart/2005/8/layout/matrix1"/>
    <dgm:cxn modelId="{272DA5D6-593C-4965-93AE-2B5038357946}" type="presParOf" srcId="{1F5A29D5-7D75-4C10-8886-F469910AE13A}" destId="{95845546-1C8D-4114-9D4F-8D4C5C7456DA}" srcOrd="2" destOrd="0" presId="urn:microsoft.com/office/officeart/2005/8/layout/matrix1"/>
    <dgm:cxn modelId="{891184A7-80F6-4008-9101-C4F623163FBD}" type="presParOf" srcId="{1F5A29D5-7D75-4C10-8886-F469910AE13A}" destId="{EA56F194-6A59-4F86-9178-E254528658E0}" srcOrd="3" destOrd="0" presId="urn:microsoft.com/office/officeart/2005/8/layout/matrix1"/>
    <dgm:cxn modelId="{F7A223EE-8EFD-4F0F-8974-52D2E18C67D9}" type="presParOf" srcId="{1F5A29D5-7D75-4C10-8886-F469910AE13A}" destId="{88BCAD22-86E8-4D5D-84A7-B964175E5D0F}" srcOrd="4" destOrd="0" presId="urn:microsoft.com/office/officeart/2005/8/layout/matrix1"/>
    <dgm:cxn modelId="{9F1DAEBB-4F9C-409B-8546-06BDC4AF0D32}" type="presParOf" srcId="{1F5A29D5-7D75-4C10-8886-F469910AE13A}" destId="{FE703B28-2DEF-4250-AA77-2ABBF126A0E1}" srcOrd="5" destOrd="0" presId="urn:microsoft.com/office/officeart/2005/8/layout/matrix1"/>
    <dgm:cxn modelId="{4D80A9D3-56AD-48BB-972F-ECC20644C965}" type="presParOf" srcId="{1F5A29D5-7D75-4C10-8886-F469910AE13A}" destId="{2AC99AFE-643A-4531-9E19-E1421177A4B5}" srcOrd="6" destOrd="0" presId="urn:microsoft.com/office/officeart/2005/8/layout/matrix1"/>
    <dgm:cxn modelId="{5E828925-8794-464F-9684-25780EBC8FE8}" type="presParOf" srcId="{1F5A29D5-7D75-4C10-8886-F469910AE13A}" destId="{2B01585E-59F1-4761-9241-B509AA0641A5}" srcOrd="7" destOrd="0" presId="urn:microsoft.com/office/officeart/2005/8/layout/matrix1"/>
    <dgm:cxn modelId="{6FA2E8C5-29C3-48AB-BE9D-28EBE67CDD1D}" type="presParOf" srcId="{5128445D-2A3B-437B-9A9B-A4CFCDA29E1D}" destId="{62624529-FC06-4B5C-8A53-C49EAB5A9E9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D6ADFB-7827-41E4-B6B9-35BD31C3E79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74845-AD56-4B5A-A1C4-7F550D59AFA2}">
      <dgm:prSet phldrT="[Text]"/>
      <dgm:spPr/>
      <dgm:t>
        <a:bodyPr/>
        <a:lstStyle/>
        <a:p>
          <a:r>
            <a:rPr lang="en-US" dirty="0" smtClean="0"/>
            <a:t>Strategies</a:t>
          </a:r>
          <a:endParaRPr lang="en-US" dirty="0"/>
        </a:p>
      </dgm:t>
    </dgm:pt>
    <dgm:pt modelId="{B1388BF4-736A-4AB0-BA9B-66C78983D537}" type="parTrans" cxnId="{9DDE113E-E7F8-4800-B3AB-45E91731D922}">
      <dgm:prSet/>
      <dgm:spPr/>
      <dgm:t>
        <a:bodyPr/>
        <a:lstStyle/>
        <a:p>
          <a:endParaRPr lang="en-US"/>
        </a:p>
      </dgm:t>
    </dgm:pt>
    <dgm:pt modelId="{4C050631-6FC2-43CD-AC61-2DA8B570F6FD}" type="sibTrans" cxnId="{9DDE113E-E7F8-4800-B3AB-45E91731D922}">
      <dgm:prSet/>
      <dgm:spPr/>
      <dgm:t>
        <a:bodyPr/>
        <a:lstStyle/>
        <a:p>
          <a:endParaRPr lang="en-US"/>
        </a:p>
      </dgm:t>
    </dgm:pt>
    <dgm:pt modelId="{744E46A8-0295-4D7A-BD91-3B2B633EF27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Quick Win</a:t>
          </a:r>
          <a:endParaRPr lang="en-US" dirty="0"/>
        </a:p>
      </dgm:t>
    </dgm:pt>
    <dgm:pt modelId="{F74FEC2A-52BE-4F99-8B82-B0BA0DCB3B3E}" type="parTrans" cxnId="{8D38F523-E837-4661-8A2C-E61AFE247F40}">
      <dgm:prSet/>
      <dgm:spPr/>
      <dgm:t>
        <a:bodyPr/>
        <a:lstStyle/>
        <a:p>
          <a:endParaRPr lang="en-US"/>
        </a:p>
      </dgm:t>
    </dgm:pt>
    <dgm:pt modelId="{DA97F842-D34C-404B-BA49-F0DC9351D028}" type="sibTrans" cxnId="{8D38F523-E837-4661-8A2C-E61AFE247F40}">
      <dgm:prSet/>
      <dgm:spPr/>
      <dgm:t>
        <a:bodyPr/>
        <a:lstStyle/>
        <a:p>
          <a:endParaRPr lang="en-US"/>
        </a:p>
      </dgm:t>
    </dgm:pt>
    <dgm:pt modelId="{E6C1783D-85E0-4A9A-8AA0-F50D245B152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Money Makers</a:t>
          </a:r>
          <a:endParaRPr lang="en-US" dirty="0"/>
        </a:p>
      </dgm:t>
    </dgm:pt>
    <dgm:pt modelId="{84FDAFB7-6627-41E1-A8AE-1FD28D82DDEC}" type="parTrans" cxnId="{445E5181-D62B-4022-B6CF-2223A2548A89}">
      <dgm:prSet/>
      <dgm:spPr/>
      <dgm:t>
        <a:bodyPr/>
        <a:lstStyle/>
        <a:p>
          <a:endParaRPr lang="en-US"/>
        </a:p>
      </dgm:t>
    </dgm:pt>
    <dgm:pt modelId="{F9B68617-D7B9-45D1-8860-15C3C4574933}" type="sibTrans" cxnId="{445E5181-D62B-4022-B6CF-2223A2548A89}">
      <dgm:prSet/>
      <dgm:spPr/>
      <dgm:t>
        <a:bodyPr/>
        <a:lstStyle/>
        <a:p>
          <a:endParaRPr lang="en-US"/>
        </a:p>
      </dgm:t>
    </dgm:pt>
    <dgm:pt modelId="{C305CC8D-9095-4138-9201-2C3021EEF794}">
      <dgm:prSet phldrT="[Text]"/>
      <dgm:spPr/>
      <dgm:t>
        <a:bodyPr/>
        <a:lstStyle/>
        <a:p>
          <a:r>
            <a:rPr lang="en-US" dirty="0" smtClean="0"/>
            <a:t>Low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DA0EABD9-A441-4967-BF78-49A518C8FB89}" type="parTrans" cxnId="{C0C513C2-2871-4946-AC9C-B075DCC3521F}">
      <dgm:prSet/>
      <dgm:spPr/>
      <dgm:t>
        <a:bodyPr/>
        <a:lstStyle/>
        <a:p>
          <a:endParaRPr lang="en-US"/>
        </a:p>
      </dgm:t>
    </dgm:pt>
    <dgm:pt modelId="{187CDF56-A2EF-4247-92B0-B05A7E1D1408}" type="sibTrans" cxnId="{C0C513C2-2871-4946-AC9C-B075DCC3521F}">
      <dgm:prSet/>
      <dgm:spPr/>
      <dgm:t>
        <a:bodyPr/>
        <a:lstStyle/>
        <a:p>
          <a:endParaRPr lang="en-US"/>
        </a:p>
      </dgm:t>
    </dgm:pt>
    <dgm:pt modelId="{C8C71D0B-E327-43B8-ACCA-2F5DB54E6491}">
      <dgm:prSet phldrT="[Text]"/>
      <dgm:spPr/>
      <dgm:t>
        <a:bodyPr/>
        <a:lstStyle/>
        <a:p>
          <a:r>
            <a:rPr lang="en-US" dirty="0" smtClean="0"/>
            <a:t>High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07245F64-9AE7-4F93-94C1-B3986FF7602F}" type="parTrans" cxnId="{BE4F4F54-0BEE-4109-93DE-83FF6209ABAC}">
      <dgm:prSet/>
      <dgm:spPr/>
      <dgm:t>
        <a:bodyPr/>
        <a:lstStyle/>
        <a:p>
          <a:endParaRPr lang="en-US"/>
        </a:p>
      </dgm:t>
    </dgm:pt>
    <dgm:pt modelId="{92E3F570-5FA6-4871-9C1B-C2D4A5D10F95}" type="sibTrans" cxnId="{BE4F4F54-0BEE-4109-93DE-83FF6209ABAC}">
      <dgm:prSet/>
      <dgm:spPr/>
      <dgm:t>
        <a:bodyPr/>
        <a:lstStyle/>
        <a:p>
          <a:endParaRPr lang="en-US"/>
        </a:p>
      </dgm:t>
    </dgm:pt>
    <dgm:pt modelId="{5128445D-2A3B-437B-9A9B-A4CFCDA29E1D}" type="pres">
      <dgm:prSet presAssocID="{DCD6ADFB-7827-41E4-B6B9-35BD31C3E79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A29D5-7D75-4C10-8886-F469910AE13A}" type="pres">
      <dgm:prSet presAssocID="{DCD6ADFB-7827-41E4-B6B9-35BD31C3E793}" presName="matrix" presStyleCnt="0"/>
      <dgm:spPr/>
    </dgm:pt>
    <dgm:pt modelId="{B482ED0C-CA85-4223-A778-9449D4C79581}" type="pres">
      <dgm:prSet presAssocID="{DCD6ADFB-7827-41E4-B6B9-35BD31C3E793}" presName="tile1" presStyleLbl="node1" presStyleIdx="0" presStyleCnt="4" custLinFactNeighborY="0"/>
      <dgm:spPr/>
      <dgm:t>
        <a:bodyPr/>
        <a:lstStyle/>
        <a:p>
          <a:endParaRPr lang="en-US"/>
        </a:p>
      </dgm:t>
    </dgm:pt>
    <dgm:pt modelId="{049CC4EB-3FE3-413C-AF33-2AD5571C7E7B}" type="pres">
      <dgm:prSet presAssocID="{DCD6ADFB-7827-41E4-B6B9-35BD31C3E79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5546-1C8D-4114-9D4F-8D4C5C7456DA}" type="pres">
      <dgm:prSet presAssocID="{DCD6ADFB-7827-41E4-B6B9-35BD31C3E793}" presName="tile2" presStyleLbl="node1" presStyleIdx="1" presStyleCnt="4" custLinFactNeighborY="0"/>
      <dgm:spPr/>
      <dgm:t>
        <a:bodyPr/>
        <a:lstStyle/>
        <a:p>
          <a:endParaRPr lang="en-US"/>
        </a:p>
      </dgm:t>
    </dgm:pt>
    <dgm:pt modelId="{EA56F194-6A59-4F86-9178-E254528658E0}" type="pres">
      <dgm:prSet presAssocID="{DCD6ADFB-7827-41E4-B6B9-35BD31C3E79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CAD22-86E8-4D5D-84A7-B964175E5D0F}" type="pres">
      <dgm:prSet presAssocID="{DCD6ADFB-7827-41E4-B6B9-35BD31C3E793}" presName="tile3" presStyleLbl="node1" presStyleIdx="2" presStyleCnt="4"/>
      <dgm:spPr/>
      <dgm:t>
        <a:bodyPr/>
        <a:lstStyle/>
        <a:p>
          <a:endParaRPr lang="en-US"/>
        </a:p>
      </dgm:t>
    </dgm:pt>
    <dgm:pt modelId="{FE703B28-2DEF-4250-AA77-2ABBF126A0E1}" type="pres">
      <dgm:prSet presAssocID="{DCD6ADFB-7827-41E4-B6B9-35BD31C3E79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99AFE-643A-4531-9E19-E1421177A4B5}" type="pres">
      <dgm:prSet presAssocID="{DCD6ADFB-7827-41E4-B6B9-35BD31C3E793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2B01585E-59F1-4761-9241-B509AA0641A5}" type="pres">
      <dgm:prSet presAssocID="{DCD6ADFB-7827-41E4-B6B9-35BD31C3E79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4529-FC06-4B5C-8A53-C49EAB5A9E92}" type="pres">
      <dgm:prSet presAssocID="{DCD6ADFB-7827-41E4-B6B9-35BD31C3E793}" presName="centerTile" presStyleLbl="fgShp" presStyleIdx="0" presStyleCnt="1" custLinFactNeighborX="3052" custLinFactNeighborY="19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E113E-E7F8-4800-B3AB-45E91731D922}" srcId="{DCD6ADFB-7827-41E4-B6B9-35BD31C3E793}" destId="{63674845-AD56-4B5A-A1C4-7F550D59AFA2}" srcOrd="0" destOrd="0" parTransId="{B1388BF4-736A-4AB0-BA9B-66C78983D537}" sibTransId="{4C050631-6FC2-43CD-AC61-2DA8B570F6FD}"/>
    <dgm:cxn modelId="{C0C513C2-2871-4946-AC9C-B075DCC3521F}" srcId="{63674845-AD56-4B5A-A1C4-7F550D59AFA2}" destId="{C305CC8D-9095-4138-9201-2C3021EEF794}" srcOrd="2" destOrd="0" parTransId="{DA0EABD9-A441-4967-BF78-49A518C8FB89}" sibTransId="{187CDF56-A2EF-4247-92B0-B05A7E1D1408}"/>
    <dgm:cxn modelId="{9E873AF8-3FB9-4296-8854-54F938699C41}" type="presOf" srcId="{63674845-AD56-4B5A-A1C4-7F550D59AFA2}" destId="{62624529-FC06-4B5C-8A53-C49EAB5A9E92}" srcOrd="0" destOrd="0" presId="urn:microsoft.com/office/officeart/2005/8/layout/matrix1"/>
    <dgm:cxn modelId="{12BEEDAA-62F0-4EDA-AA46-208F537D70D1}" type="presOf" srcId="{C8C71D0B-E327-43B8-ACCA-2F5DB54E6491}" destId="{2AC99AFE-643A-4531-9E19-E1421177A4B5}" srcOrd="0" destOrd="0" presId="urn:microsoft.com/office/officeart/2005/8/layout/matrix1"/>
    <dgm:cxn modelId="{BE4F4F54-0BEE-4109-93DE-83FF6209ABAC}" srcId="{63674845-AD56-4B5A-A1C4-7F550D59AFA2}" destId="{C8C71D0B-E327-43B8-ACCA-2F5DB54E6491}" srcOrd="3" destOrd="0" parTransId="{07245F64-9AE7-4F93-94C1-B3986FF7602F}" sibTransId="{92E3F570-5FA6-4871-9C1B-C2D4A5D10F95}"/>
    <dgm:cxn modelId="{C26BB01A-DA83-4279-BEA3-2583AAF479C3}" type="presOf" srcId="{744E46A8-0295-4D7A-BD91-3B2B633EF27B}" destId="{049CC4EB-3FE3-413C-AF33-2AD5571C7E7B}" srcOrd="1" destOrd="0" presId="urn:microsoft.com/office/officeart/2005/8/layout/matrix1"/>
    <dgm:cxn modelId="{445E5181-D62B-4022-B6CF-2223A2548A89}" srcId="{63674845-AD56-4B5A-A1C4-7F550D59AFA2}" destId="{E6C1783D-85E0-4A9A-8AA0-F50D245B1527}" srcOrd="1" destOrd="0" parTransId="{84FDAFB7-6627-41E1-A8AE-1FD28D82DDEC}" sibTransId="{F9B68617-D7B9-45D1-8860-15C3C4574933}"/>
    <dgm:cxn modelId="{1E5ED708-9D04-40EB-9767-9F4C7048AD40}" type="presOf" srcId="{E6C1783D-85E0-4A9A-8AA0-F50D245B1527}" destId="{EA56F194-6A59-4F86-9178-E254528658E0}" srcOrd="1" destOrd="0" presId="urn:microsoft.com/office/officeart/2005/8/layout/matrix1"/>
    <dgm:cxn modelId="{8D38F523-E837-4661-8A2C-E61AFE247F40}" srcId="{63674845-AD56-4B5A-A1C4-7F550D59AFA2}" destId="{744E46A8-0295-4D7A-BD91-3B2B633EF27B}" srcOrd="0" destOrd="0" parTransId="{F74FEC2A-52BE-4F99-8B82-B0BA0DCB3B3E}" sibTransId="{DA97F842-D34C-404B-BA49-F0DC9351D028}"/>
    <dgm:cxn modelId="{4359429D-C01A-47E5-9926-792905463E23}" type="presOf" srcId="{C8C71D0B-E327-43B8-ACCA-2F5DB54E6491}" destId="{2B01585E-59F1-4761-9241-B509AA0641A5}" srcOrd="1" destOrd="0" presId="urn:microsoft.com/office/officeart/2005/8/layout/matrix1"/>
    <dgm:cxn modelId="{31910434-410C-4D67-BF96-2AA571CE4B5B}" type="presOf" srcId="{E6C1783D-85E0-4A9A-8AA0-F50D245B1527}" destId="{95845546-1C8D-4114-9D4F-8D4C5C7456DA}" srcOrd="0" destOrd="0" presId="urn:microsoft.com/office/officeart/2005/8/layout/matrix1"/>
    <dgm:cxn modelId="{E3A790FB-5A5A-4538-8472-F8E58585043F}" type="presOf" srcId="{C305CC8D-9095-4138-9201-2C3021EEF794}" destId="{88BCAD22-86E8-4D5D-84A7-B964175E5D0F}" srcOrd="0" destOrd="0" presId="urn:microsoft.com/office/officeart/2005/8/layout/matrix1"/>
    <dgm:cxn modelId="{36821F82-6A28-4FA9-904C-0A54AF265DF6}" type="presOf" srcId="{744E46A8-0295-4D7A-BD91-3B2B633EF27B}" destId="{B482ED0C-CA85-4223-A778-9449D4C79581}" srcOrd="0" destOrd="0" presId="urn:microsoft.com/office/officeart/2005/8/layout/matrix1"/>
    <dgm:cxn modelId="{E66EBC05-0EDB-4CFC-9D0A-A1B33413AFAF}" type="presOf" srcId="{C305CC8D-9095-4138-9201-2C3021EEF794}" destId="{FE703B28-2DEF-4250-AA77-2ABBF126A0E1}" srcOrd="1" destOrd="0" presId="urn:microsoft.com/office/officeart/2005/8/layout/matrix1"/>
    <dgm:cxn modelId="{7CC48352-47F4-4B6F-B70E-C44CDD68743F}" type="presOf" srcId="{DCD6ADFB-7827-41E4-B6B9-35BD31C3E793}" destId="{5128445D-2A3B-437B-9A9B-A4CFCDA29E1D}" srcOrd="0" destOrd="0" presId="urn:microsoft.com/office/officeart/2005/8/layout/matrix1"/>
    <dgm:cxn modelId="{2DA910E1-CC4F-4043-9AA6-F326D8828322}" type="presParOf" srcId="{5128445D-2A3B-437B-9A9B-A4CFCDA29E1D}" destId="{1F5A29D5-7D75-4C10-8886-F469910AE13A}" srcOrd="0" destOrd="0" presId="urn:microsoft.com/office/officeart/2005/8/layout/matrix1"/>
    <dgm:cxn modelId="{2D1499AC-77E5-4EEE-9BA1-D53527D84D2F}" type="presParOf" srcId="{1F5A29D5-7D75-4C10-8886-F469910AE13A}" destId="{B482ED0C-CA85-4223-A778-9449D4C79581}" srcOrd="0" destOrd="0" presId="urn:microsoft.com/office/officeart/2005/8/layout/matrix1"/>
    <dgm:cxn modelId="{1FC36C78-4B07-4FCF-8415-81D4B0819E8A}" type="presParOf" srcId="{1F5A29D5-7D75-4C10-8886-F469910AE13A}" destId="{049CC4EB-3FE3-413C-AF33-2AD5571C7E7B}" srcOrd="1" destOrd="0" presId="urn:microsoft.com/office/officeart/2005/8/layout/matrix1"/>
    <dgm:cxn modelId="{34A55B20-FE46-495D-8D92-17FEA73FFF23}" type="presParOf" srcId="{1F5A29D5-7D75-4C10-8886-F469910AE13A}" destId="{95845546-1C8D-4114-9D4F-8D4C5C7456DA}" srcOrd="2" destOrd="0" presId="urn:microsoft.com/office/officeart/2005/8/layout/matrix1"/>
    <dgm:cxn modelId="{0A0BEF71-631D-442C-9553-AB09A205973F}" type="presParOf" srcId="{1F5A29D5-7D75-4C10-8886-F469910AE13A}" destId="{EA56F194-6A59-4F86-9178-E254528658E0}" srcOrd="3" destOrd="0" presId="urn:microsoft.com/office/officeart/2005/8/layout/matrix1"/>
    <dgm:cxn modelId="{C7F6D093-B6D5-4025-B233-B270F1637158}" type="presParOf" srcId="{1F5A29D5-7D75-4C10-8886-F469910AE13A}" destId="{88BCAD22-86E8-4D5D-84A7-B964175E5D0F}" srcOrd="4" destOrd="0" presId="urn:microsoft.com/office/officeart/2005/8/layout/matrix1"/>
    <dgm:cxn modelId="{86536450-EA02-442C-B45A-8BE01E4581BE}" type="presParOf" srcId="{1F5A29D5-7D75-4C10-8886-F469910AE13A}" destId="{FE703B28-2DEF-4250-AA77-2ABBF126A0E1}" srcOrd="5" destOrd="0" presId="urn:microsoft.com/office/officeart/2005/8/layout/matrix1"/>
    <dgm:cxn modelId="{854FC605-1D73-45BD-9CE6-567153D4AA86}" type="presParOf" srcId="{1F5A29D5-7D75-4C10-8886-F469910AE13A}" destId="{2AC99AFE-643A-4531-9E19-E1421177A4B5}" srcOrd="6" destOrd="0" presId="urn:microsoft.com/office/officeart/2005/8/layout/matrix1"/>
    <dgm:cxn modelId="{9DFD35F9-41B2-4A43-8617-3D9C8E8FD9C6}" type="presParOf" srcId="{1F5A29D5-7D75-4C10-8886-F469910AE13A}" destId="{2B01585E-59F1-4761-9241-B509AA0641A5}" srcOrd="7" destOrd="0" presId="urn:microsoft.com/office/officeart/2005/8/layout/matrix1"/>
    <dgm:cxn modelId="{4CE07584-0A65-4E13-A315-302F29E16A1C}" type="presParOf" srcId="{5128445D-2A3B-437B-9A9B-A4CFCDA29E1D}" destId="{62624529-FC06-4B5C-8A53-C49EAB5A9E9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D6ADFB-7827-41E4-B6B9-35BD31C3E79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74845-AD56-4B5A-A1C4-7F550D59AFA2}">
      <dgm:prSet phldrT="[Text]"/>
      <dgm:spPr/>
      <dgm:t>
        <a:bodyPr/>
        <a:lstStyle/>
        <a:p>
          <a:r>
            <a:rPr lang="en-US" dirty="0" smtClean="0"/>
            <a:t>Strategies</a:t>
          </a:r>
          <a:endParaRPr lang="en-US" dirty="0"/>
        </a:p>
      </dgm:t>
    </dgm:pt>
    <dgm:pt modelId="{B1388BF4-736A-4AB0-BA9B-66C78983D537}" type="parTrans" cxnId="{9DDE113E-E7F8-4800-B3AB-45E91731D922}">
      <dgm:prSet/>
      <dgm:spPr/>
      <dgm:t>
        <a:bodyPr/>
        <a:lstStyle/>
        <a:p>
          <a:endParaRPr lang="en-US"/>
        </a:p>
      </dgm:t>
    </dgm:pt>
    <dgm:pt modelId="{4C050631-6FC2-43CD-AC61-2DA8B570F6FD}" type="sibTrans" cxnId="{9DDE113E-E7F8-4800-B3AB-45E91731D922}">
      <dgm:prSet/>
      <dgm:spPr/>
      <dgm:t>
        <a:bodyPr/>
        <a:lstStyle/>
        <a:p>
          <a:endParaRPr lang="en-US"/>
        </a:p>
      </dgm:t>
    </dgm:pt>
    <dgm:pt modelId="{744E46A8-0295-4D7A-BD91-3B2B633EF27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Quick Win</a:t>
          </a:r>
          <a:endParaRPr lang="en-US" dirty="0"/>
        </a:p>
      </dgm:t>
    </dgm:pt>
    <dgm:pt modelId="{F74FEC2A-52BE-4F99-8B82-B0BA0DCB3B3E}" type="parTrans" cxnId="{8D38F523-E837-4661-8A2C-E61AFE247F40}">
      <dgm:prSet/>
      <dgm:spPr/>
      <dgm:t>
        <a:bodyPr/>
        <a:lstStyle/>
        <a:p>
          <a:endParaRPr lang="en-US"/>
        </a:p>
      </dgm:t>
    </dgm:pt>
    <dgm:pt modelId="{DA97F842-D34C-404B-BA49-F0DC9351D028}" type="sibTrans" cxnId="{8D38F523-E837-4661-8A2C-E61AFE247F40}">
      <dgm:prSet/>
      <dgm:spPr/>
      <dgm:t>
        <a:bodyPr/>
        <a:lstStyle/>
        <a:p>
          <a:endParaRPr lang="en-US"/>
        </a:p>
      </dgm:t>
    </dgm:pt>
    <dgm:pt modelId="{E6C1783D-85E0-4A9A-8AA0-F50D245B152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Money Makers</a:t>
          </a:r>
          <a:endParaRPr lang="en-US" dirty="0"/>
        </a:p>
      </dgm:t>
    </dgm:pt>
    <dgm:pt modelId="{84FDAFB7-6627-41E1-A8AE-1FD28D82DDEC}" type="parTrans" cxnId="{445E5181-D62B-4022-B6CF-2223A2548A89}">
      <dgm:prSet/>
      <dgm:spPr/>
      <dgm:t>
        <a:bodyPr/>
        <a:lstStyle/>
        <a:p>
          <a:endParaRPr lang="en-US"/>
        </a:p>
      </dgm:t>
    </dgm:pt>
    <dgm:pt modelId="{F9B68617-D7B9-45D1-8860-15C3C4574933}" type="sibTrans" cxnId="{445E5181-D62B-4022-B6CF-2223A2548A89}">
      <dgm:prSet/>
      <dgm:spPr/>
      <dgm:t>
        <a:bodyPr/>
        <a:lstStyle/>
        <a:p>
          <a:endParaRPr lang="en-US"/>
        </a:p>
      </dgm:t>
    </dgm:pt>
    <dgm:pt modelId="{C305CC8D-9095-4138-9201-2C3021EEF794}">
      <dgm:prSet phldrT="[Text]"/>
      <dgm:spPr/>
      <dgm:t>
        <a:bodyPr/>
        <a:lstStyle/>
        <a:p>
          <a:r>
            <a:rPr lang="en-US" dirty="0" smtClean="0"/>
            <a:t>Low Margin</a:t>
          </a:r>
        </a:p>
        <a:p>
          <a:r>
            <a:rPr lang="en-US" dirty="0" smtClean="0"/>
            <a:t>Low Retention </a:t>
          </a:r>
          <a:endParaRPr lang="en-US" dirty="0"/>
        </a:p>
      </dgm:t>
    </dgm:pt>
    <dgm:pt modelId="{DA0EABD9-A441-4967-BF78-49A518C8FB89}" type="parTrans" cxnId="{C0C513C2-2871-4946-AC9C-B075DCC3521F}">
      <dgm:prSet/>
      <dgm:spPr/>
      <dgm:t>
        <a:bodyPr/>
        <a:lstStyle/>
        <a:p>
          <a:endParaRPr lang="en-US"/>
        </a:p>
      </dgm:t>
    </dgm:pt>
    <dgm:pt modelId="{187CDF56-A2EF-4247-92B0-B05A7E1D1408}" type="sibTrans" cxnId="{C0C513C2-2871-4946-AC9C-B075DCC3521F}">
      <dgm:prSet/>
      <dgm:spPr/>
      <dgm:t>
        <a:bodyPr/>
        <a:lstStyle/>
        <a:p>
          <a:endParaRPr lang="en-US"/>
        </a:p>
      </dgm:t>
    </dgm:pt>
    <dgm:pt modelId="{C8C71D0B-E327-43B8-ACCA-2F5DB54E649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High Effort</a:t>
          </a:r>
          <a:endParaRPr lang="en-US" dirty="0"/>
        </a:p>
      </dgm:t>
    </dgm:pt>
    <dgm:pt modelId="{07245F64-9AE7-4F93-94C1-B3986FF7602F}" type="parTrans" cxnId="{BE4F4F54-0BEE-4109-93DE-83FF6209ABAC}">
      <dgm:prSet/>
      <dgm:spPr/>
      <dgm:t>
        <a:bodyPr/>
        <a:lstStyle/>
        <a:p>
          <a:endParaRPr lang="en-US"/>
        </a:p>
      </dgm:t>
    </dgm:pt>
    <dgm:pt modelId="{92E3F570-5FA6-4871-9C1B-C2D4A5D10F95}" type="sibTrans" cxnId="{BE4F4F54-0BEE-4109-93DE-83FF6209ABAC}">
      <dgm:prSet/>
      <dgm:spPr/>
      <dgm:t>
        <a:bodyPr/>
        <a:lstStyle/>
        <a:p>
          <a:endParaRPr lang="en-US"/>
        </a:p>
      </dgm:t>
    </dgm:pt>
    <dgm:pt modelId="{5128445D-2A3B-437B-9A9B-A4CFCDA29E1D}" type="pres">
      <dgm:prSet presAssocID="{DCD6ADFB-7827-41E4-B6B9-35BD31C3E79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A29D5-7D75-4C10-8886-F469910AE13A}" type="pres">
      <dgm:prSet presAssocID="{DCD6ADFB-7827-41E4-B6B9-35BD31C3E793}" presName="matrix" presStyleCnt="0"/>
      <dgm:spPr/>
    </dgm:pt>
    <dgm:pt modelId="{B482ED0C-CA85-4223-A778-9449D4C79581}" type="pres">
      <dgm:prSet presAssocID="{DCD6ADFB-7827-41E4-B6B9-35BD31C3E793}" presName="tile1" presStyleLbl="node1" presStyleIdx="0" presStyleCnt="4" custLinFactNeighborY="0"/>
      <dgm:spPr/>
      <dgm:t>
        <a:bodyPr/>
        <a:lstStyle/>
        <a:p>
          <a:endParaRPr lang="en-US"/>
        </a:p>
      </dgm:t>
    </dgm:pt>
    <dgm:pt modelId="{049CC4EB-3FE3-413C-AF33-2AD5571C7E7B}" type="pres">
      <dgm:prSet presAssocID="{DCD6ADFB-7827-41E4-B6B9-35BD31C3E79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5546-1C8D-4114-9D4F-8D4C5C7456DA}" type="pres">
      <dgm:prSet presAssocID="{DCD6ADFB-7827-41E4-B6B9-35BD31C3E793}" presName="tile2" presStyleLbl="node1" presStyleIdx="1" presStyleCnt="4" custLinFactNeighborY="0"/>
      <dgm:spPr/>
      <dgm:t>
        <a:bodyPr/>
        <a:lstStyle/>
        <a:p>
          <a:endParaRPr lang="en-US"/>
        </a:p>
      </dgm:t>
    </dgm:pt>
    <dgm:pt modelId="{EA56F194-6A59-4F86-9178-E254528658E0}" type="pres">
      <dgm:prSet presAssocID="{DCD6ADFB-7827-41E4-B6B9-35BD31C3E79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CAD22-86E8-4D5D-84A7-B964175E5D0F}" type="pres">
      <dgm:prSet presAssocID="{DCD6ADFB-7827-41E4-B6B9-35BD31C3E793}" presName="tile3" presStyleLbl="node1" presStyleIdx="2" presStyleCnt="4"/>
      <dgm:spPr/>
      <dgm:t>
        <a:bodyPr/>
        <a:lstStyle/>
        <a:p>
          <a:endParaRPr lang="en-US"/>
        </a:p>
      </dgm:t>
    </dgm:pt>
    <dgm:pt modelId="{FE703B28-2DEF-4250-AA77-2ABBF126A0E1}" type="pres">
      <dgm:prSet presAssocID="{DCD6ADFB-7827-41E4-B6B9-35BD31C3E79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99AFE-643A-4531-9E19-E1421177A4B5}" type="pres">
      <dgm:prSet presAssocID="{DCD6ADFB-7827-41E4-B6B9-35BD31C3E793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2B01585E-59F1-4761-9241-B509AA0641A5}" type="pres">
      <dgm:prSet presAssocID="{DCD6ADFB-7827-41E4-B6B9-35BD31C3E79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4529-FC06-4B5C-8A53-C49EAB5A9E92}" type="pres">
      <dgm:prSet presAssocID="{DCD6ADFB-7827-41E4-B6B9-35BD31C3E793}" presName="centerTile" presStyleLbl="fgShp" presStyleIdx="0" presStyleCnt="1" custLinFactNeighborX="8366" custLinFactNeighborY="1316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7730374-A390-4FBC-810A-0CA5EE3748B1}" type="presOf" srcId="{C305CC8D-9095-4138-9201-2C3021EEF794}" destId="{FE703B28-2DEF-4250-AA77-2ABBF126A0E1}" srcOrd="1" destOrd="0" presId="urn:microsoft.com/office/officeart/2005/8/layout/matrix1"/>
    <dgm:cxn modelId="{9DDE113E-E7F8-4800-B3AB-45E91731D922}" srcId="{DCD6ADFB-7827-41E4-B6B9-35BD31C3E793}" destId="{63674845-AD56-4B5A-A1C4-7F550D59AFA2}" srcOrd="0" destOrd="0" parTransId="{B1388BF4-736A-4AB0-BA9B-66C78983D537}" sibTransId="{4C050631-6FC2-43CD-AC61-2DA8B570F6FD}"/>
    <dgm:cxn modelId="{B7B754D8-4971-4AF6-B843-319E6258BDF0}" type="presOf" srcId="{E6C1783D-85E0-4A9A-8AA0-F50D245B1527}" destId="{95845546-1C8D-4114-9D4F-8D4C5C7456DA}" srcOrd="0" destOrd="0" presId="urn:microsoft.com/office/officeart/2005/8/layout/matrix1"/>
    <dgm:cxn modelId="{7C0C92D3-7CD9-4B0A-8A21-966C2452DEDE}" type="presOf" srcId="{E6C1783D-85E0-4A9A-8AA0-F50D245B1527}" destId="{EA56F194-6A59-4F86-9178-E254528658E0}" srcOrd="1" destOrd="0" presId="urn:microsoft.com/office/officeart/2005/8/layout/matrix1"/>
    <dgm:cxn modelId="{C0C513C2-2871-4946-AC9C-B075DCC3521F}" srcId="{63674845-AD56-4B5A-A1C4-7F550D59AFA2}" destId="{C305CC8D-9095-4138-9201-2C3021EEF794}" srcOrd="2" destOrd="0" parTransId="{DA0EABD9-A441-4967-BF78-49A518C8FB89}" sibTransId="{187CDF56-A2EF-4247-92B0-B05A7E1D1408}"/>
    <dgm:cxn modelId="{BE4F4F54-0BEE-4109-93DE-83FF6209ABAC}" srcId="{63674845-AD56-4B5A-A1C4-7F550D59AFA2}" destId="{C8C71D0B-E327-43B8-ACCA-2F5DB54E6491}" srcOrd="3" destOrd="0" parTransId="{07245F64-9AE7-4F93-94C1-B3986FF7602F}" sibTransId="{92E3F570-5FA6-4871-9C1B-C2D4A5D10F95}"/>
    <dgm:cxn modelId="{445E5181-D62B-4022-B6CF-2223A2548A89}" srcId="{63674845-AD56-4B5A-A1C4-7F550D59AFA2}" destId="{E6C1783D-85E0-4A9A-8AA0-F50D245B1527}" srcOrd="1" destOrd="0" parTransId="{84FDAFB7-6627-41E1-A8AE-1FD28D82DDEC}" sibTransId="{F9B68617-D7B9-45D1-8860-15C3C4574933}"/>
    <dgm:cxn modelId="{BEA74108-CE5A-43DB-8FBF-A3A0C5B95ACB}" type="presOf" srcId="{DCD6ADFB-7827-41E4-B6B9-35BD31C3E793}" destId="{5128445D-2A3B-437B-9A9B-A4CFCDA29E1D}" srcOrd="0" destOrd="0" presId="urn:microsoft.com/office/officeart/2005/8/layout/matrix1"/>
    <dgm:cxn modelId="{8D38F523-E837-4661-8A2C-E61AFE247F40}" srcId="{63674845-AD56-4B5A-A1C4-7F550D59AFA2}" destId="{744E46A8-0295-4D7A-BD91-3B2B633EF27B}" srcOrd="0" destOrd="0" parTransId="{F74FEC2A-52BE-4F99-8B82-B0BA0DCB3B3E}" sibTransId="{DA97F842-D34C-404B-BA49-F0DC9351D028}"/>
    <dgm:cxn modelId="{4E7468AC-21C1-4837-A3B9-4F1B03DD6BA3}" type="presOf" srcId="{744E46A8-0295-4D7A-BD91-3B2B633EF27B}" destId="{049CC4EB-3FE3-413C-AF33-2AD5571C7E7B}" srcOrd="1" destOrd="0" presId="urn:microsoft.com/office/officeart/2005/8/layout/matrix1"/>
    <dgm:cxn modelId="{6B5BB76E-09FD-4409-ADFB-EB0B0E04A492}" type="presOf" srcId="{C8C71D0B-E327-43B8-ACCA-2F5DB54E6491}" destId="{2B01585E-59F1-4761-9241-B509AA0641A5}" srcOrd="1" destOrd="0" presId="urn:microsoft.com/office/officeart/2005/8/layout/matrix1"/>
    <dgm:cxn modelId="{6D641720-2409-45FC-8C1D-DB7381CBC9ED}" type="presOf" srcId="{744E46A8-0295-4D7A-BD91-3B2B633EF27B}" destId="{B482ED0C-CA85-4223-A778-9449D4C79581}" srcOrd="0" destOrd="0" presId="urn:microsoft.com/office/officeart/2005/8/layout/matrix1"/>
    <dgm:cxn modelId="{D19028E1-C812-4017-A393-003C2054EA69}" type="presOf" srcId="{63674845-AD56-4B5A-A1C4-7F550D59AFA2}" destId="{62624529-FC06-4B5C-8A53-C49EAB5A9E92}" srcOrd="0" destOrd="0" presId="urn:microsoft.com/office/officeart/2005/8/layout/matrix1"/>
    <dgm:cxn modelId="{C8B00E3D-C7C9-47DC-8660-76BF76887EEF}" type="presOf" srcId="{C305CC8D-9095-4138-9201-2C3021EEF794}" destId="{88BCAD22-86E8-4D5D-84A7-B964175E5D0F}" srcOrd="0" destOrd="0" presId="urn:microsoft.com/office/officeart/2005/8/layout/matrix1"/>
    <dgm:cxn modelId="{5303AFE2-2E67-4CE7-A979-137175055146}" type="presOf" srcId="{C8C71D0B-E327-43B8-ACCA-2F5DB54E6491}" destId="{2AC99AFE-643A-4531-9E19-E1421177A4B5}" srcOrd="0" destOrd="0" presId="urn:microsoft.com/office/officeart/2005/8/layout/matrix1"/>
    <dgm:cxn modelId="{EB7A9E39-74DC-4A4C-8FDB-68DEC3A0B029}" type="presParOf" srcId="{5128445D-2A3B-437B-9A9B-A4CFCDA29E1D}" destId="{1F5A29D5-7D75-4C10-8886-F469910AE13A}" srcOrd="0" destOrd="0" presId="urn:microsoft.com/office/officeart/2005/8/layout/matrix1"/>
    <dgm:cxn modelId="{3AF669B1-18DA-481D-8C76-BD9F824D1C93}" type="presParOf" srcId="{1F5A29D5-7D75-4C10-8886-F469910AE13A}" destId="{B482ED0C-CA85-4223-A778-9449D4C79581}" srcOrd="0" destOrd="0" presId="urn:microsoft.com/office/officeart/2005/8/layout/matrix1"/>
    <dgm:cxn modelId="{FD1EFFC5-E2E8-4DEA-AB12-63FE981C1A89}" type="presParOf" srcId="{1F5A29D5-7D75-4C10-8886-F469910AE13A}" destId="{049CC4EB-3FE3-413C-AF33-2AD5571C7E7B}" srcOrd="1" destOrd="0" presId="urn:microsoft.com/office/officeart/2005/8/layout/matrix1"/>
    <dgm:cxn modelId="{0B9F78B0-B3AC-4DE3-B307-022A943CFA06}" type="presParOf" srcId="{1F5A29D5-7D75-4C10-8886-F469910AE13A}" destId="{95845546-1C8D-4114-9D4F-8D4C5C7456DA}" srcOrd="2" destOrd="0" presId="urn:microsoft.com/office/officeart/2005/8/layout/matrix1"/>
    <dgm:cxn modelId="{0E73F7F0-0093-44B7-9E44-308465CD9589}" type="presParOf" srcId="{1F5A29D5-7D75-4C10-8886-F469910AE13A}" destId="{EA56F194-6A59-4F86-9178-E254528658E0}" srcOrd="3" destOrd="0" presId="urn:microsoft.com/office/officeart/2005/8/layout/matrix1"/>
    <dgm:cxn modelId="{DA1FFB80-DDBB-4528-8A72-A5687F2DF0B6}" type="presParOf" srcId="{1F5A29D5-7D75-4C10-8886-F469910AE13A}" destId="{88BCAD22-86E8-4D5D-84A7-B964175E5D0F}" srcOrd="4" destOrd="0" presId="urn:microsoft.com/office/officeart/2005/8/layout/matrix1"/>
    <dgm:cxn modelId="{1AF20D90-F662-4518-B692-961197B7ED26}" type="presParOf" srcId="{1F5A29D5-7D75-4C10-8886-F469910AE13A}" destId="{FE703B28-2DEF-4250-AA77-2ABBF126A0E1}" srcOrd="5" destOrd="0" presId="urn:microsoft.com/office/officeart/2005/8/layout/matrix1"/>
    <dgm:cxn modelId="{0BC093DB-9614-40B8-8182-EBBCAD9F5507}" type="presParOf" srcId="{1F5A29D5-7D75-4C10-8886-F469910AE13A}" destId="{2AC99AFE-643A-4531-9E19-E1421177A4B5}" srcOrd="6" destOrd="0" presId="urn:microsoft.com/office/officeart/2005/8/layout/matrix1"/>
    <dgm:cxn modelId="{A8C6CDAD-062D-4BCC-BDCA-38424E836240}" type="presParOf" srcId="{1F5A29D5-7D75-4C10-8886-F469910AE13A}" destId="{2B01585E-59F1-4761-9241-B509AA0641A5}" srcOrd="7" destOrd="0" presId="urn:microsoft.com/office/officeart/2005/8/layout/matrix1"/>
    <dgm:cxn modelId="{4E3DA913-E09D-4C08-8550-7A1B3C65561D}" type="presParOf" srcId="{5128445D-2A3B-437B-9A9B-A4CFCDA29E1D}" destId="{62624529-FC06-4B5C-8A53-C49EAB5A9E9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D6ADFB-7827-41E4-B6B9-35BD31C3E79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74845-AD56-4B5A-A1C4-7F550D59AFA2}">
      <dgm:prSet phldrT="[Text]"/>
      <dgm:spPr/>
      <dgm:t>
        <a:bodyPr/>
        <a:lstStyle/>
        <a:p>
          <a:r>
            <a:rPr lang="en-US" dirty="0" smtClean="0"/>
            <a:t>Strategies</a:t>
          </a:r>
          <a:endParaRPr lang="en-US" dirty="0"/>
        </a:p>
      </dgm:t>
    </dgm:pt>
    <dgm:pt modelId="{B1388BF4-736A-4AB0-BA9B-66C78983D537}" type="parTrans" cxnId="{9DDE113E-E7F8-4800-B3AB-45E91731D922}">
      <dgm:prSet/>
      <dgm:spPr/>
      <dgm:t>
        <a:bodyPr/>
        <a:lstStyle/>
        <a:p>
          <a:endParaRPr lang="en-US"/>
        </a:p>
      </dgm:t>
    </dgm:pt>
    <dgm:pt modelId="{4C050631-6FC2-43CD-AC61-2DA8B570F6FD}" type="sibTrans" cxnId="{9DDE113E-E7F8-4800-B3AB-45E91731D922}">
      <dgm:prSet/>
      <dgm:spPr/>
      <dgm:t>
        <a:bodyPr/>
        <a:lstStyle/>
        <a:p>
          <a:endParaRPr lang="en-US"/>
        </a:p>
      </dgm:t>
    </dgm:pt>
    <dgm:pt modelId="{744E46A8-0295-4D7A-BD91-3B2B633EF27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Quick Win</a:t>
          </a:r>
          <a:endParaRPr lang="en-US" dirty="0"/>
        </a:p>
      </dgm:t>
    </dgm:pt>
    <dgm:pt modelId="{F74FEC2A-52BE-4F99-8B82-B0BA0DCB3B3E}" type="parTrans" cxnId="{8D38F523-E837-4661-8A2C-E61AFE247F40}">
      <dgm:prSet/>
      <dgm:spPr/>
      <dgm:t>
        <a:bodyPr/>
        <a:lstStyle/>
        <a:p>
          <a:endParaRPr lang="en-US"/>
        </a:p>
      </dgm:t>
    </dgm:pt>
    <dgm:pt modelId="{DA97F842-D34C-404B-BA49-F0DC9351D028}" type="sibTrans" cxnId="{8D38F523-E837-4661-8A2C-E61AFE247F40}">
      <dgm:prSet/>
      <dgm:spPr/>
      <dgm:t>
        <a:bodyPr/>
        <a:lstStyle/>
        <a:p>
          <a:endParaRPr lang="en-US"/>
        </a:p>
      </dgm:t>
    </dgm:pt>
    <dgm:pt modelId="{E6C1783D-85E0-4A9A-8AA0-F50D245B152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Money Makers</a:t>
          </a:r>
          <a:endParaRPr lang="en-US" dirty="0"/>
        </a:p>
      </dgm:t>
    </dgm:pt>
    <dgm:pt modelId="{84FDAFB7-6627-41E1-A8AE-1FD28D82DDEC}" type="parTrans" cxnId="{445E5181-D62B-4022-B6CF-2223A2548A89}">
      <dgm:prSet/>
      <dgm:spPr/>
      <dgm:t>
        <a:bodyPr/>
        <a:lstStyle/>
        <a:p>
          <a:endParaRPr lang="en-US"/>
        </a:p>
      </dgm:t>
    </dgm:pt>
    <dgm:pt modelId="{F9B68617-D7B9-45D1-8860-15C3C4574933}" type="sibTrans" cxnId="{445E5181-D62B-4022-B6CF-2223A2548A89}">
      <dgm:prSet/>
      <dgm:spPr/>
      <dgm:t>
        <a:bodyPr/>
        <a:lstStyle/>
        <a:p>
          <a:endParaRPr lang="en-US"/>
        </a:p>
      </dgm:t>
    </dgm:pt>
    <dgm:pt modelId="{C305CC8D-9095-4138-9201-2C3021EEF79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Forget Them</a:t>
          </a:r>
          <a:endParaRPr lang="en-US" dirty="0"/>
        </a:p>
      </dgm:t>
    </dgm:pt>
    <dgm:pt modelId="{DA0EABD9-A441-4967-BF78-49A518C8FB89}" type="parTrans" cxnId="{C0C513C2-2871-4946-AC9C-B075DCC3521F}">
      <dgm:prSet/>
      <dgm:spPr/>
      <dgm:t>
        <a:bodyPr/>
        <a:lstStyle/>
        <a:p>
          <a:endParaRPr lang="en-US"/>
        </a:p>
      </dgm:t>
    </dgm:pt>
    <dgm:pt modelId="{187CDF56-A2EF-4247-92B0-B05A7E1D1408}" type="sibTrans" cxnId="{C0C513C2-2871-4946-AC9C-B075DCC3521F}">
      <dgm:prSet/>
      <dgm:spPr/>
      <dgm:t>
        <a:bodyPr/>
        <a:lstStyle/>
        <a:p>
          <a:endParaRPr lang="en-US"/>
        </a:p>
      </dgm:t>
    </dgm:pt>
    <dgm:pt modelId="{C8C71D0B-E327-43B8-ACCA-2F5DB54E649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High Effort</a:t>
          </a:r>
          <a:endParaRPr lang="en-US" dirty="0"/>
        </a:p>
      </dgm:t>
    </dgm:pt>
    <dgm:pt modelId="{07245F64-9AE7-4F93-94C1-B3986FF7602F}" type="parTrans" cxnId="{BE4F4F54-0BEE-4109-93DE-83FF6209ABAC}">
      <dgm:prSet/>
      <dgm:spPr/>
      <dgm:t>
        <a:bodyPr/>
        <a:lstStyle/>
        <a:p>
          <a:endParaRPr lang="en-US"/>
        </a:p>
      </dgm:t>
    </dgm:pt>
    <dgm:pt modelId="{92E3F570-5FA6-4871-9C1B-C2D4A5D10F95}" type="sibTrans" cxnId="{BE4F4F54-0BEE-4109-93DE-83FF6209ABAC}">
      <dgm:prSet/>
      <dgm:spPr/>
      <dgm:t>
        <a:bodyPr/>
        <a:lstStyle/>
        <a:p>
          <a:endParaRPr lang="en-US"/>
        </a:p>
      </dgm:t>
    </dgm:pt>
    <dgm:pt modelId="{5128445D-2A3B-437B-9A9B-A4CFCDA29E1D}" type="pres">
      <dgm:prSet presAssocID="{DCD6ADFB-7827-41E4-B6B9-35BD31C3E79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A29D5-7D75-4C10-8886-F469910AE13A}" type="pres">
      <dgm:prSet presAssocID="{DCD6ADFB-7827-41E4-B6B9-35BD31C3E793}" presName="matrix" presStyleCnt="0"/>
      <dgm:spPr/>
    </dgm:pt>
    <dgm:pt modelId="{B482ED0C-CA85-4223-A778-9449D4C79581}" type="pres">
      <dgm:prSet presAssocID="{DCD6ADFB-7827-41E4-B6B9-35BD31C3E793}" presName="tile1" presStyleLbl="node1" presStyleIdx="0" presStyleCnt="4" custLinFactNeighborY="0"/>
      <dgm:spPr/>
      <dgm:t>
        <a:bodyPr/>
        <a:lstStyle/>
        <a:p>
          <a:endParaRPr lang="en-US"/>
        </a:p>
      </dgm:t>
    </dgm:pt>
    <dgm:pt modelId="{049CC4EB-3FE3-413C-AF33-2AD5571C7E7B}" type="pres">
      <dgm:prSet presAssocID="{DCD6ADFB-7827-41E4-B6B9-35BD31C3E79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5546-1C8D-4114-9D4F-8D4C5C7456DA}" type="pres">
      <dgm:prSet presAssocID="{DCD6ADFB-7827-41E4-B6B9-35BD31C3E793}" presName="tile2" presStyleLbl="node1" presStyleIdx="1" presStyleCnt="4" custLinFactNeighborY="0"/>
      <dgm:spPr/>
      <dgm:t>
        <a:bodyPr/>
        <a:lstStyle/>
        <a:p>
          <a:endParaRPr lang="en-US"/>
        </a:p>
      </dgm:t>
    </dgm:pt>
    <dgm:pt modelId="{EA56F194-6A59-4F86-9178-E254528658E0}" type="pres">
      <dgm:prSet presAssocID="{DCD6ADFB-7827-41E4-B6B9-35BD31C3E79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CAD22-86E8-4D5D-84A7-B964175E5D0F}" type="pres">
      <dgm:prSet presAssocID="{DCD6ADFB-7827-41E4-B6B9-35BD31C3E793}" presName="tile3" presStyleLbl="node1" presStyleIdx="2" presStyleCnt="4"/>
      <dgm:spPr/>
      <dgm:t>
        <a:bodyPr/>
        <a:lstStyle/>
        <a:p>
          <a:endParaRPr lang="en-US"/>
        </a:p>
      </dgm:t>
    </dgm:pt>
    <dgm:pt modelId="{FE703B28-2DEF-4250-AA77-2ABBF126A0E1}" type="pres">
      <dgm:prSet presAssocID="{DCD6ADFB-7827-41E4-B6B9-35BD31C3E79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99AFE-643A-4531-9E19-E1421177A4B5}" type="pres">
      <dgm:prSet presAssocID="{DCD6ADFB-7827-41E4-B6B9-35BD31C3E793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2B01585E-59F1-4761-9241-B509AA0641A5}" type="pres">
      <dgm:prSet presAssocID="{DCD6ADFB-7827-41E4-B6B9-35BD31C3E79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4529-FC06-4B5C-8A53-C49EAB5A9E92}" type="pres">
      <dgm:prSet presAssocID="{DCD6ADFB-7827-41E4-B6B9-35BD31C3E793}" presName="centerTile" presStyleLbl="fgShp" presStyleIdx="0" presStyleCnt="1" custLinFactNeighborX="8366" custLinFactNeighborY="1316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E113E-E7F8-4800-B3AB-45E91731D922}" srcId="{DCD6ADFB-7827-41E4-B6B9-35BD31C3E793}" destId="{63674845-AD56-4B5A-A1C4-7F550D59AFA2}" srcOrd="0" destOrd="0" parTransId="{B1388BF4-736A-4AB0-BA9B-66C78983D537}" sibTransId="{4C050631-6FC2-43CD-AC61-2DA8B570F6FD}"/>
    <dgm:cxn modelId="{BD77828C-63CA-463C-B8AD-21A2E806B0C1}" type="presOf" srcId="{744E46A8-0295-4D7A-BD91-3B2B633EF27B}" destId="{049CC4EB-3FE3-413C-AF33-2AD5571C7E7B}" srcOrd="1" destOrd="0" presId="urn:microsoft.com/office/officeart/2005/8/layout/matrix1"/>
    <dgm:cxn modelId="{4FE3B0AB-6884-40E2-B9A7-6177662E12BB}" type="presOf" srcId="{DCD6ADFB-7827-41E4-B6B9-35BD31C3E793}" destId="{5128445D-2A3B-437B-9A9B-A4CFCDA29E1D}" srcOrd="0" destOrd="0" presId="urn:microsoft.com/office/officeart/2005/8/layout/matrix1"/>
    <dgm:cxn modelId="{C0C513C2-2871-4946-AC9C-B075DCC3521F}" srcId="{63674845-AD56-4B5A-A1C4-7F550D59AFA2}" destId="{C305CC8D-9095-4138-9201-2C3021EEF794}" srcOrd="2" destOrd="0" parTransId="{DA0EABD9-A441-4967-BF78-49A518C8FB89}" sibTransId="{187CDF56-A2EF-4247-92B0-B05A7E1D1408}"/>
    <dgm:cxn modelId="{F267D9A3-9B85-4EE4-B9BC-FE3DB2D1CE67}" type="presOf" srcId="{63674845-AD56-4B5A-A1C4-7F550D59AFA2}" destId="{62624529-FC06-4B5C-8A53-C49EAB5A9E92}" srcOrd="0" destOrd="0" presId="urn:microsoft.com/office/officeart/2005/8/layout/matrix1"/>
    <dgm:cxn modelId="{BE4F4F54-0BEE-4109-93DE-83FF6209ABAC}" srcId="{63674845-AD56-4B5A-A1C4-7F550D59AFA2}" destId="{C8C71D0B-E327-43B8-ACCA-2F5DB54E6491}" srcOrd="3" destOrd="0" parTransId="{07245F64-9AE7-4F93-94C1-B3986FF7602F}" sibTransId="{92E3F570-5FA6-4871-9C1B-C2D4A5D10F95}"/>
    <dgm:cxn modelId="{DD04FB4A-453D-43FC-A752-85172ADFC026}" type="presOf" srcId="{744E46A8-0295-4D7A-BD91-3B2B633EF27B}" destId="{B482ED0C-CA85-4223-A778-9449D4C79581}" srcOrd="0" destOrd="0" presId="urn:microsoft.com/office/officeart/2005/8/layout/matrix1"/>
    <dgm:cxn modelId="{3D6BA96E-FF9E-4FF5-9118-5EECFC1DB84A}" type="presOf" srcId="{E6C1783D-85E0-4A9A-8AA0-F50D245B1527}" destId="{95845546-1C8D-4114-9D4F-8D4C5C7456DA}" srcOrd="0" destOrd="0" presId="urn:microsoft.com/office/officeart/2005/8/layout/matrix1"/>
    <dgm:cxn modelId="{445E5181-D62B-4022-B6CF-2223A2548A89}" srcId="{63674845-AD56-4B5A-A1C4-7F550D59AFA2}" destId="{E6C1783D-85E0-4A9A-8AA0-F50D245B1527}" srcOrd="1" destOrd="0" parTransId="{84FDAFB7-6627-41E1-A8AE-1FD28D82DDEC}" sibTransId="{F9B68617-D7B9-45D1-8860-15C3C4574933}"/>
    <dgm:cxn modelId="{8D38F523-E837-4661-8A2C-E61AFE247F40}" srcId="{63674845-AD56-4B5A-A1C4-7F550D59AFA2}" destId="{744E46A8-0295-4D7A-BD91-3B2B633EF27B}" srcOrd="0" destOrd="0" parTransId="{F74FEC2A-52BE-4F99-8B82-B0BA0DCB3B3E}" sibTransId="{DA97F842-D34C-404B-BA49-F0DC9351D028}"/>
    <dgm:cxn modelId="{E5DE9DA0-2983-44D0-99DC-3DBEB580BC04}" type="presOf" srcId="{C8C71D0B-E327-43B8-ACCA-2F5DB54E6491}" destId="{2B01585E-59F1-4761-9241-B509AA0641A5}" srcOrd="1" destOrd="0" presId="urn:microsoft.com/office/officeart/2005/8/layout/matrix1"/>
    <dgm:cxn modelId="{A33166AD-4AA2-4D0C-A218-BE05F121A02C}" type="presOf" srcId="{C305CC8D-9095-4138-9201-2C3021EEF794}" destId="{88BCAD22-86E8-4D5D-84A7-B964175E5D0F}" srcOrd="0" destOrd="0" presId="urn:microsoft.com/office/officeart/2005/8/layout/matrix1"/>
    <dgm:cxn modelId="{D2E2151C-46F1-4AE7-9435-3E62A4BA6A4E}" type="presOf" srcId="{C305CC8D-9095-4138-9201-2C3021EEF794}" destId="{FE703B28-2DEF-4250-AA77-2ABBF126A0E1}" srcOrd="1" destOrd="0" presId="urn:microsoft.com/office/officeart/2005/8/layout/matrix1"/>
    <dgm:cxn modelId="{AAF75B6E-3B43-4350-BCC9-554A2FEC4EAF}" type="presOf" srcId="{E6C1783D-85E0-4A9A-8AA0-F50D245B1527}" destId="{EA56F194-6A59-4F86-9178-E254528658E0}" srcOrd="1" destOrd="0" presId="urn:microsoft.com/office/officeart/2005/8/layout/matrix1"/>
    <dgm:cxn modelId="{90D60D07-684B-401A-8BCA-10DF5238B55A}" type="presOf" srcId="{C8C71D0B-E327-43B8-ACCA-2F5DB54E6491}" destId="{2AC99AFE-643A-4531-9E19-E1421177A4B5}" srcOrd="0" destOrd="0" presId="urn:microsoft.com/office/officeart/2005/8/layout/matrix1"/>
    <dgm:cxn modelId="{EB415A12-B9D9-4D08-AD7D-4A91052647BA}" type="presParOf" srcId="{5128445D-2A3B-437B-9A9B-A4CFCDA29E1D}" destId="{1F5A29D5-7D75-4C10-8886-F469910AE13A}" srcOrd="0" destOrd="0" presId="urn:microsoft.com/office/officeart/2005/8/layout/matrix1"/>
    <dgm:cxn modelId="{77A552B9-1933-4585-A1FA-46D7C4D83FF4}" type="presParOf" srcId="{1F5A29D5-7D75-4C10-8886-F469910AE13A}" destId="{B482ED0C-CA85-4223-A778-9449D4C79581}" srcOrd="0" destOrd="0" presId="urn:microsoft.com/office/officeart/2005/8/layout/matrix1"/>
    <dgm:cxn modelId="{39DCC768-8D45-4466-9CCF-0BDF00373554}" type="presParOf" srcId="{1F5A29D5-7D75-4C10-8886-F469910AE13A}" destId="{049CC4EB-3FE3-413C-AF33-2AD5571C7E7B}" srcOrd="1" destOrd="0" presId="urn:microsoft.com/office/officeart/2005/8/layout/matrix1"/>
    <dgm:cxn modelId="{035D5226-5B24-43AA-B749-DD448041EF7B}" type="presParOf" srcId="{1F5A29D5-7D75-4C10-8886-F469910AE13A}" destId="{95845546-1C8D-4114-9D4F-8D4C5C7456DA}" srcOrd="2" destOrd="0" presId="urn:microsoft.com/office/officeart/2005/8/layout/matrix1"/>
    <dgm:cxn modelId="{9451B681-9E5C-416F-A52C-D350942AD3FA}" type="presParOf" srcId="{1F5A29D5-7D75-4C10-8886-F469910AE13A}" destId="{EA56F194-6A59-4F86-9178-E254528658E0}" srcOrd="3" destOrd="0" presId="urn:microsoft.com/office/officeart/2005/8/layout/matrix1"/>
    <dgm:cxn modelId="{2807D184-BFAE-4116-9652-7E223989AB14}" type="presParOf" srcId="{1F5A29D5-7D75-4C10-8886-F469910AE13A}" destId="{88BCAD22-86E8-4D5D-84A7-B964175E5D0F}" srcOrd="4" destOrd="0" presId="urn:microsoft.com/office/officeart/2005/8/layout/matrix1"/>
    <dgm:cxn modelId="{AC93F45B-E1A3-4A70-8E91-CC77D0639383}" type="presParOf" srcId="{1F5A29D5-7D75-4C10-8886-F469910AE13A}" destId="{FE703B28-2DEF-4250-AA77-2ABBF126A0E1}" srcOrd="5" destOrd="0" presId="urn:microsoft.com/office/officeart/2005/8/layout/matrix1"/>
    <dgm:cxn modelId="{293ECAED-01BB-415A-B855-9C4745F3B5C5}" type="presParOf" srcId="{1F5A29D5-7D75-4C10-8886-F469910AE13A}" destId="{2AC99AFE-643A-4531-9E19-E1421177A4B5}" srcOrd="6" destOrd="0" presId="urn:microsoft.com/office/officeart/2005/8/layout/matrix1"/>
    <dgm:cxn modelId="{CEFBD320-CF06-4EF7-B5A2-C34FF835BC73}" type="presParOf" srcId="{1F5A29D5-7D75-4C10-8886-F469910AE13A}" destId="{2B01585E-59F1-4761-9241-B509AA0641A5}" srcOrd="7" destOrd="0" presId="urn:microsoft.com/office/officeart/2005/8/layout/matrix1"/>
    <dgm:cxn modelId="{2FA8EFB9-F168-4064-B9B1-7CBA83B46E27}" type="presParOf" srcId="{5128445D-2A3B-437B-9A9B-A4CFCDA29E1D}" destId="{62624529-FC06-4B5C-8A53-C49EAB5A9E9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D0C-CA85-4223-A778-9449D4C79581}">
      <dsp:nvSpPr>
        <dsp:cNvPr id="0" name=""/>
        <dsp:cNvSpPr/>
      </dsp:nvSpPr>
      <dsp:spPr>
        <a:xfrm rot="16200000">
          <a:off x="581308" y="-577876"/>
          <a:ext cx="2269812" cy="3425564"/>
        </a:xfrm>
        <a:prstGeom prst="round1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6</a:t>
          </a:r>
          <a:endParaRPr lang="en-US" sz="3200" kern="1200" dirty="0"/>
        </a:p>
      </dsp:txBody>
      <dsp:txXfrm rot="5400000">
        <a:off x="3432" y="0"/>
        <a:ext cx="3425564" cy="1702359"/>
      </dsp:txXfrm>
    </dsp:sp>
    <dsp:sp modelId="{95845546-1C8D-4114-9D4F-8D4C5C7456DA}">
      <dsp:nvSpPr>
        <dsp:cNvPr id="0" name=""/>
        <dsp:cNvSpPr/>
      </dsp:nvSpPr>
      <dsp:spPr>
        <a:xfrm>
          <a:off x="3467100" y="0"/>
          <a:ext cx="3467100" cy="2213328"/>
        </a:xfrm>
        <a:prstGeom prst="round1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7</a:t>
          </a:r>
          <a:endParaRPr lang="en-US" sz="3200" kern="1200" dirty="0"/>
        </a:p>
      </dsp:txBody>
      <dsp:txXfrm>
        <a:off x="3467100" y="0"/>
        <a:ext cx="3467100" cy="1659996"/>
      </dsp:txXfrm>
    </dsp:sp>
    <dsp:sp modelId="{88BCAD22-86E8-4D5D-84A7-B964175E5D0F}">
      <dsp:nvSpPr>
        <dsp:cNvPr id="0" name=""/>
        <dsp:cNvSpPr/>
      </dsp:nvSpPr>
      <dsp:spPr>
        <a:xfrm rot="10800000">
          <a:off x="0" y="2227449"/>
          <a:ext cx="3467100" cy="2213328"/>
        </a:xfrm>
        <a:prstGeom prst="round1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4</a:t>
          </a:r>
          <a:endParaRPr lang="en-US" sz="3200" kern="1200" dirty="0"/>
        </a:p>
      </dsp:txBody>
      <dsp:txXfrm rot="10800000">
        <a:off x="0" y="2780781"/>
        <a:ext cx="3467100" cy="1659996"/>
      </dsp:txXfrm>
    </dsp:sp>
    <dsp:sp modelId="{2AC99AFE-643A-4531-9E19-E1421177A4B5}">
      <dsp:nvSpPr>
        <dsp:cNvPr id="0" name=""/>
        <dsp:cNvSpPr/>
      </dsp:nvSpPr>
      <dsp:spPr>
        <a:xfrm rot="5400000">
          <a:off x="4093986" y="1600563"/>
          <a:ext cx="2213328" cy="3467100"/>
        </a:xfrm>
        <a:prstGeom prst="round1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5.3</a:t>
          </a:r>
          <a:endParaRPr lang="en-US" sz="3200" kern="1200" dirty="0"/>
        </a:p>
      </dsp:txBody>
      <dsp:txXfrm rot="-5400000">
        <a:off x="3467100" y="2780781"/>
        <a:ext cx="3467100" cy="1659996"/>
      </dsp:txXfrm>
    </dsp:sp>
    <dsp:sp modelId="{62624529-FC06-4B5C-8A53-C49EAB5A9E92}">
      <dsp:nvSpPr>
        <dsp:cNvPr id="0" name=""/>
        <dsp:cNvSpPr/>
      </dsp:nvSpPr>
      <dsp:spPr>
        <a:xfrm>
          <a:off x="2426969" y="1659995"/>
          <a:ext cx="2080260" cy="110666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Average Age of  Customers in years</a:t>
          </a:r>
          <a:endParaRPr lang="en-US" sz="1800" kern="1200" dirty="0"/>
        </a:p>
      </dsp:txBody>
      <dsp:txXfrm>
        <a:off x="2480992" y="1714018"/>
        <a:ext cx="1972214" cy="998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CE4C6-EE15-4333-8471-322DFDBD0D87}">
      <dsp:nvSpPr>
        <dsp:cNvPr id="0" name=""/>
        <dsp:cNvSpPr/>
      </dsp:nvSpPr>
      <dsp:spPr>
        <a:xfrm>
          <a:off x="4029" y="1626378"/>
          <a:ext cx="2345605" cy="938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Modeling</a:t>
          </a:r>
          <a:endParaRPr lang="en-US" sz="1700" kern="1200" dirty="0"/>
        </a:p>
      </dsp:txBody>
      <dsp:txXfrm>
        <a:off x="473150" y="1626378"/>
        <a:ext cx="1407363" cy="938242"/>
      </dsp:txXfrm>
    </dsp:sp>
    <dsp:sp modelId="{7EE91E75-A7E8-4AC1-972B-FCDBA018F546}">
      <dsp:nvSpPr>
        <dsp:cNvPr id="0" name=""/>
        <dsp:cNvSpPr/>
      </dsp:nvSpPr>
      <dsp:spPr>
        <a:xfrm>
          <a:off x="2115074" y="1626378"/>
          <a:ext cx="2345605" cy="938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Segmentation </a:t>
          </a:r>
          <a:endParaRPr lang="en-US" sz="1700" kern="1200" dirty="0"/>
        </a:p>
      </dsp:txBody>
      <dsp:txXfrm>
        <a:off x="2584195" y="1626378"/>
        <a:ext cx="1407363" cy="938242"/>
      </dsp:txXfrm>
    </dsp:sp>
    <dsp:sp modelId="{376C43DA-C818-48FC-8B72-A6472FF223DC}">
      <dsp:nvSpPr>
        <dsp:cNvPr id="0" name=""/>
        <dsp:cNvSpPr/>
      </dsp:nvSpPr>
      <dsp:spPr>
        <a:xfrm>
          <a:off x="4226119" y="1626378"/>
          <a:ext cx="2345605" cy="938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 of segments by region</a:t>
          </a:r>
          <a:endParaRPr lang="en-US" sz="1700" kern="1200" dirty="0"/>
        </a:p>
      </dsp:txBody>
      <dsp:txXfrm>
        <a:off x="4695240" y="1626378"/>
        <a:ext cx="1407363" cy="938242"/>
      </dsp:txXfrm>
    </dsp:sp>
    <dsp:sp modelId="{FC3BFC9F-DC72-4F1E-8AA1-17B12F099C72}">
      <dsp:nvSpPr>
        <dsp:cNvPr id="0" name=""/>
        <dsp:cNvSpPr/>
      </dsp:nvSpPr>
      <dsp:spPr>
        <a:xfrm>
          <a:off x="6337164" y="1626378"/>
          <a:ext cx="2345605" cy="938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 of segments by tier</a:t>
          </a:r>
          <a:endParaRPr lang="en-US" sz="1700" kern="1200" dirty="0"/>
        </a:p>
      </dsp:txBody>
      <dsp:txXfrm>
        <a:off x="6806285" y="1626378"/>
        <a:ext cx="1407363" cy="938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D0C-CA85-4223-A778-9449D4C79581}">
      <dsp:nvSpPr>
        <dsp:cNvPr id="0" name=""/>
        <dsp:cNvSpPr/>
      </dsp:nvSpPr>
      <dsp:spPr>
        <a:xfrm rot="16200000">
          <a:off x="716833" y="-716833"/>
          <a:ext cx="2628215" cy="406188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Margin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Retention </a:t>
          </a:r>
          <a:endParaRPr lang="en-US" sz="2700" kern="1200" dirty="0"/>
        </a:p>
      </dsp:txBody>
      <dsp:txXfrm rot="5400000">
        <a:off x="-1" y="1"/>
        <a:ext cx="4061883" cy="1971161"/>
      </dsp:txXfrm>
    </dsp:sp>
    <dsp:sp modelId="{95845546-1C8D-4114-9D4F-8D4C5C7456DA}">
      <dsp:nvSpPr>
        <dsp:cNvPr id="0" name=""/>
        <dsp:cNvSpPr/>
      </dsp:nvSpPr>
      <dsp:spPr>
        <a:xfrm>
          <a:off x="4061883" y="0"/>
          <a:ext cx="4061883" cy="262821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Margin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Retention </a:t>
          </a:r>
          <a:endParaRPr lang="en-US" sz="2700" kern="1200" dirty="0"/>
        </a:p>
      </dsp:txBody>
      <dsp:txXfrm>
        <a:off x="4061883" y="0"/>
        <a:ext cx="4061883" cy="1971161"/>
      </dsp:txXfrm>
    </dsp:sp>
    <dsp:sp modelId="{88BCAD22-86E8-4D5D-84A7-B964175E5D0F}">
      <dsp:nvSpPr>
        <dsp:cNvPr id="0" name=""/>
        <dsp:cNvSpPr/>
      </dsp:nvSpPr>
      <dsp:spPr>
        <a:xfrm rot="10800000">
          <a:off x="0" y="2628215"/>
          <a:ext cx="4061883" cy="262821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Margin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Retention </a:t>
          </a:r>
          <a:endParaRPr lang="en-US" sz="2700" kern="1200" dirty="0"/>
        </a:p>
      </dsp:txBody>
      <dsp:txXfrm rot="10800000">
        <a:off x="0" y="3285269"/>
        <a:ext cx="4061883" cy="1971161"/>
      </dsp:txXfrm>
    </dsp:sp>
    <dsp:sp modelId="{2AC99AFE-643A-4531-9E19-E1421177A4B5}">
      <dsp:nvSpPr>
        <dsp:cNvPr id="0" name=""/>
        <dsp:cNvSpPr/>
      </dsp:nvSpPr>
      <dsp:spPr>
        <a:xfrm rot="5400000">
          <a:off x="4778717" y="1911381"/>
          <a:ext cx="2628215" cy="406188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Margin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Retention </a:t>
          </a:r>
          <a:endParaRPr lang="en-US" sz="2700" kern="1200" dirty="0"/>
        </a:p>
      </dsp:txBody>
      <dsp:txXfrm rot="-5400000">
        <a:off x="4061883" y="3285269"/>
        <a:ext cx="4061883" cy="1971161"/>
      </dsp:txXfrm>
    </dsp:sp>
    <dsp:sp modelId="{62624529-FC06-4B5C-8A53-C49EAB5A9E92}">
      <dsp:nvSpPr>
        <dsp:cNvPr id="0" name=""/>
        <dsp:cNvSpPr/>
      </dsp:nvSpPr>
      <dsp:spPr>
        <a:xfrm>
          <a:off x="2843318" y="1971161"/>
          <a:ext cx="2437130" cy="131410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Customer Segmentation</a:t>
          </a:r>
          <a:endParaRPr lang="en-US" sz="2700" kern="1200" dirty="0"/>
        </a:p>
      </dsp:txBody>
      <dsp:txXfrm>
        <a:off x="2907467" y="2035310"/>
        <a:ext cx="2308832" cy="1185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D0C-CA85-4223-A778-9449D4C79581}">
      <dsp:nvSpPr>
        <dsp:cNvPr id="0" name=""/>
        <dsp:cNvSpPr/>
      </dsp:nvSpPr>
      <dsp:spPr>
        <a:xfrm rot="16200000">
          <a:off x="677156" y="-642594"/>
          <a:ext cx="2708628" cy="406294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Margin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Retention </a:t>
          </a:r>
          <a:endParaRPr lang="en-US" sz="2700" kern="1200" dirty="0"/>
        </a:p>
      </dsp:txBody>
      <dsp:txXfrm rot="5400000">
        <a:off x="0" y="34562"/>
        <a:ext cx="4062941" cy="2031471"/>
      </dsp:txXfrm>
    </dsp:sp>
    <dsp:sp modelId="{95845546-1C8D-4114-9D4F-8D4C5C7456DA}">
      <dsp:nvSpPr>
        <dsp:cNvPr id="0" name=""/>
        <dsp:cNvSpPr/>
      </dsp:nvSpPr>
      <dsp:spPr>
        <a:xfrm>
          <a:off x="4062941" y="0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Margin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Retention </a:t>
          </a:r>
          <a:endParaRPr lang="en-US" sz="2700" kern="1200" dirty="0"/>
        </a:p>
      </dsp:txBody>
      <dsp:txXfrm>
        <a:off x="4062941" y="0"/>
        <a:ext cx="4062941" cy="2031471"/>
      </dsp:txXfrm>
    </dsp:sp>
    <dsp:sp modelId="{88BCAD22-86E8-4D5D-84A7-B964175E5D0F}">
      <dsp:nvSpPr>
        <dsp:cNvPr id="0" name=""/>
        <dsp:cNvSpPr/>
      </dsp:nvSpPr>
      <dsp:spPr>
        <a:xfrm rot="10800000">
          <a:off x="0" y="2708628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Margin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Retention </a:t>
          </a:r>
          <a:endParaRPr lang="en-US" sz="2700" kern="1200" dirty="0"/>
        </a:p>
      </dsp:txBody>
      <dsp:txXfrm rot="10800000">
        <a:off x="0" y="3385784"/>
        <a:ext cx="4062941" cy="2031471"/>
      </dsp:txXfrm>
    </dsp:sp>
    <dsp:sp modelId="{2AC99AFE-643A-4531-9E19-E1421177A4B5}">
      <dsp:nvSpPr>
        <dsp:cNvPr id="0" name=""/>
        <dsp:cNvSpPr/>
      </dsp:nvSpPr>
      <dsp:spPr>
        <a:xfrm rot="5400000">
          <a:off x="4740098" y="2031471"/>
          <a:ext cx="2708628" cy="406294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Margin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Retention </a:t>
          </a:r>
          <a:endParaRPr lang="en-US" sz="2700" kern="1200" dirty="0"/>
        </a:p>
      </dsp:txBody>
      <dsp:txXfrm rot="-5400000">
        <a:off x="4062941" y="3385784"/>
        <a:ext cx="4062941" cy="2031471"/>
      </dsp:txXfrm>
    </dsp:sp>
    <dsp:sp modelId="{62624529-FC06-4B5C-8A53-C49EAB5A9E92}">
      <dsp:nvSpPr>
        <dsp:cNvPr id="0" name=""/>
        <dsp:cNvSpPr/>
      </dsp:nvSpPr>
      <dsp:spPr>
        <a:xfrm>
          <a:off x="2844059" y="2031471"/>
          <a:ext cx="2437764" cy="13543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Customer Segmentation</a:t>
          </a:r>
          <a:endParaRPr lang="en-US" sz="2700" kern="1200" dirty="0"/>
        </a:p>
      </dsp:txBody>
      <dsp:txXfrm>
        <a:off x="2910171" y="2097583"/>
        <a:ext cx="2305540" cy="1222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D0C-CA85-4223-A778-9449D4C79581}">
      <dsp:nvSpPr>
        <dsp:cNvPr id="0" name=""/>
        <dsp:cNvSpPr/>
      </dsp:nvSpPr>
      <dsp:spPr>
        <a:xfrm rot="16200000">
          <a:off x="677156" y="-677156"/>
          <a:ext cx="2708628" cy="4062941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Quick Win</a:t>
          </a:r>
          <a:endParaRPr lang="en-US" sz="3700" kern="1200" dirty="0"/>
        </a:p>
      </dsp:txBody>
      <dsp:txXfrm rot="5400000">
        <a:off x="0" y="0"/>
        <a:ext cx="4062941" cy="2031471"/>
      </dsp:txXfrm>
    </dsp:sp>
    <dsp:sp modelId="{95845546-1C8D-4114-9D4F-8D4C5C7456DA}">
      <dsp:nvSpPr>
        <dsp:cNvPr id="0" name=""/>
        <dsp:cNvSpPr/>
      </dsp:nvSpPr>
      <dsp:spPr>
        <a:xfrm>
          <a:off x="4062941" y="0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High Margin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High Retention </a:t>
          </a:r>
          <a:endParaRPr lang="en-US" sz="3700" kern="1200" dirty="0"/>
        </a:p>
      </dsp:txBody>
      <dsp:txXfrm>
        <a:off x="4062941" y="0"/>
        <a:ext cx="4062941" cy="2031471"/>
      </dsp:txXfrm>
    </dsp:sp>
    <dsp:sp modelId="{88BCAD22-86E8-4D5D-84A7-B964175E5D0F}">
      <dsp:nvSpPr>
        <dsp:cNvPr id="0" name=""/>
        <dsp:cNvSpPr/>
      </dsp:nvSpPr>
      <dsp:spPr>
        <a:xfrm rot="10800000">
          <a:off x="0" y="2708628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Low Margin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Low Retention </a:t>
          </a:r>
          <a:endParaRPr lang="en-US" sz="3700" kern="1200" dirty="0"/>
        </a:p>
      </dsp:txBody>
      <dsp:txXfrm rot="10800000">
        <a:off x="0" y="3385784"/>
        <a:ext cx="4062941" cy="2031471"/>
      </dsp:txXfrm>
    </dsp:sp>
    <dsp:sp modelId="{2AC99AFE-643A-4531-9E19-E1421177A4B5}">
      <dsp:nvSpPr>
        <dsp:cNvPr id="0" name=""/>
        <dsp:cNvSpPr/>
      </dsp:nvSpPr>
      <dsp:spPr>
        <a:xfrm rot="5400000">
          <a:off x="4740098" y="2031471"/>
          <a:ext cx="2708628" cy="406294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High Margin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Low Retention </a:t>
          </a:r>
          <a:endParaRPr lang="en-US" sz="3700" kern="1200" dirty="0"/>
        </a:p>
      </dsp:txBody>
      <dsp:txXfrm rot="-5400000">
        <a:off x="4062941" y="3385784"/>
        <a:ext cx="4062941" cy="2031471"/>
      </dsp:txXfrm>
    </dsp:sp>
    <dsp:sp modelId="{62624529-FC06-4B5C-8A53-C49EAB5A9E92}">
      <dsp:nvSpPr>
        <dsp:cNvPr id="0" name=""/>
        <dsp:cNvSpPr/>
      </dsp:nvSpPr>
      <dsp:spPr>
        <a:xfrm>
          <a:off x="2844059" y="2031471"/>
          <a:ext cx="2437764" cy="13543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Strategies</a:t>
          </a:r>
          <a:endParaRPr lang="en-US" sz="3700" kern="1200" dirty="0"/>
        </a:p>
      </dsp:txBody>
      <dsp:txXfrm>
        <a:off x="2910171" y="2097583"/>
        <a:ext cx="2305540" cy="1222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D0C-CA85-4223-A778-9449D4C79581}">
      <dsp:nvSpPr>
        <dsp:cNvPr id="0" name=""/>
        <dsp:cNvSpPr/>
      </dsp:nvSpPr>
      <dsp:spPr>
        <a:xfrm rot="16200000">
          <a:off x="677156" y="-677156"/>
          <a:ext cx="2708628" cy="4062941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Quick Win</a:t>
          </a:r>
          <a:endParaRPr lang="en-US" sz="3700" kern="1200" dirty="0"/>
        </a:p>
      </dsp:txBody>
      <dsp:txXfrm rot="5400000">
        <a:off x="0" y="0"/>
        <a:ext cx="4062941" cy="2031471"/>
      </dsp:txXfrm>
    </dsp:sp>
    <dsp:sp modelId="{95845546-1C8D-4114-9D4F-8D4C5C7456DA}">
      <dsp:nvSpPr>
        <dsp:cNvPr id="0" name=""/>
        <dsp:cNvSpPr/>
      </dsp:nvSpPr>
      <dsp:spPr>
        <a:xfrm>
          <a:off x="4062941" y="0"/>
          <a:ext cx="4062941" cy="2708628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Money Makers</a:t>
          </a:r>
          <a:endParaRPr lang="en-US" sz="3700" kern="1200" dirty="0"/>
        </a:p>
      </dsp:txBody>
      <dsp:txXfrm>
        <a:off x="4062941" y="0"/>
        <a:ext cx="4062941" cy="2031471"/>
      </dsp:txXfrm>
    </dsp:sp>
    <dsp:sp modelId="{88BCAD22-86E8-4D5D-84A7-B964175E5D0F}">
      <dsp:nvSpPr>
        <dsp:cNvPr id="0" name=""/>
        <dsp:cNvSpPr/>
      </dsp:nvSpPr>
      <dsp:spPr>
        <a:xfrm rot="10800000">
          <a:off x="0" y="2708628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Low Margin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Low Retention </a:t>
          </a:r>
          <a:endParaRPr lang="en-US" sz="3700" kern="1200" dirty="0"/>
        </a:p>
      </dsp:txBody>
      <dsp:txXfrm rot="10800000">
        <a:off x="0" y="3385784"/>
        <a:ext cx="4062941" cy="2031471"/>
      </dsp:txXfrm>
    </dsp:sp>
    <dsp:sp modelId="{2AC99AFE-643A-4531-9E19-E1421177A4B5}">
      <dsp:nvSpPr>
        <dsp:cNvPr id="0" name=""/>
        <dsp:cNvSpPr/>
      </dsp:nvSpPr>
      <dsp:spPr>
        <a:xfrm rot="5400000">
          <a:off x="4740098" y="2031471"/>
          <a:ext cx="2708628" cy="406294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High Margin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Low Retention </a:t>
          </a:r>
          <a:endParaRPr lang="en-US" sz="3700" kern="1200" dirty="0"/>
        </a:p>
      </dsp:txBody>
      <dsp:txXfrm rot="-5400000">
        <a:off x="4062941" y="3385784"/>
        <a:ext cx="4062941" cy="2031471"/>
      </dsp:txXfrm>
    </dsp:sp>
    <dsp:sp modelId="{62624529-FC06-4B5C-8A53-C49EAB5A9E92}">
      <dsp:nvSpPr>
        <dsp:cNvPr id="0" name=""/>
        <dsp:cNvSpPr/>
      </dsp:nvSpPr>
      <dsp:spPr>
        <a:xfrm>
          <a:off x="2918459" y="2057406"/>
          <a:ext cx="2437764" cy="13543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Strategies</a:t>
          </a:r>
          <a:endParaRPr lang="en-US" sz="3700" kern="1200" dirty="0"/>
        </a:p>
      </dsp:txBody>
      <dsp:txXfrm>
        <a:off x="2984571" y="2123518"/>
        <a:ext cx="2305540" cy="1222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D0C-CA85-4223-A778-9449D4C79581}">
      <dsp:nvSpPr>
        <dsp:cNvPr id="0" name=""/>
        <dsp:cNvSpPr/>
      </dsp:nvSpPr>
      <dsp:spPr>
        <a:xfrm rot="16200000">
          <a:off x="677156" y="-677156"/>
          <a:ext cx="2708628" cy="4062941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Quick Win</a:t>
          </a:r>
          <a:endParaRPr lang="en-US" sz="3700" kern="1200" dirty="0"/>
        </a:p>
      </dsp:txBody>
      <dsp:txXfrm rot="5400000">
        <a:off x="0" y="0"/>
        <a:ext cx="4062941" cy="2031471"/>
      </dsp:txXfrm>
    </dsp:sp>
    <dsp:sp modelId="{95845546-1C8D-4114-9D4F-8D4C5C7456DA}">
      <dsp:nvSpPr>
        <dsp:cNvPr id="0" name=""/>
        <dsp:cNvSpPr/>
      </dsp:nvSpPr>
      <dsp:spPr>
        <a:xfrm>
          <a:off x="4062941" y="0"/>
          <a:ext cx="4062941" cy="2708628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Money Makers</a:t>
          </a:r>
          <a:endParaRPr lang="en-US" sz="3700" kern="1200" dirty="0"/>
        </a:p>
      </dsp:txBody>
      <dsp:txXfrm>
        <a:off x="4062941" y="0"/>
        <a:ext cx="4062941" cy="2031471"/>
      </dsp:txXfrm>
    </dsp:sp>
    <dsp:sp modelId="{88BCAD22-86E8-4D5D-84A7-B964175E5D0F}">
      <dsp:nvSpPr>
        <dsp:cNvPr id="0" name=""/>
        <dsp:cNvSpPr/>
      </dsp:nvSpPr>
      <dsp:spPr>
        <a:xfrm rot="10800000">
          <a:off x="0" y="2708628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Low Margin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Low Retention </a:t>
          </a:r>
          <a:endParaRPr lang="en-US" sz="3700" kern="1200" dirty="0"/>
        </a:p>
      </dsp:txBody>
      <dsp:txXfrm rot="10800000">
        <a:off x="0" y="3385784"/>
        <a:ext cx="4062941" cy="2031471"/>
      </dsp:txXfrm>
    </dsp:sp>
    <dsp:sp modelId="{2AC99AFE-643A-4531-9E19-E1421177A4B5}">
      <dsp:nvSpPr>
        <dsp:cNvPr id="0" name=""/>
        <dsp:cNvSpPr/>
      </dsp:nvSpPr>
      <dsp:spPr>
        <a:xfrm rot="5400000">
          <a:off x="4740098" y="2031471"/>
          <a:ext cx="2708628" cy="4062941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High Effort</a:t>
          </a:r>
          <a:endParaRPr lang="en-US" sz="3700" kern="1200" dirty="0"/>
        </a:p>
      </dsp:txBody>
      <dsp:txXfrm rot="-5400000">
        <a:off x="4062941" y="3385784"/>
        <a:ext cx="4062941" cy="2031471"/>
      </dsp:txXfrm>
    </dsp:sp>
    <dsp:sp modelId="{62624529-FC06-4B5C-8A53-C49EAB5A9E92}">
      <dsp:nvSpPr>
        <dsp:cNvPr id="0" name=""/>
        <dsp:cNvSpPr/>
      </dsp:nvSpPr>
      <dsp:spPr>
        <a:xfrm>
          <a:off x="3048002" y="2209793"/>
          <a:ext cx="2437764" cy="13543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Strategies</a:t>
          </a:r>
          <a:endParaRPr lang="en-US" sz="3700" kern="1200" dirty="0"/>
        </a:p>
      </dsp:txBody>
      <dsp:txXfrm>
        <a:off x="3114114" y="2275905"/>
        <a:ext cx="2305540" cy="12220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D0C-CA85-4223-A778-9449D4C79581}">
      <dsp:nvSpPr>
        <dsp:cNvPr id="0" name=""/>
        <dsp:cNvSpPr/>
      </dsp:nvSpPr>
      <dsp:spPr>
        <a:xfrm rot="16200000">
          <a:off x="677156" y="-677156"/>
          <a:ext cx="2708628" cy="4062941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Quick Win</a:t>
          </a:r>
          <a:endParaRPr lang="en-US" sz="3700" kern="1200" dirty="0"/>
        </a:p>
      </dsp:txBody>
      <dsp:txXfrm rot="5400000">
        <a:off x="0" y="0"/>
        <a:ext cx="4062941" cy="2031471"/>
      </dsp:txXfrm>
    </dsp:sp>
    <dsp:sp modelId="{95845546-1C8D-4114-9D4F-8D4C5C7456DA}">
      <dsp:nvSpPr>
        <dsp:cNvPr id="0" name=""/>
        <dsp:cNvSpPr/>
      </dsp:nvSpPr>
      <dsp:spPr>
        <a:xfrm>
          <a:off x="4062941" y="0"/>
          <a:ext cx="4062941" cy="2708628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Money Makers</a:t>
          </a:r>
          <a:endParaRPr lang="en-US" sz="3700" kern="1200" dirty="0"/>
        </a:p>
      </dsp:txBody>
      <dsp:txXfrm>
        <a:off x="4062941" y="0"/>
        <a:ext cx="4062941" cy="2031471"/>
      </dsp:txXfrm>
    </dsp:sp>
    <dsp:sp modelId="{88BCAD22-86E8-4D5D-84A7-B964175E5D0F}">
      <dsp:nvSpPr>
        <dsp:cNvPr id="0" name=""/>
        <dsp:cNvSpPr/>
      </dsp:nvSpPr>
      <dsp:spPr>
        <a:xfrm rot="10800000">
          <a:off x="0" y="2708628"/>
          <a:ext cx="4062941" cy="2708628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Forget Them</a:t>
          </a:r>
          <a:endParaRPr lang="en-US" sz="3700" kern="1200" dirty="0"/>
        </a:p>
      </dsp:txBody>
      <dsp:txXfrm rot="10800000">
        <a:off x="0" y="3385784"/>
        <a:ext cx="4062941" cy="2031471"/>
      </dsp:txXfrm>
    </dsp:sp>
    <dsp:sp modelId="{2AC99AFE-643A-4531-9E19-E1421177A4B5}">
      <dsp:nvSpPr>
        <dsp:cNvPr id="0" name=""/>
        <dsp:cNvSpPr/>
      </dsp:nvSpPr>
      <dsp:spPr>
        <a:xfrm rot="5400000">
          <a:off x="4740098" y="2031471"/>
          <a:ext cx="2708628" cy="4062941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High Effort</a:t>
          </a:r>
          <a:endParaRPr lang="en-US" sz="3700" kern="1200" dirty="0"/>
        </a:p>
      </dsp:txBody>
      <dsp:txXfrm rot="-5400000">
        <a:off x="4062941" y="3385784"/>
        <a:ext cx="4062941" cy="2031471"/>
      </dsp:txXfrm>
    </dsp:sp>
    <dsp:sp modelId="{62624529-FC06-4B5C-8A53-C49EAB5A9E92}">
      <dsp:nvSpPr>
        <dsp:cNvPr id="0" name=""/>
        <dsp:cNvSpPr/>
      </dsp:nvSpPr>
      <dsp:spPr>
        <a:xfrm>
          <a:off x="3048002" y="2209793"/>
          <a:ext cx="2437764" cy="13543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Strategies</a:t>
          </a:r>
          <a:endParaRPr lang="en-US" sz="3700" kern="1200" dirty="0"/>
        </a:p>
      </dsp:txBody>
      <dsp:txXfrm>
        <a:off x="3114114" y="2275905"/>
        <a:ext cx="2305540" cy="1222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10/26/2018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6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5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80AB55E4-11AF-42D5-8155-167917C7C92A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8A4-9BC0-4CF9-A545-14176346BAB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DDDA-D3F3-4097-98E7-9EF49986EBD2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949F-7EB0-4599-BE32-E0DDB7D32720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C160-B90C-42D6-8C0D-60AED54CCD7F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3462-A190-4A6E-820E-EF98722313D3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6C3E-9A3E-44D0-AB2C-247B6576FD5F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E42-44ED-4F2F-9761-F085A0E83468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1F06-3F17-4B65-862C-68A2F05D0D9D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50F6-D62A-4DF0-8993-D6EE49EA7D8A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048416B-2171-4447-940F-059707CCA973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3212" y="76200"/>
            <a:ext cx="9906000" cy="1752600"/>
          </a:xfrm>
        </p:spPr>
        <p:txBody>
          <a:bodyPr/>
          <a:lstStyle/>
          <a:p>
            <a:pPr algn="ctr"/>
            <a:r>
              <a:rPr lang="en-US" dirty="0" smtClean="0"/>
              <a:t>Profitability-Driven Customer </a:t>
            </a:r>
            <a:r>
              <a:rPr lang="en-US" dirty="0"/>
              <a:t>R</a:t>
            </a:r>
            <a:r>
              <a:rPr lang="en-US" dirty="0" smtClean="0"/>
              <a:t>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17612" y="2253651"/>
            <a:ext cx="2895600" cy="3124199"/>
          </a:xfrm>
        </p:spPr>
        <p:txBody>
          <a:bodyPr numCol="1">
            <a:normAutofit lnSpcReduction="10000"/>
          </a:bodyPr>
          <a:lstStyle/>
          <a:p>
            <a:pPr algn="ctr"/>
            <a:r>
              <a:rPr lang="en-US" b="1" dirty="0" smtClean="0"/>
              <a:t>Group 3</a:t>
            </a:r>
          </a:p>
          <a:p>
            <a:pPr algn="ctr"/>
            <a:r>
              <a:rPr lang="en-US" dirty="0" err="1" smtClean="0"/>
              <a:t>Arun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Ashray</a:t>
            </a:r>
            <a:endParaRPr lang="en-US" dirty="0" smtClean="0"/>
          </a:p>
          <a:p>
            <a:pPr algn="ctr"/>
            <a:r>
              <a:rPr lang="en-US" dirty="0" err="1" smtClean="0"/>
              <a:t>Madhukiran</a:t>
            </a:r>
            <a:endParaRPr lang="en-US" dirty="0" smtClean="0"/>
          </a:p>
          <a:p>
            <a:pPr algn="ctr"/>
            <a:r>
              <a:rPr lang="en-US" dirty="0" smtClean="0"/>
              <a:t>Maryam</a:t>
            </a:r>
            <a:endParaRPr lang="en-US" dirty="0" smtClean="0"/>
          </a:p>
          <a:p>
            <a:pPr algn="ctr"/>
            <a:r>
              <a:rPr lang="en-US" dirty="0" err="1" smtClean="0"/>
              <a:t>Manideep</a:t>
            </a:r>
            <a:endParaRPr lang="en-US" dirty="0" smtClean="0"/>
          </a:p>
          <a:p>
            <a:pPr algn="ctr"/>
            <a:r>
              <a:rPr lang="en-US" dirty="0" err="1" smtClean="0"/>
              <a:t>Priyansh</a:t>
            </a:r>
            <a:endParaRPr lang="en-US" dirty="0" smtClean="0"/>
          </a:p>
          <a:p>
            <a:pPr algn="ctr"/>
            <a:r>
              <a:rPr lang="en-US" dirty="0" err="1" smtClean="0"/>
              <a:t>Rohit</a:t>
            </a:r>
            <a:endParaRPr lang="en-US" dirty="0" smtClean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812" y="5791200"/>
            <a:ext cx="1569719" cy="53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October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7253"/>
            <a:ext cx="8686801" cy="1066800"/>
          </a:xfrm>
        </p:spPr>
        <p:txBody>
          <a:bodyPr/>
          <a:lstStyle/>
          <a:p>
            <a:r>
              <a:rPr lang="en-US" dirty="0" smtClean="0"/>
              <a:t>Money Makers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676400"/>
            <a:ext cx="8686801" cy="4191000"/>
          </a:xfrm>
        </p:spPr>
        <p:txBody>
          <a:bodyPr/>
          <a:lstStyle/>
          <a:p>
            <a:r>
              <a:rPr lang="en-US" sz="3200" dirty="0" smtClean="0"/>
              <a:t>Cross selling to increase margin</a:t>
            </a:r>
          </a:p>
          <a:p>
            <a:r>
              <a:rPr lang="en-US" sz="3400" dirty="0" smtClean="0"/>
              <a:t>Bundle offers</a:t>
            </a:r>
          </a:p>
          <a:p>
            <a:r>
              <a:rPr lang="en-US" sz="3400" dirty="0" smtClean="0"/>
              <a:t>BOGO promotional offers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8686801" cy="1066800"/>
          </a:xfrm>
        </p:spPr>
        <p:txBody>
          <a:bodyPr/>
          <a:lstStyle/>
          <a:p>
            <a:r>
              <a:rPr lang="en-US" dirty="0" smtClean="0"/>
              <a:t>High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676400"/>
            <a:ext cx="8686801" cy="4191000"/>
          </a:xfrm>
        </p:spPr>
        <p:txBody>
          <a:bodyPr/>
          <a:lstStyle/>
          <a:p>
            <a:r>
              <a:rPr lang="en-US" sz="3200" dirty="0" smtClean="0"/>
              <a:t>Action: Retention and Cross-sell</a:t>
            </a:r>
          </a:p>
          <a:p>
            <a:r>
              <a:rPr lang="en-US" sz="3200" dirty="0" smtClean="0"/>
              <a:t>Implementation:</a:t>
            </a:r>
          </a:p>
          <a:p>
            <a:pPr lvl="1"/>
            <a:r>
              <a:rPr lang="en-US" sz="3200" dirty="0" smtClean="0"/>
              <a:t>Free trial tier upgrade for bronze customers</a:t>
            </a:r>
          </a:p>
          <a:p>
            <a:pPr lvl="1"/>
            <a:r>
              <a:rPr lang="en-US" sz="3200" dirty="0" smtClean="0"/>
              <a:t>Offer on automated scheduled purchases</a:t>
            </a:r>
          </a:p>
          <a:p>
            <a:pPr lvl="1"/>
            <a:r>
              <a:rPr lang="en-US" sz="3200" dirty="0" smtClean="0"/>
              <a:t>Frequent mail solicitation</a:t>
            </a:r>
          </a:p>
          <a:p>
            <a:pPr lvl="1"/>
            <a:r>
              <a:rPr lang="en-US" sz="3200" dirty="0"/>
              <a:t>Bundle </a:t>
            </a:r>
            <a:r>
              <a:rPr lang="en-US" sz="3200" dirty="0" smtClean="0"/>
              <a:t>and BOGO offers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marL="365760" lvl="1" indent="0">
              <a:buNone/>
            </a:pP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1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8686801" cy="1066800"/>
          </a:xfrm>
        </p:spPr>
        <p:txBody>
          <a:bodyPr/>
          <a:lstStyle/>
          <a:p>
            <a:r>
              <a:rPr lang="en-US" dirty="0" smtClean="0"/>
              <a:t>Money 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676400"/>
            <a:ext cx="8686801" cy="4191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Action: Retention and Upsell</a:t>
            </a:r>
          </a:p>
          <a:p>
            <a:r>
              <a:rPr lang="en-US" sz="3200" dirty="0" smtClean="0"/>
              <a:t>Implementation: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Free trial tier upgrade for bronze and silver customers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Frequent mail solicitation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Benefits for high value purchases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Sell high margin </a:t>
            </a:r>
            <a:r>
              <a:rPr lang="en-US" sz="3200" dirty="0" smtClean="0"/>
              <a:t>products</a:t>
            </a:r>
          </a:p>
          <a:p>
            <a:pPr lvl="1"/>
            <a:endParaRPr lang="en-US" sz="3200" dirty="0" smtClean="0"/>
          </a:p>
          <a:p>
            <a:pPr marL="365760" lvl="1" indent="0">
              <a:buNone/>
            </a:pP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0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0"/>
            <a:ext cx="8686801" cy="1066800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Cross-sell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money pit</a:t>
            </a:r>
            <a:r>
              <a:rPr lang="en-US" dirty="0" smtClean="0"/>
              <a:t> customers for 3 years before retention</a:t>
            </a:r>
          </a:p>
          <a:p>
            <a:r>
              <a:rPr lang="en-US" dirty="0" smtClean="0"/>
              <a:t>Bundle multiple products at a discount for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money makers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/>
              <a:t>Offers on premium products for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quick wins.</a:t>
            </a:r>
          </a:p>
          <a:p>
            <a:r>
              <a:rPr lang="en-US" dirty="0" smtClean="0"/>
              <a:t>Incentivize schedule purchases for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High effort </a:t>
            </a:r>
            <a:r>
              <a:rPr lang="en-US" dirty="0" smtClean="0"/>
              <a:t>customers.</a:t>
            </a:r>
          </a:p>
          <a:p>
            <a:r>
              <a:rPr lang="en-US" dirty="0" smtClean="0"/>
              <a:t>Incentivize referrals for new acquisitions.</a:t>
            </a:r>
            <a:endParaRPr lang="en-US" dirty="0" smtClean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7103" y="6111875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5400" dirty="0" smtClean="0"/>
          </a:p>
          <a:p>
            <a:pPr marL="45720" indent="0" algn="ctr">
              <a:buNone/>
            </a:pP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5400" dirty="0" smtClean="0"/>
          </a:p>
          <a:p>
            <a:pPr marL="45720" indent="0" algn="ctr">
              <a:buNone/>
            </a:pP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</a:rPr>
              <a:t>Appendix</a:t>
            </a: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0"/>
            <a:ext cx="8686801" cy="10668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Transformed variables are </a:t>
            </a:r>
            <a:r>
              <a:rPr lang="en-US" dirty="0" err="1" smtClean="0"/>
              <a:t>demog_assests</a:t>
            </a:r>
            <a:r>
              <a:rPr lang="en-US" dirty="0" smtClean="0"/>
              <a:t>, </a:t>
            </a:r>
            <a:r>
              <a:rPr lang="en-US" dirty="0" err="1" smtClean="0"/>
              <a:t>demog_lor,demog_ownrent</a:t>
            </a:r>
            <a:r>
              <a:rPr lang="en-US" dirty="0" smtClean="0"/>
              <a:t>, </a:t>
            </a:r>
            <a:r>
              <a:rPr lang="en-US" dirty="0" err="1" smtClean="0"/>
              <a:t>demog_age</a:t>
            </a:r>
            <a:r>
              <a:rPr lang="en-US" dirty="0" smtClean="0"/>
              <a:t>, </a:t>
            </a:r>
            <a:r>
              <a:rPr lang="en-US" dirty="0" err="1" smtClean="0"/>
              <a:t>demog_inc_fine</a:t>
            </a:r>
            <a:r>
              <a:rPr lang="en-US" dirty="0" smtClean="0"/>
              <a:t>, </a:t>
            </a:r>
            <a:r>
              <a:rPr lang="en-US" dirty="0" err="1" smtClean="0"/>
              <a:t>demog_inc_crs</a:t>
            </a:r>
            <a:endParaRPr lang="en-US" dirty="0" smtClean="0"/>
          </a:p>
          <a:p>
            <a:r>
              <a:rPr lang="en-US" dirty="0" smtClean="0"/>
              <a:t>Descriptive statistics on all tables</a:t>
            </a:r>
          </a:p>
          <a:p>
            <a:r>
              <a:rPr lang="en-US" dirty="0" smtClean="0"/>
              <a:t>Created Annual Margin numbers based on Margin data</a:t>
            </a:r>
          </a:p>
          <a:p>
            <a:r>
              <a:rPr lang="en-US" dirty="0" smtClean="0"/>
              <a:t>Feature Engineering on Churn data and Margin data</a:t>
            </a:r>
          </a:p>
          <a:p>
            <a:r>
              <a:rPr lang="en-US" dirty="0" smtClean="0"/>
              <a:t>Performed Imputation on Demographic data variables with Median for continuous variables and Mode for categorical variables</a:t>
            </a:r>
          </a:p>
          <a:p>
            <a:r>
              <a:rPr lang="en-US" dirty="0" smtClean="0"/>
              <a:t>Eliminated duplicate Account ID’s and merged </a:t>
            </a:r>
            <a:r>
              <a:rPr lang="en-US" dirty="0" err="1" smtClean="0"/>
              <a:t>Demograhic</a:t>
            </a:r>
            <a:r>
              <a:rPr lang="en-US" dirty="0" smtClean="0"/>
              <a:t> data, Churn data and Margin data on Account ID</a:t>
            </a:r>
          </a:p>
          <a:p>
            <a:r>
              <a:rPr lang="en-US" dirty="0" smtClean="0"/>
              <a:t>Created dummy variables for categorical variables ST, Tier, </a:t>
            </a:r>
            <a:r>
              <a:rPr lang="en-US" dirty="0" err="1" smtClean="0"/>
              <a:t>Tier_Prev</a:t>
            </a:r>
            <a:r>
              <a:rPr lang="en-US" dirty="0" smtClean="0"/>
              <a:t>,</a:t>
            </a:r>
          </a:p>
          <a:p>
            <a:pPr marL="365650" lvl="1" indent="0">
              <a:buNone/>
            </a:pPr>
            <a:r>
              <a:rPr lang="en-US" dirty="0" err="1" smtClean="0"/>
              <a:t>Demog_ownrent_trans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686801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Churn </a:t>
            </a:r>
            <a:r>
              <a:rPr lang="en-US" dirty="0" smtClean="0"/>
              <a:t>Modeling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22" y="1829217"/>
            <a:ext cx="8836898" cy="4189909"/>
          </a:xfrm>
        </p:spPr>
        <p:txBody>
          <a:bodyPr/>
          <a:lstStyle/>
          <a:p>
            <a:r>
              <a:rPr lang="en-US" dirty="0" smtClean="0"/>
              <a:t>Partitioned combined data into training and test datasets in 7:3 proportion</a:t>
            </a:r>
          </a:p>
          <a:p>
            <a:r>
              <a:rPr lang="en-US" dirty="0" smtClean="0"/>
              <a:t>Built </a:t>
            </a:r>
            <a:r>
              <a:rPr lang="en-US" dirty="0"/>
              <a:t>L</a:t>
            </a:r>
            <a:r>
              <a:rPr lang="en-US" dirty="0" smtClean="0"/>
              <a:t>ogistic regression model to </a:t>
            </a:r>
            <a:r>
              <a:rPr lang="en-US" dirty="0"/>
              <a:t>predict churn </a:t>
            </a:r>
            <a:r>
              <a:rPr lang="en-US" dirty="0" smtClean="0"/>
              <a:t>probability and to identify </a:t>
            </a:r>
            <a:r>
              <a:rPr lang="en-US" dirty="0"/>
              <a:t>important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Addressed multicollinearity problem and removed variables with VIF&gt;=10</a:t>
            </a:r>
          </a:p>
          <a:p>
            <a:r>
              <a:rPr lang="en-US" dirty="0" smtClean="0"/>
              <a:t>Used Logit model to score the data and evaluate goodness-of-fit</a:t>
            </a:r>
          </a:p>
          <a:p>
            <a:r>
              <a:rPr lang="en-US" dirty="0" smtClean="0"/>
              <a:t>Implemented Gradient Boosting model to improve the accuracy of the model and to understand important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04800"/>
            <a:ext cx="8686801" cy="1066800"/>
          </a:xfrm>
        </p:spPr>
        <p:txBody>
          <a:bodyPr/>
          <a:lstStyle/>
          <a:p>
            <a:r>
              <a:rPr lang="en-US" dirty="0" smtClean="0"/>
              <a:t>Margin Modeling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22" y="1829217"/>
            <a:ext cx="8836898" cy="4189909"/>
          </a:xfrm>
        </p:spPr>
        <p:txBody>
          <a:bodyPr>
            <a:normAutofit/>
          </a:bodyPr>
          <a:lstStyle/>
          <a:p>
            <a:r>
              <a:rPr lang="en-US" dirty="0" smtClean="0"/>
              <a:t>Partitioned combined data into training and test datasets in 7:3 proportion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SelectKBest</a:t>
            </a:r>
            <a:r>
              <a:rPr lang="en-US" dirty="0" smtClean="0"/>
              <a:t> as a preliminary approach to select parameters with highest f-</a:t>
            </a:r>
            <a:r>
              <a:rPr lang="en-US" dirty="0" err="1" smtClean="0"/>
              <a:t>stastistic</a:t>
            </a:r>
            <a:r>
              <a:rPr lang="en-US" dirty="0" smtClean="0"/>
              <a:t> values </a:t>
            </a:r>
          </a:p>
          <a:p>
            <a:r>
              <a:rPr lang="en-US" dirty="0"/>
              <a:t>Addressed multicollinearity problem and removed variables with VIF&gt;=10</a:t>
            </a:r>
            <a:endParaRPr lang="en-US" dirty="0" smtClean="0"/>
          </a:p>
          <a:p>
            <a:r>
              <a:rPr lang="en-US" dirty="0" smtClean="0"/>
              <a:t>Built OLS regression model to </a:t>
            </a:r>
            <a:r>
              <a:rPr lang="en-US" dirty="0"/>
              <a:t>predict </a:t>
            </a:r>
            <a:r>
              <a:rPr lang="en-US" dirty="0" smtClean="0"/>
              <a:t>margin and to identify </a:t>
            </a:r>
            <a:r>
              <a:rPr lang="en-US" dirty="0"/>
              <a:t>important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Implemented Gradient Boosting model to improve the accuracy of the model and to understand important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152400"/>
            <a:ext cx="8686801" cy="1066800"/>
          </a:xfrm>
        </p:spPr>
        <p:txBody>
          <a:bodyPr/>
          <a:lstStyle/>
          <a:p>
            <a:r>
              <a:rPr lang="en-US" dirty="0" smtClean="0"/>
              <a:t>CLV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Merged Churn and Margin predicted values with original data </a:t>
            </a:r>
          </a:p>
          <a:p>
            <a:r>
              <a:rPr lang="en-US" dirty="0" smtClean="0"/>
              <a:t>Untransformed the predicted margin variable</a:t>
            </a:r>
          </a:p>
          <a:p>
            <a:r>
              <a:rPr lang="en-US" dirty="0" smtClean="0"/>
              <a:t>Calculated annual CLV  assuming that predicted values would be same for next few years</a:t>
            </a:r>
          </a:p>
          <a:p>
            <a:r>
              <a:rPr lang="en-US" dirty="0" smtClean="0"/>
              <a:t>Established high/low churn and margin quadrants</a:t>
            </a:r>
          </a:p>
          <a:p>
            <a:pPr marL="45706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0"/>
            <a:ext cx="8686801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752600"/>
            <a:ext cx="8686801" cy="4191000"/>
          </a:xfrm>
        </p:spPr>
        <p:txBody>
          <a:bodyPr/>
          <a:lstStyle/>
          <a:p>
            <a:r>
              <a:rPr lang="en-US" dirty="0" smtClean="0"/>
              <a:t>Status Quo</a:t>
            </a:r>
          </a:p>
          <a:p>
            <a:r>
              <a:rPr lang="en-US" dirty="0" smtClean="0"/>
              <a:t>Insights </a:t>
            </a:r>
          </a:p>
          <a:p>
            <a:r>
              <a:rPr lang="en-US" dirty="0" smtClean="0"/>
              <a:t>Objectives 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Recommendations </a:t>
            </a:r>
          </a:p>
          <a:p>
            <a:r>
              <a:rPr lang="en-US" dirty="0" smtClean="0"/>
              <a:t>Appendix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5815"/>
            <a:ext cx="8686801" cy="1066800"/>
          </a:xfrm>
        </p:spPr>
        <p:txBody>
          <a:bodyPr/>
          <a:lstStyle/>
          <a:p>
            <a:r>
              <a:rPr lang="en-US" dirty="0" smtClean="0"/>
              <a:t>Retention VS Margin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2412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99612" y="6172200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1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5815"/>
            <a:ext cx="8686801" cy="1066800"/>
          </a:xfrm>
        </p:spPr>
        <p:txBody>
          <a:bodyPr/>
          <a:lstStyle/>
          <a:p>
            <a:r>
              <a:rPr lang="en-US" dirty="0" smtClean="0"/>
              <a:t>Retention VS Margin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2412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0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5815"/>
            <a:ext cx="8686801" cy="1066800"/>
          </a:xfrm>
        </p:spPr>
        <p:txBody>
          <a:bodyPr/>
          <a:lstStyle/>
          <a:p>
            <a:r>
              <a:rPr lang="en-US" dirty="0" smtClean="0"/>
              <a:t>Retention VS Margin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2412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4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5815"/>
            <a:ext cx="8686801" cy="1066800"/>
          </a:xfrm>
        </p:spPr>
        <p:txBody>
          <a:bodyPr/>
          <a:lstStyle/>
          <a:p>
            <a:r>
              <a:rPr lang="en-US" dirty="0" smtClean="0"/>
              <a:t>Retention VS Margin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2412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5815"/>
            <a:ext cx="8686801" cy="1066800"/>
          </a:xfrm>
        </p:spPr>
        <p:txBody>
          <a:bodyPr/>
          <a:lstStyle/>
          <a:p>
            <a:r>
              <a:rPr lang="en-US" dirty="0" smtClean="0"/>
              <a:t>Retention VS Margin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2412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914400"/>
            <a:ext cx="10891795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7612" y="545068"/>
            <a:ext cx="88665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Region wise breakup of Tiers and Quadrant Retention Margin - APPENDIX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93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81200"/>
            <a:ext cx="9023551" cy="175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5212" y="142176"/>
            <a:ext cx="8686801" cy="106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457200"/>
            <a:ext cx="8686801" cy="588566"/>
          </a:xfrm>
        </p:spPr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212" y="1126153"/>
            <a:ext cx="10591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Tableau Light"/>
              </a:rPr>
              <a:t>26% </a:t>
            </a:r>
            <a:r>
              <a:rPr lang="en-US" sz="3200" dirty="0">
                <a:solidFill>
                  <a:srgbClr val="333333"/>
                </a:solidFill>
                <a:latin typeface="Tableau Light"/>
              </a:rPr>
              <a:t>of customers </a:t>
            </a:r>
            <a:r>
              <a:rPr lang="en-US" sz="3200" dirty="0" smtClean="0">
                <a:solidFill>
                  <a:srgbClr val="333333"/>
                </a:solidFill>
                <a:latin typeface="Tableau Light"/>
              </a:rPr>
              <a:t>expected to </a:t>
            </a:r>
            <a:r>
              <a:rPr lang="en-US" sz="3200" dirty="0" smtClean="0">
                <a:solidFill>
                  <a:srgbClr val="FF0000"/>
                </a:solidFill>
                <a:latin typeface="Tableau Light"/>
              </a:rPr>
              <a:t>churn</a:t>
            </a:r>
            <a:r>
              <a:rPr lang="en-US" sz="3200" dirty="0" smtClean="0">
                <a:solidFill>
                  <a:srgbClr val="333333"/>
                </a:solidFill>
                <a:latin typeface="Tableau Light"/>
              </a:rPr>
              <a:t> next year</a:t>
            </a:r>
          </a:p>
          <a:p>
            <a:endParaRPr lang="en-US" sz="3600" dirty="0">
              <a:solidFill>
                <a:srgbClr val="333333"/>
              </a:solidFill>
              <a:latin typeface="Tableau Light"/>
            </a:endParaRPr>
          </a:p>
          <a:p>
            <a:r>
              <a:rPr lang="en-US" sz="8000" dirty="0" smtClean="0">
                <a:solidFill>
                  <a:srgbClr val="C00000"/>
                </a:solidFill>
                <a:latin typeface="Tableau Light"/>
              </a:rPr>
              <a:t>1 million </a:t>
            </a:r>
            <a:r>
              <a:rPr lang="en-US" sz="2800" dirty="0" smtClean="0">
                <a:solidFill>
                  <a:srgbClr val="333333"/>
                </a:solidFill>
                <a:latin typeface="Tableau Light"/>
              </a:rPr>
              <a:t>loss in margin expected next year</a:t>
            </a:r>
          </a:p>
          <a:p>
            <a:endParaRPr lang="en-US" sz="3600" dirty="0">
              <a:solidFill>
                <a:srgbClr val="333333"/>
              </a:solidFill>
              <a:latin typeface="Tableau Light"/>
            </a:endParaRPr>
          </a:p>
          <a:p>
            <a:endParaRPr lang="en-US" sz="3600" dirty="0" smtClean="0">
              <a:solidFill>
                <a:srgbClr val="333333"/>
              </a:solidFill>
              <a:latin typeface="Tableau Light"/>
            </a:endParaRPr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09211" y="6019800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z="1600" b="1" smtClean="0">
                <a:solidFill>
                  <a:schemeClr val="bg2">
                    <a:lumMod val="75000"/>
                  </a:schemeClr>
                </a:solidFill>
              </a:rPr>
              <a:t>3</a:t>
            </a:fld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-12940"/>
            <a:ext cx="8686801" cy="1066800"/>
          </a:xfrm>
        </p:spPr>
        <p:txBody>
          <a:bodyPr/>
          <a:lstStyle/>
          <a:p>
            <a:r>
              <a:rPr lang="en-US" dirty="0" smtClean="0"/>
              <a:t>Insights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90% </a:t>
            </a:r>
            <a:r>
              <a:rPr lang="en-US" sz="2400" dirty="0"/>
              <a:t>of customers </a:t>
            </a:r>
            <a:r>
              <a:rPr lang="en-US" sz="2400" dirty="0" smtClean="0"/>
              <a:t>who churned:</a:t>
            </a:r>
          </a:p>
          <a:p>
            <a:pPr lvl="1"/>
            <a:r>
              <a:rPr lang="en-US" sz="2200" dirty="0" smtClean="0"/>
              <a:t>74</a:t>
            </a:r>
            <a:r>
              <a:rPr lang="en-US" sz="2200" dirty="0"/>
              <a:t>%- </a:t>
            </a:r>
            <a:r>
              <a:rPr lang="en-US" sz="2200" dirty="0" smtClean="0"/>
              <a:t>Bronze</a:t>
            </a:r>
          </a:p>
          <a:p>
            <a:pPr lvl="1"/>
            <a:r>
              <a:rPr lang="en-US" sz="2200" dirty="0" smtClean="0"/>
              <a:t>16</a:t>
            </a:r>
            <a:r>
              <a:rPr lang="en-US" sz="2200" dirty="0"/>
              <a:t>% - Silver</a:t>
            </a:r>
          </a:p>
          <a:p>
            <a:r>
              <a:rPr lang="en-US" sz="2400" dirty="0" smtClean="0"/>
              <a:t>26% of customers schedule purchase</a:t>
            </a:r>
          </a:p>
          <a:p>
            <a:pPr lvl="1"/>
            <a:r>
              <a:rPr lang="en-US" sz="2400" dirty="0" smtClean="0"/>
              <a:t>56% - Bronze</a:t>
            </a:r>
          </a:p>
          <a:p>
            <a:pPr lvl="1"/>
            <a:r>
              <a:rPr lang="en-US" sz="2400" dirty="0" smtClean="0"/>
              <a:t> 25% - Silver</a:t>
            </a:r>
          </a:p>
          <a:p>
            <a:r>
              <a:rPr lang="en-US" sz="2600" dirty="0" smtClean="0"/>
              <a:t>Tier distribution across region is uniform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0"/>
            <a:ext cx="8686801" cy="1066800"/>
          </a:xfrm>
        </p:spPr>
        <p:txBody>
          <a:bodyPr/>
          <a:lstStyle/>
          <a:p>
            <a:r>
              <a:rPr lang="en-US" dirty="0" smtClean="0"/>
              <a:t>Average Age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5571957"/>
              </p:ext>
            </p:extLst>
          </p:nvPr>
        </p:nvGraphicFramePr>
        <p:xfrm>
          <a:off x="1598612" y="1604579"/>
          <a:ext cx="6934200" cy="442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99612" y="6172200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3812" y="1082616"/>
            <a:ext cx="0" cy="5089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93812" y="6172200"/>
            <a:ext cx="83544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12" y="3516868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Retention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56112" y="6308724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Margin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3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8686801" cy="10668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retention through upsell and </a:t>
            </a:r>
            <a:r>
              <a:rPr lang="en-US" dirty="0" smtClean="0"/>
              <a:t>cross sell</a:t>
            </a:r>
            <a:endParaRPr lang="en-US" dirty="0"/>
          </a:p>
          <a:p>
            <a:r>
              <a:rPr lang="en-US" dirty="0"/>
              <a:t>Acquisition of new </a:t>
            </a:r>
            <a:r>
              <a:rPr lang="en-US" dirty="0" smtClean="0"/>
              <a:t>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3012" y="6024113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z="1600" b="1">
                <a:solidFill>
                  <a:schemeClr val="bg2">
                    <a:lumMod val="75000"/>
                  </a:schemeClr>
                </a:solidFill>
              </a:rPr>
              <a:pPr/>
              <a:t>6</a:t>
            </a:fld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8686801" cy="1066800"/>
          </a:xfrm>
        </p:spPr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89923"/>
              </p:ext>
            </p:extLst>
          </p:nvPr>
        </p:nvGraphicFramePr>
        <p:xfrm>
          <a:off x="1065213" y="9144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6656"/>
            <a:ext cx="8684539" cy="1066522"/>
          </a:xfrm>
        </p:spPr>
        <p:txBody>
          <a:bodyPr/>
          <a:lstStyle/>
          <a:p>
            <a:r>
              <a:rPr lang="en-US" dirty="0" smtClean="0"/>
              <a:t>Retention VS Margin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3604" y="1143595"/>
          <a:ext cx="8123767" cy="525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2" name="Group 191"/>
          <p:cNvGrpSpPr/>
          <p:nvPr/>
        </p:nvGrpSpPr>
        <p:grpSpPr>
          <a:xfrm>
            <a:off x="1529828" y="1125663"/>
            <a:ext cx="4061883" cy="2707923"/>
            <a:chOff x="-1" y="1"/>
            <a:chExt cx="4062941" cy="2708628"/>
          </a:xfrm>
        </p:grpSpPr>
        <p:sp>
          <p:nvSpPr>
            <p:cNvPr id="193" name="Round Single Corner Rectangle 192"/>
            <p:cNvSpPr/>
            <p:nvPr/>
          </p:nvSpPr>
          <p:spPr>
            <a:xfrm rot="16200000">
              <a:off x="677156" y="-677156"/>
              <a:ext cx="2708628" cy="4062941"/>
            </a:xfrm>
            <a:prstGeom prst="round1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Round Single Corner Rectangle 4"/>
            <p:cNvSpPr txBox="1"/>
            <p:nvPr/>
          </p:nvSpPr>
          <p:spPr>
            <a:xfrm>
              <a:off x="527173" y="396583"/>
              <a:ext cx="3383368" cy="1694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Quick Win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597937" y="1127968"/>
            <a:ext cx="4061883" cy="2707923"/>
            <a:chOff x="4062941" y="0"/>
            <a:chExt cx="4062941" cy="2708628"/>
          </a:xfrm>
        </p:grpSpPr>
        <p:sp>
          <p:nvSpPr>
            <p:cNvPr id="196" name="Round Single Corner Rectangle 195"/>
            <p:cNvSpPr/>
            <p:nvPr/>
          </p:nvSpPr>
          <p:spPr>
            <a:xfrm>
              <a:off x="4062941" y="0"/>
              <a:ext cx="4062941" cy="2708628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7" name="Round Single Corner Rectangle 6"/>
            <p:cNvSpPr txBox="1"/>
            <p:nvPr/>
          </p:nvSpPr>
          <p:spPr>
            <a:xfrm>
              <a:off x="4062941" y="394276"/>
              <a:ext cx="4050489" cy="1637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High Margin</a:t>
              </a:r>
            </a:p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High Retention 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36054" y="3835891"/>
            <a:ext cx="4061883" cy="2707923"/>
            <a:chOff x="0" y="2708628"/>
            <a:chExt cx="4062941" cy="2708628"/>
          </a:xfrm>
        </p:grpSpPr>
        <p:sp>
          <p:nvSpPr>
            <p:cNvPr id="199" name="Round Single Corner Rectangle 198"/>
            <p:cNvSpPr/>
            <p:nvPr/>
          </p:nvSpPr>
          <p:spPr>
            <a:xfrm rot="10800000">
              <a:off x="0" y="2708628"/>
              <a:ext cx="4062941" cy="2708628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Round Single Corner Rectangle 8"/>
            <p:cNvSpPr txBox="1"/>
            <p:nvPr/>
          </p:nvSpPr>
          <p:spPr>
            <a:xfrm>
              <a:off x="368547" y="3385784"/>
              <a:ext cx="3694394" cy="15066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Low Margin</a:t>
              </a:r>
            </a:p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Low Retention 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597937" y="3835891"/>
            <a:ext cx="4061883" cy="2707923"/>
            <a:chOff x="4062941" y="2708628"/>
            <a:chExt cx="4062941" cy="2708628"/>
          </a:xfrm>
        </p:grpSpPr>
        <p:sp>
          <p:nvSpPr>
            <p:cNvPr id="202" name="Round Single Corner Rectangle 201"/>
            <p:cNvSpPr/>
            <p:nvPr/>
          </p:nvSpPr>
          <p:spPr>
            <a:xfrm rot="5400000">
              <a:off x="4740098" y="2031471"/>
              <a:ext cx="2708628" cy="4062941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3" name="Round Single Corner Rectangle 10"/>
            <p:cNvSpPr txBox="1"/>
            <p:nvPr/>
          </p:nvSpPr>
          <p:spPr>
            <a:xfrm>
              <a:off x="4254747" y="3385784"/>
              <a:ext cx="3871135" cy="15066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High Margin</a:t>
              </a:r>
            </a:p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Low Retention 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379371" y="3158911"/>
            <a:ext cx="2437129" cy="1353961"/>
            <a:chOff x="2844059" y="2031471"/>
            <a:chExt cx="2437764" cy="1354314"/>
          </a:xfrm>
        </p:grpSpPr>
        <p:sp>
          <p:nvSpPr>
            <p:cNvPr id="205" name="Rounded Rectangle 204"/>
            <p:cNvSpPr/>
            <p:nvPr/>
          </p:nvSpPr>
          <p:spPr>
            <a:xfrm>
              <a:off x="2844059" y="2031471"/>
              <a:ext cx="2437764" cy="135431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6" name="Rounded Rectangle 12"/>
            <p:cNvSpPr txBox="1"/>
            <p:nvPr/>
          </p:nvSpPr>
          <p:spPr>
            <a:xfrm>
              <a:off x="2910171" y="2097583"/>
              <a:ext cx="2305540" cy="1222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06" tIns="129506" rIns="129506" bIns="129506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Palatino Linotype" panose="02040502050505030304"/>
                </a:rPr>
                <a:t>Strategies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536051" y="1106667"/>
            <a:ext cx="4061884" cy="2707923"/>
            <a:chOff x="-1" y="1"/>
            <a:chExt cx="4062942" cy="2708628"/>
          </a:xfrm>
        </p:grpSpPr>
        <p:sp>
          <p:nvSpPr>
            <p:cNvPr id="208" name="Round Single Corner Rectangle 207"/>
            <p:cNvSpPr/>
            <p:nvPr/>
          </p:nvSpPr>
          <p:spPr>
            <a:xfrm rot="16200000">
              <a:off x="677156" y="-677156"/>
              <a:ext cx="2708628" cy="4062941"/>
            </a:xfrm>
            <a:prstGeom prst="round1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Round Single Corner Rectangle 4"/>
            <p:cNvSpPr txBox="1"/>
            <p:nvPr/>
          </p:nvSpPr>
          <p:spPr>
            <a:xfrm>
              <a:off x="216147" y="290760"/>
              <a:ext cx="3846794" cy="2032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Quick Win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604161" y="1108972"/>
            <a:ext cx="4061883" cy="2707923"/>
            <a:chOff x="4062941" y="0"/>
            <a:chExt cx="4062941" cy="270862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1" name="Round Single Corner Rectangle 210"/>
            <p:cNvSpPr/>
            <p:nvPr/>
          </p:nvSpPr>
          <p:spPr>
            <a:xfrm>
              <a:off x="4062941" y="0"/>
              <a:ext cx="4062941" cy="2708628"/>
            </a:xfrm>
            <a:prstGeom prst="round1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2" name="Round Single Corner Rectangle 6"/>
            <p:cNvSpPr txBox="1"/>
            <p:nvPr/>
          </p:nvSpPr>
          <p:spPr>
            <a:xfrm>
              <a:off x="4066120" y="34632"/>
              <a:ext cx="3687601" cy="23779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Money Makers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542278" y="3816895"/>
            <a:ext cx="4061883" cy="2707923"/>
            <a:chOff x="0" y="2708628"/>
            <a:chExt cx="4062941" cy="2708628"/>
          </a:xfrm>
        </p:grpSpPr>
        <p:sp>
          <p:nvSpPr>
            <p:cNvPr id="214" name="Round Single Corner Rectangle 213"/>
            <p:cNvSpPr/>
            <p:nvPr/>
          </p:nvSpPr>
          <p:spPr>
            <a:xfrm rot="10800000">
              <a:off x="0" y="2708628"/>
              <a:ext cx="4062941" cy="2708628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" name="Round Single Corner Rectangle 8"/>
            <p:cNvSpPr txBox="1"/>
            <p:nvPr/>
          </p:nvSpPr>
          <p:spPr>
            <a:xfrm>
              <a:off x="57521" y="3385785"/>
              <a:ext cx="4005420" cy="1591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Low Margin</a:t>
              </a:r>
            </a:p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Low Retention 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604161" y="3816895"/>
            <a:ext cx="4061883" cy="2707923"/>
            <a:chOff x="4062941" y="2708628"/>
            <a:chExt cx="4062941" cy="2708628"/>
          </a:xfrm>
        </p:grpSpPr>
        <p:sp>
          <p:nvSpPr>
            <p:cNvPr id="217" name="Round Single Corner Rectangle 216"/>
            <p:cNvSpPr/>
            <p:nvPr/>
          </p:nvSpPr>
          <p:spPr>
            <a:xfrm rot="5400000">
              <a:off x="4740098" y="2031471"/>
              <a:ext cx="2708628" cy="4062941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8" name="Round Single Corner Rectangle 10"/>
            <p:cNvSpPr txBox="1"/>
            <p:nvPr/>
          </p:nvSpPr>
          <p:spPr>
            <a:xfrm>
              <a:off x="4062942" y="3385785"/>
              <a:ext cx="3919380" cy="1591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High Margin</a:t>
              </a:r>
            </a:p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Low Retention 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385595" y="3139914"/>
            <a:ext cx="2437129" cy="1353961"/>
            <a:chOff x="2844059" y="2031471"/>
            <a:chExt cx="2437764" cy="1354314"/>
          </a:xfrm>
        </p:grpSpPr>
        <p:sp>
          <p:nvSpPr>
            <p:cNvPr id="220" name="Rounded Rectangle 219"/>
            <p:cNvSpPr/>
            <p:nvPr/>
          </p:nvSpPr>
          <p:spPr>
            <a:xfrm>
              <a:off x="2844059" y="2031471"/>
              <a:ext cx="2437764" cy="135431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1" name="Rounded Rectangle 12"/>
            <p:cNvSpPr txBox="1"/>
            <p:nvPr/>
          </p:nvSpPr>
          <p:spPr>
            <a:xfrm>
              <a:off x="2910171" y="2097583"/>
              <a:ext cx="2305540" cy="1222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06" tIns="129506" rIns="129506" bIns="129506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Palatino Linotype" panose="02040502050505030304"/>
                </a:rPr>
                <a:t>Strategies</a:t>
              </a: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542275" y="1098321"/>
            <a:ext cx="4061884" cy="2707923"/>
            <a:chOff x="-1" y="1"/>
            <a:chExt cx="4062942" cy="2708628"/>
          </a:xfrm>
        </p:grpSpPr>
        <p:sp>
          <p:nvSpPr>
            <p:cNvPr id="223" name="Round Single Corner Rectangle 222"/>
            <p:cNvSpPr/>
            <p:nvPr/>
          </p:nvSpPr>
          <p:spPr>
            <a:xfrm rot="16200000">
              <a:off x="677156" y="-677156"/>
              <a:ext cx="2708628" cy="4062941"/>
            </a:xfrm>
            <a:prstGeom prst="round1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4" name="Round Single Corner Rectangle 4"/>
            <p:cNvSpPr txBox="1"/>
            <p:nvPr/>
          </p:nvSpPr>
          <p:spPr>
            <a:xfrm>
              <a:off x="286122" y="617238"/>
              <a:ext cx="3776819" cy="1414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Quick Win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5610383" y="1107818"/>
            <a:ext cx="4061885" cy="2707923"/>
            <a:chOff x="4062939" y="0"/>
            <a:chExt cx="4062943" cy="270862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6" name="Round Single Corner Rectangle 225"/>
            <p:cNvSpPr/>
            <p:nvPr/>
          </p:nvSpPr>
          <p:spPr>
            <a:xfrm>
              <a:off x="4062941" y="0"/>
              <a:ext cx="4062941" cy="2708628"/>
            </a:xfrm>
            <a:prstGeom prst="round1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7" name="Round Single Corner Rectangle 6"/>
            <p:cNvSpPr txBox="1"/>
            <p:nvPr/>
          </p:nvSpPr>
          <p:spPr>
            <a:xfrm>
              <a:off x="4062939" y="224110"/>
              <a:ext cx="3836957" cy="22075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Money Makers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548502" y="3808549"/>
            <a:ext cx="4061883" cy="2707923"/>
            <a:chOff x="0" y="2708628"/>
            <a:chExt cx="4062941" cy="2708628"/>
          </a:xfrm>
        </p:grpSpPr>
        <p:sp>
          <p:nvSpPr>
            <p:cNvPr id="229" name="Round Single Corner Rectangle 228"/>
            <p:cNvSpPr/>
            <p:nvPr/>
          </p:nvSpPr>
          <p:spPr>
            <a:xfrm rot="10800000">
              <a:off x="0" y="2708628"/>
              <a:ext cx="4062941" cy="2708628"/>
            </a:xfrm>
            <a:prstGeom prst="round1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0" name="Round Single Corner Rectangle 8"/>
            <p:cNvSpPr txBox="1"/>
            <p:nvPr/>
          </p:nvSpPr>
          <p:spPr>
            <a:xfrm rot="21600000">
              <a:off x="0" y="3385784"/>
              <a:ext cx="4062941" cy="2031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Low Margin</a:t>
              </a:r>
            </a:p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Low Retention 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611046" y="3808548"/>
            <a:ext cx="4066260" cy="2707923"/>
            <a:chOff x="4062941" y="2708628"/>
            <a:chExt cx="4067319" cy="270862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2" name="Round Single Corner Rectangle 231"/>
            <p:cNvSpPr/>
            <p:nvPr/>
          </p:nvSpPr>
          <p:spPr>
            <a:xfrm rot="5400000">
              <a:off x="4740098" y="2031471"/>
              <a:ext cx="2708628" cy="4062941"/>
            </a:xfrm>
            <a:prstGeom prst="round1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Round Single Corner Rectangle 10"/>
            <p:cNvSpPr txBox="1"/>
            <p:nvPr/>
          </p:nvSpPr>
          <p:spPr>
            <a:xfrm>
              <a:off x="4067319" y="3002159"/>
              <a:ext cx="4062941" cy="20314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High Effort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391819" y="3131569"/>
            <a:ext cx="2437129" cy="1353961"/>
            <a:chOff x="2844059" y="2031471"/>
            <a:chExt cx="2437764" cy="1354314"/>
          </a:xfrm>
        </p:grpSpPr>
        <p:sp>
          <p:nvSpPr>
            <p:cNvPr id="235" name="Rounded Rectangle 234"/>
            <p:cNvSpPr/>
            <p:nvPr/>
          </p:nvSpPr>
          <p:spPr>
            <a:xfrm>
              <a:off x="2844059" y="2031471"/>
              <a:ext cx="2437764" cy="135431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6" name="Rounded Rectangle 12"/>
            <p:cNvSpPr txBox="1"/>
            <p:nvPr/>
          </p:nvSpPr>
          <p:spPr>
            <a:xfrm>
              <a:off x="2910171" y="2097583"/>
              <a:ext cx="2305540" cy="1222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06" tIns="129506" rIns="129506" bIns="129506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Palatino Linotype" panose="02040502050505030304"/>
                </a:rPr>
                <a:t>Strategies</a:t>
              </a: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540752" y="1093054"/>
            <a:ext cx="4061884" cy="2707923"/>
            <a:chOff x="-1" y="1"/>
            <a:chExt cx="4062942" cy="2708628"/>
          </a:xfrm>
        </p:grpSpPr>
        <p:sp>
          <p:nvSpPr>
            <p:cNvPr id="238" name="Round Single Corner Rectangle 237"/>
            <p:cNvSpPr/>
            <p:nvPr/>
          </p:nvSpPr>
          <p:spPr>
            <a:xfrm rot="16200000">
              <a:off x="677156" y="-677156"/>
              <a:ext cx="2708628" cy="4062941"/>
            </a:xfrm>
            <a:prstGeom prst="round1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9" name="Round Single Corner Rectangle 4"/>
            <p:cNvSpPr txBox="1"/>
            <p:nvPr/>
          </p:nvSpPr>
          <p:spPr>
            <a:xfrm>
              <a:off x="126550" y="126755"/>
              <a:ext cx="3936391" cy="1904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99" dirty="0">
                <a:solidFill>
                  <a:prstClr val="white"/>
                </a:solidFill>
                <a:latin typeface="Palatino Linotype" panose="02040502050505030304"/>
              </a:endParaRPr>
            </a:p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Quick Win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608862" y="1095360"/>
            <a:ext cx="4061883" cy="2707923"/>
            <a:chOff x="4062941" y="0"/>
            <a:chExt cx="4062941" cy="270862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1" name="Round Single Corner Rectangle 240"/>
            <p:cNvSpPr/>
            <p:nvPr/>
          </p:nvSpPr>
          <p:spPr>
            <a:xfrm>
              <a:off x="4062941" y="0"/>
              <a:ext cx="4062941" cy="2708628"/>
            </a:xfrm>
            <a:prstGeom prst="round1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2" name="Round Single Corner Rectangle 6"/>
            <p:cNvSpPr txBox="1"/>
            <p:nvPr/>
          </p:nvSpPr>
          <p:spPr>
            <a:xfrm>
              <a:off x="4086687" y="241840"/>
              <a:ext cx="3918871" cy="22810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Money Makers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546979" y="3803282"/>
            <a:ext cx="4160325" cy="2707923"/>
            <a:chOff x="0" y="2708628"/>
            <a:chExt cx="4161409" cy="2708628"/>
          </a:xfrm>
        </p:grpSpPr>
        <p:sp>
          <p:nvSpPr>
            <p:cNvPr id="244" name="Round Single Corner Rectangle 243"/>
            <p:cNvSpPr/>
            <p:nvPr/>
          </p:nvSpPr>
          <p:spPr>
            <a:xfrm rot="10800000">
              <a:off x="0" y="2708628"/>
              <a:ext cx="4062941" cy="2708628"/>
            </a:xfrm>
            <a:prstGeom prst="round1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Round Single Corner Rectangle 8"/>
            <p:cNvSpPr txBox="1"/>
            <p:nvPr/>
          </p:nvSpPr>
          <p:spPr>
            <a:xfrm>
              <a:off x="98468" y="3047205"/>
              <a:ext cx="4062941" cy="2031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Money Pit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608862" y="3803282"/>
            <a:ext cx="4063085" cy="2707923"/>
            <a:chOff x="4062941" y="2708628"/>
            <a:chExt cx="4064143" cy="270862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7" name="Round Single Corner Rectangle 246"/>
            <p:cNvSpPr/>
            <p:nvPr/>
          </p:nvSpPr>
          <p:spPr>
            <a:xfrm rot="5400000">
              <a:off x="4740098" y="2031471"/>
              <a:ext cx="2708628" cy="4062941"/>
            </a:xfrm>
            <a:prstGeom prst="round1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8" name="Round Single Corner Rectangle 10"/>
            <p:cNvSpPr txBox="1"/>
            <p:nvPr/>
          </p:nvSpPr>
          <p:spPr>
            <a:xfrm>
              <a:off x="4064143" y="3015123"/>
              <a:ext cx="4062941" cy="20314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745" tIns="241745" rIns="241745" bIns="241745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white"/>
                  </a:solidFill>
                  <a:latin typeface="Palatino Linotype" panose="02040502050505030304"/>
                </a:rPr>
                <a:t>High Effort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390296" y="3126302"/>
            <a:ext cx="2437129" cy="1353961"/>
            <a:chOff x="2844059" y="2031471"/>
            <a:chExt cx="2437764" cy="1354314"/>
          </a:xfrm>
        </p:grpSpPr>
        <p:sp>
          <p:nvSpPr>
            <p:cNvPr id="250" name="Rounded Rectangle 249"/>
            <p:cNvSpPr/>
            <p:nvPr/>
          </p:nvSpPr>
          <p:spPr>
            <a:xfrm>
              <a:off x="2844059" y="2031471"/>
              <a:ext cx="2437764" cy="135431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1" name="Rounded Rectangle 12"/>
            <p:cNvSpPr txBox="1"/>
            <p:nvPr/>
          </p:nvSpPr>
          <p:spPr>
            <a:xfrm>
              <a:off x="2910171" y="2097583"/>
              <a:ext cx="2305540" cy="1222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06" tIns="129506" rIns="129506" bIns="129506" numCol="1" spcCol="1270" anchor="ctr" anchorCtr="0">
              <a:noAutofit/>
            </a:bodyPr>
            <a:lstStyle/>
            <a:p>
              <a:pPr algn="ctr" defTabSz="15108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99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Palatino Linotype" panose="02040502050505030304"/>
                </a:rPr>
                <a:t>Strategies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8686801" cy="1066800"/>
          </a:xfrm>
        </p:spPr>
        <p:txBody>
          <a:bodyPr/>
          <a:lstStyle/>
          <a:p>
            <a:r>
              <a:rPr lang="en-US" dirty="0" smtClean="0"/>
              <a:t>Quick 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676400"/>
            <a:ext cx="8686801" cy="4191000"/>
          </a:xfrm>
        </p:spPr>
        <p:txBody>
          <a:bodyPr/>
          <a:lstStyle/>
          <a:p>
            <a:r>
              <a:rPr lang="en-US" sz="3200" dirty="0" smtClean="0"/>
              <a:t>Increase margins through upselling</a:t>
            </a:r>
          </a:p>
          <a:p>
            <a:r>
              <a:rPr lang="en-US" sz="3400" dirty="0" smtClean="0"/>
              <a:t>Benefits for high value purchases</a:t>
            </a:r>
          </a:p>
          <a:p>
            <a:r>
              <a:rPr lang="en-US" sz="3400" dirty="0" smtClean="0"/>
              <a:t>Sell high margin products by new marketing innovations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9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3139</TotalTime>
  <Words>682</Words>
  <Application>Microsoft Office PowerPoint</Application>
  <PresentationFormat>Custom</PresentationFormat>
  <Paragraphs>223</Paragraphs>
  <Slides>26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Palatino Linotype</vt:lpstr>
      <vt:lpstr>Tableau Light</vt:lpstr>
      <vt:lpstr>Wingdings</vt:lpstr>
      <vt:lpstr>Business strategy presentation</vt:lpstr>
      <vt:lpstr>Profitability-Driven Customer Retention</vt:lpstr>
      <vt:lpstr>Agenda</vt:lpstr>
      <vt:lpstr>Status Quo</vt:lpstr>
      <vt:lpstr>Insights </vt:lpstr>
      <vt:lpstr>Average Age</vt:lpstr>
      <vt:lpstr>Objectives</vt:lpstr>
      <vt:lpstr>Approach </vt:lpstr>
      <vt:lpstr>Retention VS Margin</vt:lpstr>
      <vt:lpstr>Quick Win</vt:lpstr>
      <vt:lpstr>Money Makers</vt:lpstr>
      <vt:lpstr>High Efforts</vt:lpstr>
      <vt:lpstr>Money Pit</vt:lpstr>
      <vt:lpstr>Recommendation</vt:lpstr>
      <vt:lpstr>PowerPoint Presentation</vt:lpstr>
      <vt:lpstr>PowerPoint Presentation</vt:lpstr>
      <vt:lpstr>Data Preparation</vt:lpstr>
      <vt:lpstr>    Churn Modeling </vt:lpstr>
      <vt:lpstr>Margin Modeling </vt:lpstr>
      <vt:lpstr>CLV Calculations</vt:lpstr>
      <vt:lpstr>Retention VS Margin</vt:lpstr>
      <vt:lpstr>Retention VS Margin</vt:lpstr>
      <vt:lpstr>Retention VS Margin</vt:lpstr>
      <vt:lpstr>Retention VS Margin</vt:lpstr>
      <vt:lpstr>Retention VS Margin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CLV</dc:title>
  <dc:creator>ROHIT</dc:creator>
  <cp:lastModifiedBy>ROHIT</cp:lastModifiedBy>
  <cp:revision>62</cp:revision>
  <dcterms:created xsi:type="dcterms:W3CDTF">2018-10-24T22:26:44Z</dcterms:created>
  <dcterms:modified xsi:type="dcterms:W3CDTF">2018-10-27T02:59:13Z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