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153CE-89C1-41DE-90EA-0907BC4417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D28C6-21DA-445A-B4C3-4C138609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6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A14E-57CE-4746-8065-31CA0EB77190}" type="datetime1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95FF-7337-42AB-951E-B3214CB904EA}" type="datetime1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8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781-BFA5-4A24-82E3-8D4574D59B2A}" type="datetime1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2AE-FC8B-418D-BC5F-7759FE4CC372}" type="datetime1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1E3-A07F-49D8-A616-C2CB9F7C1410}" type="datetime1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9927-A701-4EAB-8201-29F251B6919A}" type="datetime1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DF4-D7DB-431C-865F-CA10D7CF559A}" type="datetime1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0975-15E4-444B-9105-AF3E19B5BD46}" type="datetime1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454C-7974-4780-92C0-921A2DF6439B}" type="datetime1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A39A-5D6A-4D0F-A911-A91EE6A39E36}" type="datetime1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447-09E4-4D37-B84C-19B8161DF51D}" type="datetime1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B42E-83B7-4757-99C1-0B50F2AB2C3D}" type="datetime1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6210-5E32-4E76-87B9-22CE9467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315" y="2208803"/>
            <a:ext cx="12262315" cy="2421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448" y="1922417"/>
            <a:ext cx="9144000" cy="24819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Detecting Skin Cancer using Image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88842" y="2591843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" y="2686059"/>
            <a:ext cx="12192000" cy="103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52" y="25596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Thank You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19" y="1972048"/>
            <a:ext cx="4830201" cy="3592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646" y="1957976"/>
            <a:ext cx="4722840" cy="3592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2529" y="5824025"/>
            <a:ext cx="320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Without Augmentation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5349" y="5830432"/>
            <a:ext cx="320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Augmentation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8186"/>
            <a:ext cx="12192000" cy="103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Appendix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141" y="1690688"/>
            <a:ext cx="10515600" cy="4351338"/>
          </a:xfrm>
        </p:spPr>
        <p:txBody>
          <a:bodyPr/>
          <a:lstStyle/>
          <a:p>
            <a:r>
              <a:rPr lang="en-US" dirty="0" smtClean="0"/>
              <a:t>Business Problem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Caveats</a:t>
            </a:r>
          </a:p>
          <a:p>
            <a:r>
              <a:rPr lang="en-US" dirty="0" smtClean="0"/>
              <a:t>Future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08" y="1681751"/>
            <a:ext cx="3227217" cy="364990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095"/>
            <a:ext cx="12192000" cy="103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59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Agenda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4066"/>
            <a:ext cx="10515600" cy="45089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Traditionally, skin cancer is diagnosed by following expensive steps: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800" dirty="0"/>
              <a:t>Initial clinical screening</a:t>
            </a:r>
          </a:p>
          <a:p>
            <a:pPr lvl="1"/>
            <a:r>
              <a:rPr lang="en-US" sz="2800" dirty="0" err="1"/>
              <a:t>Dermoscopic</a:t>
            </a:r>
            <a:r>
              <a:rPr lang="en-US" sz="2800" dirty="0"/>
              <a:t> Analysis</a:t>
            </a:r>
          </a:p>
          <a:p>
            <a:pPr lvl="1"/>
            <a:r>
              <a:rPr lang="en-US" sz="2800" dirty="0"/>
              <a:t>Biopsy</a:t>
            </a:r>
          </a:p>
          <a:p>
            <a:pPr lvl="1"/>
            <a:r>
              <a:rPr lang="en-US" sz="2800" dirty="0"/>
              <a:t>Histopathological Examination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Automated classification of skin cancer lesions is a challenging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669"/>
            <a:ext cx="12192000" cy="103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Business Problem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70" y="209166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Provide easy, fast, accurate and cheap solutions for preliminary automated diagnosis of skin cancer.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Binary classification of lesions using Image processing techniques into:</a:t>
            </a:r>
          </a:p>
          <a:p>
            <a:pPr lvl="1"/>
            <a:r>
              <a:rPr lang="en-US" sz="2800" dirty="0"/>
              <a:t>Malignant lesions</a:t>
            </a:r>
          </a:p>
          <a:p>
            <a:pPr lvl="1"/>
            <a:r>
              <a:rPr lang="en-US" sz="2800" dirty="0"/>
              <a:t>Non-Malignant/Benign lesions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02" y="3840480"/>
            <a:ext cx="3673546" cy="23364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softEdge rad="127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" y="483877"/>
            <a:ext cx="12192000" cy="103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Goal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r>
              <a:rPr lang="en-US" dirty="0" smtClean="0"/>
              <a:t>Images from International Skin Imaging Collaboration(ISIC) website have been used for Analysis.</a:t>
            </a:r>
          </a:p>
          <a:p>
            <a:r>
              <a:rPr lang="en-US" dirty="0" smtClean="0"/>
              <a:t>The dataset consists of 800 images (50% benign and 50% malignant) for training the model.</a:t>
            </a:r>
          </a:p>
          <a:p>
            <a:r>
              <a:rPr lang="en-US" dirty="0"/>
              <a:t>A validation data is created by using 20% of the training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160 </a:t>
            </a:r>
            <a:r>
              <a:rPr lang="en-US" dirty="0"/>
              <a:t>images (50% benign and 50% malignant</a:t>
            </a:r>
            <a:r>
              <a:rPr lang="en-US" dirty="0" smtClean="0"/>
              <a:t>) are picked up randomly from google images for test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401"/>
            <a:ext cx="12192000" cy="103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 Preparation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055" y="1654574"/>
            <a:ext cx="10515600" cy="4351338"/>
          </a:xfrm>
        </p:spPr>
        <p:txBody>
          <a:bodyPr/>
          <a:lstStyle/>
          <a:p>
            <a:r>
              <a:rPr lang="en-US" dirty="0" smtClean="0"/>
              <a:t>Convolutional Neural Network technique is used for binary image classification using Python.</a:t>
            </a:r>
            <a:endParaRPr lang="en-US" dirty="0"/>
          </a:p>
          <a:p>
            <a:r>
              <a:rPr lang="en-US" dirty="0" smtClean="0"/>
              <a:t>Images are modelled with and without editing like flipping and rotations.</a:t>
            </a:r>
            <a:endParaRPr lang="en-US" dirty="0"/>
          </a:p>
          <a:p>
            <a:r>
              <a:rPr lang="en-US" dirty="0" smtClean="0"/>
              <a:t>Classification accuracy is assessed for model selection.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55" y="4889257"/>
            <a:ext cx="1139494" cy="606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37" y="4486803"/>
            <a:ext cx="1458088" cy="1411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948" y="5698551"/>
            <a:ext cx="2085390" cy="1071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078" y="3988440"/>
            <a:ext cx="671805" cy="1065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2438" y="4482169"/>
            <a:ext cx="1471510" cy="14116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032549" y="5192629"/>
            <a:ext cx="8093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 flipV="1">
            <a:off x="4300025" y="4521251"/>
            <a:ext cx="2124053" cy="671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4300025" y="5192629"/>
            <a:ext cx="1571923" cy="1041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9" idx="1"/>
          </p:cNvCxnSpPr>
          <p:nvPr/>
        </p:nvCxnSpPr>
        <p:spPr>
          <a:xfrm flipV="1">
            <a:off x="7957338" y="5187995"/>
            <a:ext cx="1525100" cy="1046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9" idx="1"/>
          </p:cNvCxnSpPr>
          <p:nvPr/>
        </p:nvCxnSpPr>
        <p:spPr>
          <a:xfrm>
            <a:off x="7095883" y="4521251"/>
            <a:ext cx="2386555" cy="666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646" y="5660053"/>
            <a:ext cx="121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85594" y="6053797"/>
            <a:ext cx="121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78339" y="6073208"/>
            <a:ext cx="184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based selection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64699" y="5233449"/>
            <a:ext cx="193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7669"/>
            <a:ext cx="12192000" cy="103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Approach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product classifies images of malignant from benign lesions with an accuracy of 79%.</a:t>
            </a:r>
          </a:p>
          <a:p>
            <a:r>
              <a:rPr lang="en-US" dirty="0" smtClean="0"/>
              <a:t>Malignant lesions can be detected with an accuracy of 76%.</a:t>
            </a:r>
          </a:p>
          <a:p>
            <a:r>
              <a:rPr lang="en-US" dirty="0" smtClean="0"/>
              <a:t>Benign lesions can be detected with an accuracy of 68%.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457" y="3890061"/>
            <a:ext cx="5161085" cy="264885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298"/>
            <a:ext cx="12192000" cy="103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Results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24% of the malignant lesions are classified incorrectly.</a:t>
            </a:r>
          </a:p>
          <a:p>
            <a:r>
              <a:rPr lang="en-US" dirty="0" smtClean="0"/>
              <a:t>With enough time and resources, accuracy can be increased.</a:t>
            </a:r>
          </a:p>
          <a:p>
            <a:r>
              <a:rPr lang="en-US" dirty="0" smtClean="0"/>
              <a:t>Large pool of images are available for increasing the accuracy.</a:t>
            </a:r>
          </a:p>
          <a:p>
            <a:r>
              <a:rPr lang="en-US" dirty="0" smtClean="0"/>
              <a:t>Retaining images of product users with consent would be good practice for increasing the database.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8" y="4332871"/>
            <a:ext cx="2903293" cy="229012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921"/>
            <a:ext cx="12192000" cy="103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Caveats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Smartphones are projected to be </a:t>
            </a:r>
            <a:r>
              <a:rPr lang="en-US" dirty="0" smtClean="0"/>
              <a:t>in </a:t>
            </a:r>
            <a:r>
              <a:rPr lang="en-US" dirty="0"/>
              <a:t>6.3 </a:t>
            </a:r>
            <a:r>
              <a:rPr lang="en-US" dirty="0" smtClean="0"/>
              <a:t>billion hands </a:t>
            </a:r>
            <a:r>
              <a:rPr lang="en-US" dirty="0"/>
              <a:t>by </a:t>
            </a:r>
            <a:r>
              <a:rPr lang="en-US" dirty="0" smtClean="0"/>
              <a:t>2021.</a:t>
            </a:r>
            <a:endParaRPr lang="en-US" dirty="0"/>
          </a:p>
          <a:p>
            <a:pPr lvl="0"/>
            <a:r>
              <a:rPr lang="en-US" dirty="0"/>
              <a:t>By utilizing built in </a:t>
            </a:r>
            <a:r>
              <a:rPr lang="en-US" dirty="0" smtClean="0"/>
              <a:t>cameras, </a:t>
            </a:r>
            <a:r>
              <a:rPr lang="en-US" dirty="0"/>
              <a:t>an app could apply </a:t>
            </a:r>
            <a:r>
              <a:rPr lang="en-US" dirty="0" smtClean="0"/>
              <a:t>the </a:t>
            </a:r>
            <a:r>
              <a:rPr lang="en-US" dirty="0"/>
              <a:t>trained diagnostic </a:t>
            </a:r>
            <a:r>
              <a:rPr lang="en-US" dirty="0" smtClean="0"/>
              <a:t>model.</a:t>
            </a:r>
            <a:endParaRPr lang="en-US" dirty="0"/>
          </a:p>
          <a:p>
            <a:pPr lvl="0"/>
            <a:r>
              <a:rPr lang="en-US" dirty="0"/>
              <a:t>An app is ideal due to minimal costs after </a:t>
            </a:r>
            <a:r>
              <a:rPr lang="en-US" dirty="0" smtClean="0"/>
              <a:t>development.</a:t>
            </a:r>
            <a:endParaRPr lang="en-US" dirty="0"/>
          </a:p>
          <a:p>
            <a:pPr lvl="0"/>
            <a:r>
              <a:rPr lang="en-US" dirty="0"/>
              <a:t>Likelihood of generating goodwill for an </a:t>
            </a:r>
            <a:r>
              <a:rPr lang="en-US" dirty="0" smtClean="0"/>
              <a:t>organization.</a:t>
            </a:r>
            <a:endParaRPr lang="en-US" dirty="0"/>
          </a:p>
          <a:p>
            <a:pPr lvl="0"/>
            <a:r>
              <a:rPr lang="en-US" dirty="0"/>
              <a:t>Can be used as a marketing tool for a </a:t>
            </a:r>
            <a:r>
              <a:rPr lang="en-US" dirty="0" smtClean="0"/>
              <a:t>large </a:t>
            </a:r>
            <a:r>
              <a:rPr lang="en-US" dirty="0"/>
              <a:t>health </a:t>
            </a:r>
            <a:r>
              <a:rPr lang="en-US" dirty="0" smtClean="0"/>
              <a:t>companies.</a:t>
            </a:r>
            <a:endParaRPr lang="en-US" dirty="0"/>
          </a:p>
          <a:p>
            <a:pPr lvl="0"/>
            <a:r>
              <a:rPr lang="en-US" dirty="0"/>
              <a:t>Provides access to health-tracking </a:t>
            </a:r>
            <a:r>
              <a:rPr lang="en-US" dirty="0" smtClean="0"/>
              <a:t>market.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210-5E32-4E76-87B9-22CE94672F9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497"/>
            <a:ext cx="12192000" cy="103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Future Scope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365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Detecting Skin Cancer using Image Processing</vt:lpstr>
      <vt:lpstr>Agenda</vt:lpstr>
      <vt:lpstr>Business Problem</vt:lpstr>
      <vt:lpstr>Goal</vt:lpstr>
      <vt:lpstr>Data Preparation</vt:lpstr>
      <vt:lpstr>Approach</vt:lpstr>
      <vt:lpstr>Results</vt:lpstr>
      <vt:lpstr>Caveats</vt:lpstr>
      <vt:lpstr>Future Scope</vt:lpstr>
      <vt:lpstr>Thank You</vt:lpstr>
      <vt:lpstr>Appendix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Skin Cancer using Image Processing</dc:title>
  <dc:creator>ajaym</dc:creator>
  <cp:lastModifiedBy>Manideep Mellachervu</cp:lastModifiedBy>
  <cp:revision>59</cp:revision>
  <dcterms:created xsi:type="dcterms:W3CDTF">2018-10-16T20:50:46Z</dcterms:created>
  <dcterms:modified xsi:type="dcterms:W3CDTF">2019-04-06T23:21:10Z</dcterms:modified>
</cp:coreProperties>
</file>