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7" r:id="rId9"/>
    <p:sldId id="266" r:id="rId10"/>
    <p:sldId id="264" r:id="rId11"/>
    <p:sldId id="265" r:id="rId12"/>
    <p:sldId id="257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46AAA4-229E-B147-8060-D3724AFDA9EA}">
          <p14:sldIdLst>
            <p14:sldId id="256"/>
            <p14:sldId id="258"/>
            <p14:sldId id="261"/>
            <p14:sldId id="262"/>
            <p14:sldId id="263"/>
            <p14:sldId id="260"/>
            <p14:sldId id="259"/>
            <p14:sldId id="267"/>
            <p14:sldId id="266"/>
            <p14:sldId id="264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1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40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9CAFA-A577-4103-B6E3-283D7C5B2C15}" type="datetimeFigureOut">
              <a:rPr lang="it-CH" smtClean="0"/>
              <a:t>03.12.2016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3A81-AA79-44F2-98C5-DC114CAE72B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767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F3A81-AA79-44F2-98C5-DC114CAE72BC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7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9F3D-C3A9-4E4A-973B-00F9ABA0F2BA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961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5BAE-AABE-4071-AB28-B126451F3F71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751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BEAE-BDBF-4A03-95CE-8A9995B32404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07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5812-C5F3-42BE-8801-AD8E86D4E2C0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59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4581-2800-40CE-8974-1C9B1D4C4D0E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95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DF7-2FF1-4C65-A7A6-0DECB34E16D4}" type="datetime1">
              <a:rPr lang="it-CH" smtClean="0"/>
              <a:t>03.12.2016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05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9D4-9A4B-4EB7-BF6C-60802285F3CD}" type="datetime1">
              <a:rPr lang="it-CH" smtClean="0"/>
              <a:t>03.12.2016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844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D8B6-4E48-46F6-BFA4-DE39A0CBDBF6}" type="datetime1">
              <a:rPr lang="it-CH" smtClean="0"/>
              <a:t>03.12.2016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30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42BB-BAB0-48E0-9622-2D4A9DB4DC27}" type="datetime1">
              <a:rPr lang="it-CH" smtClean="0"/>
              <a:t>03.12.2016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47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6BF0-B145-486C-8B91-0B430A5976FB}" type="datetime1">
              <a:rPr lang="it-CH" smtClean="0"/>
              <a:t>03.12.2016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7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E43D-2A4D-4144-B73B-64515EE5D900}" type="datetime1">
              <a:rPr lang="it-CH" smtClean="0"/>
              <a:t>03.12.2016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25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1D3D-6203-4B60-BDC4-9AB530D069F8}" type="datetime1">
              <a:rPr lang="it-CH" smtClean="0"/>
              <a:t>03.12.2016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0FF0-0AA2-4987-A9BE-E35AD1D5553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67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DEFLATE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De Boni Jonathan, </a:t>
            </a:r>
            <a:r>
              <a:rPr lang="it-CH" dirty="0" err="1" smtClean="0"/>
              <a:t>Mellace</a:t>
            </a:r>
            <a:r>
              <a:rPr lang="it-CH" dirty="0" smtClean="0"/>
              <a:t> Simone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</a:t>
            </a:fld>
            <a:endParaRPr lang="it-CH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728D-A179-485B-886F-B8DC2170C763}" type="datetime1">
              <a:rPr lang="it-CH" smtClean="0"/>
              <a:t>03.12.2016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8241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LZ77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10</a:t>
            </a:fld>
            <a:endParaRPr lang="it-CH"/>
          </a:p>
        </p:txBody>
      </p:sp>
      <p:pic>
        <p:nvPicPr>
          <p:cNvPr id="5" name="Picture 4" descr="Schermata 2016-11-27 alle 15.48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56" y="2454417"/>
            <a:ext cx="4444594" cy="2632473"/>
          </a:xfrm>
          <a:prstGeom prst="rect">
            <a:avLst/>
          </a:prstGeom>
        </p:spPr>
      </p:pic>
      <p:pic>
        <p:nvPicPr>
          <p:cNvPr id="6" name="Picture 5" descr="Schermata 2016-11-27 alle 16.05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07" y="2454418"/>
            <a:ext cx="4172220" cy="26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4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Deflate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Come unire LZ77 e </a:t>
            </a:r>
            <a:r>
              <a:rPr lang="it-CH" dirty="0" err="1" smtClean="0"/>
              <a:t>Huffman</a:t>
            </a:r>
            <a:endParaRPr lang="it-CH" dirty="0"/>
          </a:p>
          <a:p>
            <a:endParaRPr lang="it-CH" dirty="0" smtClean="0"/>
          </a:p>
          <a:p>
            <a:pPr lvl="1"/>
            <a:r>
              <a:rPr lang="it-CH" dirty="0" smtClean="0"/>
              <a:t>Modifiche LZ77</a:t>
            </a:r>
          </a:p>
          <a:p>
            <a:pPr lvl="2"/>
            <a:r>
              <a:rPr lang="it-CH" dirty="0" smtClean="0"/>
              <a:t>Pattern &gt;= 3</a:t>
            </a:r>
          </a:p>
          <a:p>
            <a:pPr lvl="1"/>
            <a:r>
              <a:rPr lang="it-CH" dirty="0" smtClean="0"/>
              <a:t>Modifiche </a:t>
            </a:r>
            <a:r>
              <a:rPr lang="it-CH" dirty="0" err="1" smtClean="0"/>
              <a:t>Huffman</a:t>
            </a:r>
            <a:endParaRPr lang="it-CH" dirty="0" smtClean="0"/>
          </a:p>
          <a:p>
            <a:pPr lvl="2"/>
            <a:r>
              <a:rPr lang="it-CH" dirty="0" smtClean="0"/>
              <a:t>Decodifica messaggio ricevuto</a:t>
            </a:r>
          </a:p>
          <a:p>
            <a:pPr lvl="2"/>
            <a:r>
              <a:rPr lang="it-CH" dirty="0" smtClean="0"/>
              <a:t>Trovare lunghezze e ricorrenze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11</a:t>
            </a:fld>
            <a:endParaRPr lang="it-CH"/>
          </a:p>
        </p:txBody>
      </p:sp>
      <p:pic>
        <p:nvPicPr>
          <p:cNvPr id="2050" name="Picture 2" descr="Risultati immagini per deflate com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272103"/>
            <a:ext cx="4762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05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12</a:t>
            </a:fld>
            <a:endParaRPr lang="it-CH"/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12" y="595489"/>
            <a:ext cx="4395616" cy="576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70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Requisiti</a:t>
            </a:r>
          </a:p>
          <a:p>
            <a:endParaRPr lang="it-CH" dirty="0"/>
          </a:p>
          <a:p>
            <a:r>
              <a:rPr lang="it-CH" dirty="0"/>
              <a:t>Fase di </a:t>
            </a:r>
            <a:r>
              <a:rPr lang="it-CH" dirty="0" smtClean="0"/>
              <a:t>analisi</a:t>
            </a:r>
          </a:p>
          <a:p>
            <a:endParaRPr lang="it-CH" dirty="0"/>
          </a:p>
          <a:p>
            <a:r>
              <a:rPr lang="it-CH" dirty="0"/>
              <a:t>Soluzione </a:t>
            </a:r>
            <a:r>
              <a:rPr lang="it-CH" dirty="0" smtClean="0"/>
              <a:t>proposta</a:t>
            </a:r>
          </a:p>
          <a:p>
            <a:endParaRPr lang="it-CH" dirty="0"/>
          </a:p>
          <a:p>
            <a:r>
              <a:rPr lang="it-CH" dirty="0"/>
              <a:t>Procedure di </a:t>
            </a:r>
            <a:r>
              <a:rPr lang="it-CH" dirty="0" smtClean="0"/>
              <a:t>test</a:t>
            </a:r>
          </a:p>
          <a:p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2</a:t>
            </a:fld>
            <a:endParaRPr lang="it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70" y="26372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1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Implementazione algoritmo di compressione/ decompressione dati </a:t>
            </a:r>
            <a:r>
              <a:rPr lang="it-CH" dirty="0" err="1" smtClean="0"/>
              <a:t>lossless</a:t>
            </a:r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Algoritmo </a:t>
            </a:r>
            <a:r>
              <a:rPr lang="it-CH" dirty="0" smtClean="0"/>
              <a:t>«</a:t>
            </a:r>
            <a:r>
              <a:rPr lang="it-CH" dirty="0" smtClean="0"/>
              <a:t>di facile lettura</a:t>
            </a:r>
            <a:r>
              <a:rPr lang="it-CH" dirty="0" smtClean="0"/>
              <a:t>» </a:t>
            </a:r>
            <a:r>
              <a:rPr lang="it-CH" dirty="0" smtClean="0"/>
              <a:t>ed efficiente</a:t>
            </a:r>
            <a:endParaRPr lang="it-CH" dirty="0"/>
          </a:p>
          <a:p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3</a:t>
            </a:fld>
            <a:endParaRPr lang="it-C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523" y="3154038"/>
            <a:ext cx="4334983" cy="28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1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Fase di analisi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Algoritmi scelti inizialmente</a:t>
            </a:r>
          </a:p>
          <a:p>
            <a:pPr lvl="1"/>
            <a:r>
              <a:rPr lang="it-CH" dirty="0" smtClean="0"/>
              <a:t>ShannonFano</a:t>
            </a:r>
          </a:p>
          <a:p>
            <a:pPr lvl="1"/>
            <a:r>
              <a:rPr lang="it-CH" dirty="0" smtClean="0"/>
              <a:t>Deflate (Huffman e LZW)</a:t>
            </a:r>
          </a:p>
          <a:p>
            <a:pPr lvl="1"/>
            <a:r>
              <a:rPr lang="it-CH" dirty="0" smtClean="0"/>
              <a:t>Deflate (Huffman e LZ77)</a:t>
            </a:r>
          </a:p>
          <a:p>
            <a:r>
              <a:rPr lang="it-CH" dirty="0" smtClean="0"/>
              <a:t>Parametri di scelta</a:t>
            </a:r>
          </a:p>
          <a:p>
            <a:pPr lvl="1"/>
            <a:r>
              <a:rPr lang="it-CH" dirty="0" smtClean="0"/>
              <a:t>Utilizzo</a:t>
            </a:r>
          </a:p>
          <a:p>
            <a:pPr lvl="1"/>
            <a:r>
              <a:rPr lang="it-CH" dirty="0" smtClean="0"/>
              <a:t>Velocità e Prestazioni</a:t>
            </a:r>
          </a:p>
          <a:p>
            <a:r>
              <a:rPr lang="it-CH" dirty="0" smtClean="0"/>
              <a:t>Scelta definitiva</a:t>
            </a:r>
          </a:p>
          <a:p>
            <a:pPr lvl="1"/>
            <a:r>
              <a:rPr lang="it-CH" dirty="0" smtClean="0"/>
              <a:t>Deflate</a:t>
            </a:r>
            <a:r>
              <a:rPr lang="it-CH" dirty="0"/>
              <a:t> </a:t>
            </a:r>
            <a:r>
              <a:rPr lang="it-CH" dirty="0" smtClean="0"/>
              <a:t>(Huffman e LZ77)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4</a:t>
            </a:fld>
            <a:endParaRPr lang="it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70" y="1978599"/>
            <a:ext cx="3592015" cy="35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3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7587"/>
            <a:ext cx="10515600" cy="1325563"/>
          </a:xfrm>
        </p:spPr>
        <p:txBody>
          <a:bodyPr/>
          <a:lstStyle/>
          <a:p>
            <a:r>
              <a:rPr lang="it-CH" dirty="0" err="1" smtClean="0"/>
              <a:t>Deflate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 smtClean="0"/>
              <a:t>Gzip</a:t>
            </a:r>
            <a:r>
              <a:rPr lang="it-CH" dirty="0" smtClean="0"/>
              <a:t> 	</a:t>
            </a:r>
            <a:r>
              <a:rPr lang="it-CH" sz="1800" dirty="0" smtClean="0"/>
              <a:t>(software compressione dati)</a:t>
            </a:r>
          </a:p>
          <a:p>
            <a:r>
              <a:rPr lang="it-CH" dirty="0" smtClean="0"/>
              <a:t>Winzip</a:t>
            </a:r>
          </a:p>
          <a:p>
            <a:r>
              <a:rPr lang="it-CH" dirty="0" err="1" smtClean="0"/>
              <a:t>Zlib</a:t>
            </a:r>
            <a:r>
              <a:rPr lang="it-CH" dirty="0" smtClean="0"/>
              <a:t>	</a:t>
            </a:r>
            <a:r>
              <a:rPr lang="it-CH" dirty="0"/>
              <a:t>	</a:t>
            </a:r>
            <a:r>
              <a:rPr lang="it-CH" sz="1800" dirty="0" smtClean="0"/>
              <a:t>(libreria software per compressione)	</a:t>
            </a:r>
          </a:p>
          <a:p>
            <a:r>
              <a:rPr lang="it-CH" dirty="0" smtClean="0"/>
              <a:t>.</a:t>
            </a:r>
            <a:r>
              <a:rPr lang="it-CH" dirty="0" err="1" smtClean="0"/>
              <a:t>png</a:t>
            </a:r>
            <a:r>
              <a:rPr lang="it-CH" dirty="0" smtClean="0"/>
              <a:t>		</a:t>
            </a:r>
            <a:r>
              <a:rPr lang="it-CH" sz="1800" dirty="0" smtClean="0"/>
              <a:t>(immagazzina immagini </a:t>
            </a:r>
            <a:r>
              <a:rPr lang="it-CH" sz="1800" dirty="0" err="1" smtClean="0"/>
              <a:t>lossless</a:t>
            </a:r>
            <a:r>
              <a:rPr lang="it-CH" sz="1800" dirty="0" smtClean="0"/>
              <a:t>)</a:t>
            </a:r>
          </a:p>
          <a:p>
            <a:r>
              <a:rPr lang="it-CH" dirty="0" smtClean="0"/>
              <a:t>.zip		</a:t>
            </a:r>
            <a:r>
              <a:rPr lang="it-CH" sz="1800" dirty="0" smtClean="0"/>
              <a:t>(formato file compressi)</a:t>
            </a:r>
          </a:p>
          <a:p>
            <a:r>
              <a:rPr lang="it-CH" sz="1800" dirty="0" smtClean="0"/>
              <a:t>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5</a:t>
            </a:fld>
            <a:endParaRPr lang="it-CH"/>
          </a:p>
        </p:txBody>
      </p:sp>
      <p:pic>
        <p:nvPicPr>
          <p:cNvPr id="1028" name="Picture 4" descr="Risultati immagini per gz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254" y="1508906"/>
            <a:ext cx="1239891" cy="8210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zli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482" y="3325659"/>
            <a:ext cx="1368548" cy="7565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winz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83" y="2268263"/>
            <a:ext cx="1113346" cy="1113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.png form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923" y="4214730"/>
            <a:ext cx="1319665" cy="1319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3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LZ77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6</a:t>
            </a:fld>
            <a:endParaRPr lang="it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10" y="1693254"/>
            <a:ext cx="2570399" cy="358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751" y="1693253"/>
            <a:ext cx="2565908" cy="3540441"/>
          </a:xfrm>
          <a:prstGeom prst="rect">
            <a:avLst/>
          </a:prstGeom>
        </p:spPr>
      </p:pic>
      <p:sp>
        <p:nvSpPr>
          <p:cNvPr id="8" name="CasellaDiTesto 5"/>
          <p:cNvSpPr txBox="1"/>
          <p:nvPr/>
        </p:nvSpPr>
        <p:spPr>
          <a:xfrm>
            <a:off x="9982200" y="5233988"/>
            <a:ext cx="142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Abraham </a:t>
            </a:r>
            <a:r>
              <a:rPr lang="it-IT" sz="1400" dirty="0" err="1" smtClean="0"/>
              <a:t>Lempel</a:t>
            </a:r>
            <a:endParaRPr lang="it-IT" sz="1400" dirty="0"/>
          </a:p>
        </p:txBody>
      </p:sp>
      <p:sp>
        <p:nvSpPr>
          <p:cNvPr id="9" name="CasellaDiTesto 5"/>
          <p:cNvSpPr txBox="1"/>
          <p:nvPr/>
        </p:nvSpPr>
        <p:spPr>
          <a:xfrm>
            <a:off x="7427761" y="5270939"/>
            <a:ext cx="83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Jacob </a:t>
            </a:r>
            <a:r>
              <a:rPr lang="it-IT" sz="1400" dirty="0" err="1" smtClean="0"/>
              <a:t>Ziv</a:t>
            </a:r>
            <a:endParaRPr lang="it-IT" sz="1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3566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Sostituzione</a:t>
            </a:r>
            <a:r>
              <a:rPr lang="en-US" sz="2400" dirty="0" smtClean="0"/>
              <a:t> di </a:t>
            </a:r>
            <a:r>
              <a:rPr lang="en-US" sz="2400" dirty="0" err="1" smtClean="0"/>
              <a:t>parti</a:t>
            </a:r>
            <a:r>
              <a:rPr lang="en-US" sz="2400" dirty="0" smtClean="0"/>
              <a:t> con </a:t>
            </a:r>
            <a:r>
              <a:rPr lang="en-US" sz="2400" dirty="0" err="1" smtClean="0"/>
              <a:t>altre</a:t>
            </a:r>
            <a:r>
              <a:rPr lang="en-US" sz="2400" dirty="0" smtClean="0"/>
              <a:t> </a:t>
            </a:r>
            <a:r>
              <a:rPr lang="en-US" sz="2400" dirty="0" err="1" smtClean="0"/>
              <a:t>già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processate</a:t>
            </a:r>
            <a:endParaRPr lang="en-US" sz="24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Evoluzione</a:t>
            </a:r>
            <a:r>
              <a:rPr lang="en-US" sz="2000" dirty="0" smtClean="0"/>
              <a:t>” </a:t>
            </a:r>
            <a:r>
              <a:rPr lang="en-US" sz="2000" dirty="0"/>
              <a:t>di </a:t>
            </a:r>
            <a:r>
              <a:rPr lang="en-US" sz="2000" dirty="0" err="1" smtClean="0"/>
              <a:t>duplicati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Non </a:t>
            </a:r>
            <a:r>
              <a:rPr lang="en-US" sz="2400" dirty="0" err="1" smtClean="0"/>
              <a:t>necessità</a:t>
            </a:r>
            <a:r>
              <a:rPr lang="en-US" sz="2400" dirty="0" smtClean="0"/>
              <a:t> di </a:t>
            </a:r>
            <a:r>
              <a:rPr lang="en-US" sz="2400" dirty="0" err="1" smtClean="0"/>
              <a:t>informazioni</a:t>
            </a:r>
            <a:r>
              <a:rPr lang="en-US" sz="2400" dirty="0" smtClean="0"/>
              <a:t> </a:t>
            </a:r>
            <a:r>
              <a:rPr lang="en-US" sz="2400" dirty="0" err="1" smtClean="0"/>
              <a:t>aggiuntive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Decompressione</a:t>
            </a:r>
            <a:endParaRPr lang="en-US" sz="2400" dirty="0" smtClean="0"/>
          </a:p>
          <a:p>
            <a:pPr lvl="1"/>
            <a:r>
              <a:rPr lang="en-US" dirty="0" err="1" smtClean="0"/>
              <a:t>Veloce</a:t>
            </a:r>
            <a:endParaRPr lang="en-US" dirty="0" smtClean="0"/>
          </a:p>
          <a:p>
            <a:pPr lvl="1"/>
            <a:r>
              <a:rPr lang="en-US" dirty="0" err="1" smtClean="0"/>
              <a:t>Efficiente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854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Huffman</a:t>
            </a:r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7</a:t>
            </a:fld>
            <a:endParaRPr lang="it-CH"/>
          </a:p>
        </p:txBody>
      </p:sp>
      <p:pic>
        <p:nvPicPr>
          <p:cNvPr id="1026" name="Picture 2" descr="Risultati immagini per david a huffm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60" y="1690688"/>
            <a:ext cx="2540000" cy="3543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9982200" y="5233988"/>
            <a:ext cx="146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David A. </a:t>
            </a:r>
            <a:r>
              <a:rPr lang="it-IT" sz="1400" dirty="0" err="1" smtClean="0"/>
              <a:t>Huffman</a:t>
            </a:r>
            <a:endParaRPr lang="it-IT" sz="1400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Analizza frequenze</a:t>
            </a:r>
          </a:p>
          <a:p>
            <a:pPr lvl="1"/>
            <a:r>
              <a:rPr lang="it-CH" dirty="0" smtClean="0"/>
              <a:t>Trova la codifica «migliore» per ogni simbolo</a:t>
            </a:r>
          </a:p>
          <a:p>
            <a:endParaRPr lang="it-CH" dirty="0"/>
          </a:p>
          <a:p>
            <a:r>
              <a:rPr lang="it-CH" dirty="0" smtClean="0"/>
              <a:t>Ogni codifica non è prefisso di nessun’altro</a:t>
            </a:r>
          </a:p>
          <a:p>
            <a:endParaRPr lang="it-CH" dirty="0" smtClean="0"/>
          </a:p>
          <a:p>
            <a:endParaRPr lang="it-CH" dirty="0" smtClean="0"/>
          </a:p>
          <a:p>
            <a:endParaRPr lang="it-CH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it-CH" dirty="0" smtClean="0">
                <a:sym typeface="Wingdings" panose="05000000000000000000" pitchFamily="2" charset="2"/>
              </a:rPr>
              <a:t>				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468480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Struttura</a:t>
            </a:r>
            <a:r>
              <a:rPr lang="en-US" dirty="0" smtClean="0"/>
              <a:t> LZ77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8</a:t>
            </a:fld>
            <a:endParaRPr lang="it-CH"/>
          </a:p>
        </p:txBody>
      </p:sp>
      <p:pic>
        <p:nvPicPr>
          <p:cNvPr id="5" name="Picture 4" descr="Schermata 2016-11-29 alle 14.21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37" y="2815761"/>
            <a:ext cx="2661400" cy="2260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3" y="2063751"/>
            <a:ext cx="3175000" cy="317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67820" y="5076659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Dizionario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6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Struttura</a:t>
            </a:r>
            <a:r>
              <a:rPr lang="en-US" dirty="0" smtClean="0"/>
              <a:t> Huffman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0FF0-0AA2-4987-A9BE-E35AD1D55532}" type="slidenum">
              <a:rPr lang="it-CH" smtClean="0"/>
              <a:t>9</a:t>
            </a:fld>
            <a:endParaRPr lang="it-CH"/>
          </a:p>
        </p:txBody>
      </p:sp>
      <p:pic>
        <p:nvPicPr>
          <p:cNvPr id="9" name="Picture 8" descr="Schermata 2016-11-29 alle 14.1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31" y="2345235"/>
            <a:ext cx="4711700" cy="2263825"/>
          </a:xfrm>
          <a:prstGeom prst="rect">
            <a:avLst/>
          </a:prstGeom>
        </p:spPr>
      </p:pic>
      <p:pic>
        <p:nvPicPr>
          <p:cNvPr id="11" name="Picture 10" descr="Schermata 2016-11-29 alle 14.1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5235"/>
            <a:ext cx="5839486" cy="110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67693" y="4609060"/>
            <a:ext cx="171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Nodi</a:t>
            </a:r>
            <a:r>
              <a:rPr lang="en-US" sz="1400" dirty="0" smtClean="0"/>
              <a:t> </a:t>
            </a:r>
            <a:r>
              <a:rPr lang="en-US" sz="1400" dirty="0" err="1" smtClean="0"/>
              <a:t>albero</a:t>
            </a:r>
            <a:r>
              <a:rPr lang="en-US" sz="1400" dirty="0" smtClean="0"/>
              <a:t> Huffman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3737" y="3448760"/>
            <a:ext cx="2704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Memorizzare</a:t>
            </a:r>
            <a:r>
              <a:rPr lang="en-US" sz="1400" dirty="0" smtClean="0"/>
              <a:t> </a:t>
            </a:r>
            <a:r>
              <a:rPr lang="en-US" sz="1400" dirty="0" err="1" smtClean="0"/>
              <a:t>caratteri</a:t>
            </a:r>
            <a:r>
              <a:rPr lang="en-US" sz="1400" dirty="0" smtClean="0"/>
              <a:t> e </a:t>
            </a:r>
            <a:r>
              <a:rPr lang="en-US" sz="1400" dirty="0" err="1" smtClean="0"/>
              <a:t>frequenze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Creare</a:t>
            </a:r>
            <a:r>
              <a:rPr lang="en-US" sz="1400" dirty="0" smtClean="0"/>
              <a:t> </a:t>
            </a:r>
            <a:r>
              <a:rPr lang="en-US" sz="1400" dirty="0" err="1" smtClean="0"/>
              <a:t>struttura</a:t>
            </a:r>
            <a:r>
              <a:rPr lang="en-US" sz="1400" dirty="0" smtClean="0"/>
              <a:t> </a:t>
            </a:r>
            <a:r>
              <a:rPr lang="en-US" sz="1400" dirty="0" err="1" smtClean="0"/>
              <a:t>albero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150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169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DEFLATE</vt:lpstr>
      <vt:lpstr>Indice</vt:lpstr>
      <vt:lpstr>Requisiti</vt:lpstr>
      <vt:lpstr>Fase di analisi</vt:lpstr>
      <vt:lpstr>Deflate</vt:lpstr>
      <vt:lpstr>LZ77</vt:lpstr>
      <vt:lpstr>Huffman</vt:lpstr>
      <vt:lpstr>Struttura LZ77</vt:lpstr>
      <vt:lpstr>Struttura Huffman</vt:lpstr>
      <vt:lpstr>Test LZ77</vt:lpstr>
      <vt:lpstr>Deflate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DEFLATE</dc:title>
  <dc:creator>Simo</dc:creator>
  <cp:lastModifiedBy>Simo</cp:lastModifiedBy>
  <cp:revision>27</cp:revision>
  <dcterms:created xsi:type="dcterms:W3CDTF">2016-11-24T12:05:13Z</dcterms:created>
  <dcterms:modified xsi:type="dcterms:W3CDTF">2016-12-03T13:08:20Z</dcterms:modified>
</cp:coreProperties>
</file>