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59" r:id="rId5"/>
    <p:sldId id="267" r:id="rId6"/>
    <p:sldId id="266" r:id="rId7"/>
    <p:sldId id="269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46AAA4-229E-B147-8060-D3724AFDA9EA}">
          <p14:sldIdLst>
            <p14:sldId id="256"/>
            <p14:sldId id="258"/>
            <p14:sldId id="262"/>
            <p14:sldId id="259"/>
            <p14:sldId id="267"/>
            <p14:sldId id="266"/>
            <p14:sldId id="269"/>
            <p14:sldId id="264"/>
            <p14:sldId id="265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1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40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9CAFA-A577-4103-B6E3-283D7C5B2C15}" type="datetimeFigureOut">
              <a:rPr lang="it-CH" smtClean="0"/>
              <a:t>17.01.2017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F3A81-AA79-44F2-98C5-DC114CAE72B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6767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F3A81-AA79-44F2-98C5-DC114CAE72BC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876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9F3D-C3A9-4E4A-973B-00F9ABA0F2BA}" type="datetime1">
              <a:rPr lang="it-CH" smtClean="0"/>
              <a:t>17.01.2017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961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5BAE-AABE-4071-AB28-B126451F3F71}" type="datetime1">
              <a:rPr lang="it-CH" smtClean="0"/>
              <a:t>17.01.2017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751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EAE-BDBF-4A03-95CE-8A9995B32404}" type="datetime1">
              <a:rPr lang="it-CH" smtClean="0"/>
              <a:t>17.01.2017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78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5812-C5F3-42BE-8801-AD8E86D4E2C0}" type="datetime1">
              <a:rPr lang="it-CH" smtClean="0"/>
              <a:t>17.01.2017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659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4581-2800-40CE-8974-1C9B1D4C4D0E}" type="datetime1">
              <a:rPr lang="it-CH" smtClean="0"/>
              <a:t>17.01.2017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595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0DF7-2FF1-4C65-A7A6-0DECB34E16D4}" type="datetime1">
              <a:rPr lang="it-CH" smtClean="0"/>
              <a:t>17.01.2017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5051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9D4-9A4B-4EB7-BF6C-60802285F3CD}" type="datetime1">
              <a:rPr lang="it-CH" smtClean="0"/>
              <a:t>17.01.2017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844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8B6-4E48-46F6-BFA4-DE39A0CBDBF6}" type="datetime1">
              <a:rPr lang="it-CH" smtClean="0"/>
              <a:t>17.01.2017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30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42BB-BAB0-48E0-9622-2D4A9DB4DC27}" type="datetime1">
              <a:rPr lang="it-CH" smtClean="0"/>
              <a:t>17.01.2017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247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F0-B145-486C-8B91-0B430A5976FB}" type="datetime1">
              <a:rPr lang="it-CH" smtClean="0"/>
              <a:t>17.01.2017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47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E43D-2A4D-4144-B73B-64515EE5D900}" type="datetime1">
              <a:rPr lang="it-CH" smtClean="0"/>
              <a:t>17.01.2017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6252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1D3D-6203-4B60-BDC4-9AB530D069F8}" type="datetime1">
              <a:rPr lang="it-CH" smtClean="0"/>
              <a:t>17.01.2017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767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err="1" smtClean="0"/>
              <a:t>Huffman</a:t>
            </a:r>
            <a:r>
              <a:rPr lang="it-CH" dirty="0" smtClean="0"/>
              <a:t> canonico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err="1" smtClean="0"/>
              <a:t>Mellace</a:t>
            </a:r>
            <a:r>
              <a:rPr lang="it-CH" dirty="0" smtClean="0"/>
              <a:t> Simone</a:t>
            </a:r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1</a:t>
            </a:fld>
            <a:endParaRPr lang="it-CH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728D-A179-485B-886F-B8DC2170C763}" type="datetime1">
              <a:rPr lang="it-CH" smtClean="0"/>
              <a:t>17.01.2017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88241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10</a:t>
            </a:fld>
            <a:endParaRPr lang="it-CH"/>
          </a:p>
        </p:txBody>
      </p: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12" y="595489"/>
            <a:ext cx="4395616" cy="576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70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Fase </a:t>
            </a:r>
            <a:r>
              <a:rPr lang="it-CH" dirty="0"/>
              <a:t>di </a:t>
            </a:r>
            <a:r>
              <a:rPr lang="it-CH" dirty="0" smtClean="0"/>
              <a:t>analisi</a:t>
            </a:r>
          </a:p>
          <a:p>
            <a:endParaRPr lang="it-CH" dirty="0"/>
          </a:p>
          <a:p>
            <a:r>
              <a:rPr lang="it-CH" dirty="0"/>
              <a:t>Soluzione </a:t>
            </a:r>
            <a:r>
              <a:rPr lang="it-CH" dirty="0" smtClean="0"/>
              <a:t>proposta</a:t>
            </a:r>
          </a:p>
          <a:p>
            <a:endParaRPr lang="it-CH" dirty="0"/>
          </a:p>
          <a:p>
            <a:r>
              <a:rPr lang="it-CH" dirty="0"/>
              <a:t>Procedure di </a:t>
            </a:r>
            <a:r>
              <a:rPr lang="it-CH" dirty="0" smtClean="0"/>
              <a:t>test</a:t>
            </a:r>
          </a:p>
          <a:p>
            <a:endParaRPr lang="it-CH" dirty="0"/>
          </a:p>
          <a:p>
            <a:r>
              <a:rPr lang="it-CH" dirty="0" smtClean="0"/>
              <a:t>Efficienza e correttezza degli algoritmi</a:t>
            </a:r>
          </a:p>
          <a:p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2</a:t>
            </a:fld>
            <a:endParaRPr lang="it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3370605"/>
            <a:ext cx="2517794" cy="251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61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Fase di analisi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it-CH" dirty="0" smtClean="0"/>
              <a:t>Algoritmi scelti inizialmente</a:t>
            </a:r>
          </a:p>
          <a:p>
            <a:pPr lvl="1"/>
            <a:r>
              <a:rPr lang="it-CH" dirty="0" err="1" smtClean="0"/>
              <a:t>Huffman</a:t>
            </a:r>
            <a:endParaRPr lang="it-CH" dirty="0" smtClean="0"/>
          </a:p>
          <a:p>
            <a:pPr lvl="1"/>
            <a:r>
              <a:rPr lang="it-CH" dirty="0" err="1" smtClean="0"/>
              <a:t>Huffman</a:t>
            </a:r>
            <a:r>
              <a:rPr lang="it-CH" dirty="0" smtClean="0"/>
              <a:t> canonico</a:t>
            </a:r>
          </a:p>
          <a:p>
            <a:pPr lvl="1"/>
            <a:endParaRPr lang="it-CH" dirty="0" smtClean="0"/>
          </a:p>
          <a:p>
            <a:pPr lvl="1"/>
            <a:endParaRPr lang="it-CH" dirty="0" smtClean="0"/>
          </a:p>
          <a:p>
            <a:r>
              <a:rPr lang="it-CH" dirty="0" smtClean="0"/>
              <a:t>Parametri di scelta</a:t>
            </a:r>
          </a:p>
          <a:p>
            <a:pPr lvl="1"/>
            <a:r>
              <a:rPr lang="it-CH" dirty="0" smtClean="0"/>
              <a:t>Spazio dati su disco</a:t>
            </a:r>
          </a:p>
          <a:p>
            <a:pPr lvl="1"/>
            <a:endParaRPr lang="it-CH" dirty="0" smtClean="0"/>
          </a:p>
          <a:p>
            <a:pPr lvl="1"/>
            <a:endParaRPr lang="it-CH" dirty="0" smtClean="0"/>
          </a:p>
          <a:p>
            <a:r>
              <a:rPr lang="it-CH" dirty="0" smtClean="0"/>
              <a:t>Scelta definitiva</a:t>
            </a:r>
          </a:p>
          <a:p>
            <a:pPr lvl="1"/>
            <a:r>
              <a:rPr lang="it-CH" dirty="0" err="1" smtClean="0"/>
              <a:t>Huffman</a:t>
            </a:r>
            <a:r>
              <a:rPr lang="it-CH" dirty="0" smtClean="0"/>
              <a:t> canonico</a:t>
            </a:r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3</a:t>
            </a:fld>
            <a:endParaRPr lang="it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011" y="2644709"/>
            <a:ext cx="2520139" cy="25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73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Huffman</a:t>
            </a:r>
            <a:r>
              <a:rPr lang="it-CH" dirty="0" smtClean="0"/>
              <a:t> canonico - Compressione</a:t>
            </a:r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4</a:t>
            </a:fld>
            <a:endParaRPr lang="it-CH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 smtClean="0"/>
              <a:t>Come comprimo?</a:t>
            </a:r>
          </a:p>
          <a:p>
            <a:endParaRPr lang="it-CH" dirty="0"/>
          </a:p>
          <a:p>
            <a:pPr lvl="1"/>
            <a:r>
              <a:rPr lang="it-CH" dirty="0" err="1" smtClean="0"/>
              <a:t>Header</a:t>
            </a:r>
            <a:r>
              <a:rPr lang="it-CH" dirty="0"/>
              <a:t> </a:t>
            </a:r>
            <a:r>
              <a:rPr lang="it-CH" dirty="0" smtClean="0"/>
              <a:t>+ file compresso</a:t>
            </a:r>
            <a:r>
              <a:rPr lang="it-CH" dirty="0" smtClean="0">
                <a:sym typeface="Wingdings" panose="05000000000000000000" pitchFamily="2" charset="2"/>
              </a:rPr>
              <a:t>	</a:t>
            </a:r>
            <a:endParaRPr lang="it-CH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82112"/>
              </p:ext>
            </p:extLst>
          </p:nvPr>
        </p:nvGraphicFramePr>
        <p:xfrm>
          <a:off x="1927225" y="3634316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5725"/>
                <a:gridCol w="1638300"/>
                <a:gridCol w="3863974"/>
              </a:tblGrid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Lunghezze 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Bit ultimo Byte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File compresso</a:t>
                      </a:r>
                      <a:endParaRPr lang="it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4 5 6 4         . . .             2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5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10001010110001111101010101010…..</a:t>
                      </a:r>
                      <a:endParaRPr lang="it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arentesi graffa chiusa 6"/>
          <p:cNvSpPr/>
          <p:nvPr/>
        </p:nvSpPr>
        <p:spPr>
          <a:xfrm rot="5400000">
            <a:off x="3076575" y="3438525"/>
            <a:ext cx="323850" cy="2400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CasellaDiTesto 7"/>
          <p:cNvSpPr txBox="1"/>
          <p:nvPr/>
        </p:nvSpPr>
        <p:spPr>
          <a:xfrm>
            <a:off x="2691363" y="4935537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256 </a:t>
            </a:r>
            <a:r>
              <a:rPr lang="it-CH" dirty="0" err="1" smtClean="0"/>
              <a:t>bytes</a:t>
            </a:r>
            <a:endParaRPr lang="it-CH" dirty="0"/>
          </a:p>
        </p:txBody>
      </p:sp>
      <p:sp>
        <p:nvSpPr>
          <p:cNvPr id="10" name="Parentesi graffa chiusa 9"/>
          <p:cNvSpPr/>
          <p:nvPr/>
        </p:nvSpPr>
        <p:spPr>
          <a:xfrm rot="5400000">
            <a:off x="6596062" y="4195764"/>
            <a:ext cx="323850" cy="8858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Parentesi graffa chiusa 10"/>
          <p:cNvSpPr/>
          <p:nvPr/>
        </p:nvSpPr>
        <p:spPr>
          <a:xfrm rot="5400000">
            <a:off x="7481887" y="4195768"/>
            <a:ext cx="323850" cy="8858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" name="Parentesi graffa chiusa 11"/>
          <p:cNvSpPr/>
          <p:nvPr/>
        </p:nvSpPr>
        <p:spPr>
          <a:xfrm rot="5400000">
            <a:off x="8367712" y="4195767"/>
            <a:ext cx="323850" cy="8858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3" name="CasellaDiTesto 12"/>
          <p:cNvSpPr txBox="1"/>
          <p:nvPr/>
        </p:nvSpPr>
        <p:spPr>
          <a:xfrm>
            <a:off x="6490125" y="4935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138</a:t>
            </a:r>
            <a:endParaRPr lang="it-CH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375950" y="4935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199</a:t>
            </a:r>
            <a:endParaRPr lang="it-CH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261775" y="49347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213</a:t>
            </a:r>
            <a:endParaRPr lang="it-CH" dirty="0"/>
          </a:p>
        </p:txBody>
      </p:sp>
      <p:graphicFrame>
        <p:nvGraphicFramePr>
          <p:cNvPr id="16" name="Tabel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82112"/>
              </p:ext>
            </p:extLst>
          </p:nvPr>
        </p:nvGraphicFramePr>
        <p:xfrm>
          <a:off x="1927225" y="3634317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5725"/>
                <a:gridCol w="1638300"/>
                <a:gridCol w="3863974"/>
              </a:tblGrid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Lunghezze 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Bit ultimo Byte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File compresso</a:t>
                      </a:r>
                      <a:endParaRPr lang="it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4 5 6 4         . . .             2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5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10001010110001111101010101010…..</a:t>
                      </a:r>
                      <a:endParaRPr lang="it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arentesi graffa chiusa 16"/>
          <p:cNvSpPr/>
          <p:nvPr/>
        </p:nvSpPr>
        <p:spPr>
          <a:xfrm rot="5400000">
            <a:off x="3076575" y="3438525"/>
            <a:ext cx="323850" cy="2400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8" name="Parentesi graffa chiusa 17"/>
          <p:cNvSpPr/>
          <p:nvPr/>
        </p:nvSpPr>
        <p:spPr>
          <a:xfrm rot="5400000">
            <a:off x="6596062" y="4195767"/>
            <a:ext cx="323850" cy="8858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68480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 animBg="1"/>
      <p:bldP spid="13" grpId="0"/>
      <p:bldP spid="14" grpId="0"/>
      <p:bldP spid="15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Huffman</a:t>
            </a:r>
            <a:r>
              <a:rPr lang="it-CH" dirty="0" smtClean="0"/>
              <a:t> canonico - Decompressione</a:t>
            </a:r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5</a:t>
            </a:fld>
            <a:endParaRPr lang="it-CH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 smtClean="0"/>
              <a:t>Come decomprimo?</a:t>
            </a:r>
          </a:p>
          <a:p>
            <a:endParaRPr lang="it-CH" dirty="0">
              <a:sym typeface="Wingdings" panose="05000000000000000000" pitchFamily="2" charset="2"/>
            </a:endParaRPr>
          </a:p>
          <a:p>
            <a:pPr lvl="1"/>
            <a:r>
              <a:rPr lang="it-CH" dirty="0" smtClean="0">
                <a:sym typeface="Wingdings" panose="05000000000000000000" pitchFamily="2" charset="2"/>
              </a:rPr>
              <a:t>Creo albero	</a:t>
            </a:r>
            <a:endParaRPr lang="it-CH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405" y="1690688"/>
            <a:ext cx="4428970" cy="314749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170955" y="4373876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A</a:t>
            </a:r>
            <a:endParaRPr lang="it-CH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190130" y="4373876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B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0427620" y="440298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D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9392865" y="440298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C</a:t>
            </a:r>
          </a:p>
        </p:txBody>
      </p:sp>
      <p:cxnSp>
        <p:nvCxnSpPr>
          <p:cNvPr id="6" name="Connettore 2 5"/>
          <p:cNvCxnSpPr/>
          <p:nvPr/>
        </p:nvCxnSpPr>
        <p:spPr>
          <a:xfrm flipV="1">
            <a:off x="10171330" y="1646754"/>
            <a:ext cx="123825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7138180" y="1665804"/>
            <a:ext cx="1156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8009155" y="1321356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0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0284745" y="1321356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1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96938" y="6084654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256 </a:t>
            </a:r>
            <a:r>
              <a:rPr lang="it-CH" dirty="0" err="1" smtClean="0"/>
              <a:t>bytes</a:t>
            </a:r>
            <a:endParaRPr lang="it-CH" dirty="0"/>
          </a:p>
        </p:txBody>
      </p:sp>
      <p:sp>
        <p:nvSpPr>
          <p:cNvPr id="15" name="Parentesi graffa chiusa 14"/>
          <p:cNvSpPr/>
          <p:nvPr/>
        </p:nvSpPr>
        <p:spPr>
          <a:xfrm rot="5400000">
            <a:off x="4716112" y="5663316"/>
            <a:ext cx="323850" cy="3537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9" name="CasellaDiTesto 18"/>
          <p:cNvSpPr txBox="1"/>
          <p:nvPr/>
        </p:nvSpPr>
        <p:spPr>
          <a:xfrm>
            <a:off x="3517410" y="599210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10001010</a:t>
            </a:r>
            <a:endParaRPr lang="it-CH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591351" y="599795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11000111</a:t>
            </a:r>
            <a:endParaRPr lang="it-CH" dirty="0"/>
          </a:p>
        </p:txBody>
      </p:sp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22300"/>
              </p:ext>
            </p:extLst>
          </p:nvPr>
        </p:nvGraphicFramePr>
        <p:xfrm>
          <a:off x="226206" y="4918370"/>
          <a:ext cx="620136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5113"/>
                <a:gridCol w="2055255"/>
                <a:gridCol w="2230996"/>
              </a:tblGrid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Lunghezze 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Bit ultimo Byte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File compresso</a:t>
                      </a:r>
                      <a:endParaRPr lang="it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4 5 6 4     . . .    2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5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138 199 …..</a:t>
                      </a:r>
                      <a:endParaRPr lang="it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arentesi graffa chiusa 22"/>
          <p:cNvSpPr/>
          <p:nvPr/>
        </p:nvSpPr>
        <p:spPr>
          <a:xfrm rot="5400000">
            <a:off x="982150" y="5115984"/>
            <a:ext cx="323850" cy="16134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4" name="Parentesi graffa chiusa 23"/>
          <p:cNvSpPr/>
          <p:nvPr/>
        </p:nvSpPr>
        <p:spPr>
          <a:xfrm rot="5400000">
            <a:off x="4304460" y="5669802"/>
            <a:ext cx="323850" cy="3407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181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1" grpId="0"/>
      <p:bldP spid="17" grpId="0"/>
      <p:bldP spid="18" grpId="0"/>
      <p:bldP spid="14" grpId="0"/>
      <p:bldP spid="15" grpId="0" animBg="1"/>
      <p:bldP spid="19" grpId="0"/>
      <p:bldP spid="20" grpId="0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Strutture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scelte</a:t>
            </a:r>
            <a:r>
              <a:rPr lang="en-US" dirty="0" smtClean="0"/>
              <a:t> - </a:t>
            </a:r>
            <a:r>
              <a:rPr lang="en-US" dirty="0" err="1" smtClean="0"/>
              <a:t>Compressione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6</a:t>
            </a:fld>
            <a:endParaRPr lang="it-CH"/>
          </a:p>
        </p:txBody>
      </p:sp>
      <p:sp>
        <p:nvSpPr>
          <p:cNvPr id="12" name="TextBox 11"/>
          <p:cNvSpPr txBox="1"/>
          <p:nvPr/>
        </p:nvSpPr>
        <p:spPr>
          <a:xfrm>
            <a:off x="1476107" y="4031555"/>
            <a:ext cx="171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Nodi</a:t>
            </a:r>
            <a:r>
              <a:rPr lang="en-US" sz="1400" dirty="0" smtClean="0"/>
              <a:t> </a:t>
            </a:r>
            <a:r>
              <a:rPr lang="en-US" sz="1400" dirty="0" err="1" smtClean="0"/>
              <a:t>albero</a:t>
            </a:r>
            <a:r>
              <a:rPr lang="en-US" sz="1400" dirty="0" smtClean="0"/>
              <a:t> Huffman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95699" y="3844221"/>
            <a:ext cx="2704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Memorizzare</a:t>
            </a:r>
            <a:r>
              <a:rPr lang="en-US" sz="1400" dirty="0" smtClean="0"/>
              <a:t> </a:t>
            </a:r>
            <a:r>
              <a:rPr lang="en-US" sz="1400" dirty="0" err="1" smtClean="0"/>
              <a:t>caratteri</a:t>
            </a:r>
            <a:r>
              <a:rPr lang="en-US" sz="1400" dirty="0" smtClean="0"/>
              <a:t> e </a:t>
            </a:r>
            <a:r>
              <a:rPr lang="en-US" sz="1400" dirty="0" err="1" smtClean="0"/>
              <a:t>frequenze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Creare</a:t>
            </a:r>
            <a:r>
              <a:rPr lang="en-US" sz="1400" dirty="0" smtClean="0"/>
              <a:t> </a:t>
            </a:r>
            <a:r>
              <a:rPr lang="en-US" sz="1400" dirty="0" err="1" smtClean="0"/>
              <a:t>struttura</a:t>
            </a:r>
            <a:r>
              <a:rPr lang="en-US" sz="1400" dirty="0" smtClean="0"/>
              <a:t> </a:t>
            </a:r>
            <a:r>
              <a:rPr lang="en-US" sz="1400" dirty="0" err="1" smtClean="0"/>
              <a:t>albero</a:t>
            </a:r>
            <a:endParaRPr lang="en-US" sz="1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91" y="3120619"/>
            <a:ext cx="3059534" cy="64514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7" y="2494040"/>
            <a:ext cx="3610243" cy="15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1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Strutture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scelte</a:t>
            </a:r>
            <a:r>
              <a:rPr lang="en-US" dirty="0" smtClean="0"/>
              <a:t> – co/</a:t>
            </a:r>
            <a:r>
              <a:rPr lang="en-US" dirty="0" err="1" smtClean="0"/>
              <a:t>decompressione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7</a:t>
            </a:fld>
            <a:endParaRPr lang="it-CH"/>
          </a:p>
        </p:txBody>
      </p:sp>
      <p:sp>
        <p:nvSpPr>
          <p:cNvPr id="12" name="TextBox 11"/>
          <p:cNvSpPr txBox="1"/>
          <p:nvPr/>
        </p:nvSpPr>
        <p:spPr>
          <a:xfrm>
            <a:off x="1961881" y="4007483"/>
            <a:ext cx="1534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Nodi</a:t>
            </a:r>
            <a:r>
              <a:rPr lang="en-US" sz="1400" dirty="0" smtClean="0"/>
              <a:t> con </a:t>
            </a:r>
            <a:r>
              <a:rPr lang="en-US" sz="1400" dirty="0" err="1" smtClean="0"/>
              <a:t>codifiche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0747" y="4007483"/>
            <a:ext cx="185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Memorizzare</a:t>
            </a:r>
            <a:r>
              <a:rPr lang="en-US" sz="1400" dirty="0" smtClean="0"/>
              <a:t> </a:t>
            </a:r>
            <a:r>
              <a:rPr lang="en-US" sz="1400" dirty="0" err="1" smtClean="0"/>
              <a:t>nodi</a:t>
            </a:r>
            <a:r>
              <a:rPr lang="en-US" sz="1400" dirty="0" smtClean="0"/>
              <a:t> con </a:t>
            </a:r>
          </a:p>
          <a:p>
            <a:pPr algn="ctr"/>
            <a:r>
              <a:rPr lang="en-US" sz="1400" dirty="0" smtClean="0"/>
              <a:t>relative </a:t>
            </a:r>
            <a:r>
              <a:rPr lang="en-US" sz="1400" dirty="0" err="1" smtClean="0"/>
              <a:t>informazioni</a:t>
            </a:r>
            <a:endParaRPr lang="en-US" sz="14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56" y="2577978"/>
            <a:ext cx="3419407" cy="14221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91" y="3530478"/>
            <a:ext cx="5361708" cy="4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2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Huffman </a:t>
            </a:r>
            <a:r>
              <a:rPr lang="en-US" dirty="0" err="1" smtClean="0"/>
              <a:t>canonico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8</a:t>
            </a:fld>
            <a:endParaRPr lang="it-CH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55145"/>
              </p:ext>
            </p:extLst>
          </p:nvPr>
        </p:nvGraphicFramePr>
        <p:xfrm>
          <a:off x="1813911" y="2399679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Tipo di file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Dimensione iniziale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Dimensione finale</a:t>
                      </a:r>
                      <a:endParaRPr lang="it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File .</a:t>
                      </a:r>
                      <a:r>
                        <a:rPr lang="it-CH" dirty="0" err="1" smtClean="0"/>
                        <a:t>txt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r>
                        <a:rPr lang="it-CH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MB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r>
                        <a:rPr lang="it-CH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MB</a:t>
                      </a:r>
                      <a:endParaRPr lang="it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File .pdf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 </a:t>
                      </a:r>
                      <a:r>
                        <a:rPr lang="it-CH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 </a:t>
                      </a:r>
                      <a:r>
                        <a:rPr lang="it-CH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  <a:endParaRPr lang="it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File .</a:t>
                      </a:r>
                      <a:r>
                        <a:rPr lang="it-CH" dirty="0" err="1" smtClean="0"/>
                        <a:t>bmp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380.2 </a:t>
                      </a:r>
                      <a:r>
                        <a:rPr lang="it-CH" dirty="0" err="1" smtClean="0"/>
                        <a:t>kB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132.1</a:t>
                      </a:r>
                      <a:r>
                        <a:rPr lang="it-CH" baseline="0" dirty="0" smtClean="0"/>
                        <a:t> </a:t>
                      </a:r>
                      <a:r>
                        <a:rPr lang="it-CH" baseline="0" dirty="0" err="1" smtClean="0"/>
                        <a:t>kB</a:t>
                      </a:r>
                      <a:endParaRPr lang="it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dirty="0" smtClean="0"/>
                        <a:t>File .</a:t>
                      </a:r>
                      <a:r>
                        <a:rPr lang="it-CH" dirty="0" err="1" smtClean="0"/>
                        <a:t>exe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524.3</a:t>
                      </a:r>
                      <a:r>
                        <a:rPr lang="it-CH" baseline="0" dirty="0" smtClean="0"/>
                        <a:t> </a:t>
                      </a:r>
                      <a:r>
                        <a:rPr lang="it-CH" baseline="0" dirty="0" err="1" smtClean="0"/>
                        <a:t>kB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 smtClean="0"/>
                        <a:t>439.3 </a:t>
                      </a:r>
                      <a:r>
                        <a:rPr lang="it-CH" dirty="0" err="1" smtClean="0"/>
                        <a:t>kB</a:t>
                      </a:r>
                      <a:endParaRPr lang="it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45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Efficienza e correttezza dell’algoritmo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Più simile possibile alle spiegazioni</a:t>
            </a:r>
          </a:p>
          <a:p>
            <a:endParaRPr lang="it-CH" dirty="0"/>
          </a:p>
          <a:p>
            <a:r>
              <a:rPr lang="it-CH" dirty="0" smtClean="0"/>
              <a:t>Test file particolari</a:t>
            </a:r>
            <a:endParaRPr lang="it-CH" dirty="0"/>
          </a:p>
          <a:p>
            <a:pPr lvl="1"/>
            <a:r>
              <a:rPr lang="it-CH" dirty="0" smtClean="0"/>
              <a:t>Problemi file vuoti</a:t>
            </a:r>
          </a:p>
          <a:p>
            <a:pPr lvl="1"/>
            <a:r>
              <a:rPr lang="it-CH" dirty="0" smtClean="0"/>
              <a:t>Problemi con .</a:t>
            </a:r>
            <a:r>
              <a:rPr lang="it-CH" dirty="0" err="1" smtClean="0"/>
              <a:t>jpg</a:t>
            </a:r>
            <a:r>
              <a:rPr lang="it-CH" dirty="0" smtClean="0"/>
              <a:t>, .pdf ,… (precompressi)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9</a:t>
            </a:fld>
            <a:endParaRPr lang="it-CH"/>
          </a:p>
        </p:txBody>
      </p:sp>
      <p:pic>
        <p:nvPicPr>
          <p:cNvPr id="1026" name="Picture 2" descr="Risultati immagini per compressione dat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50" y="3751263"/>
            <a:ext cx="2425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05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229</Words>
  <Application>Microsoft Office PowerPoint</Application>
  <PresentationFormat>Widescreen</PresentationFormat>
  <Paragraphs>103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di Office</vt:lpstr>
      <vt:lpstr>Huffman canonico</vt:lpstr>
      <vt:lpstr>Indice</vt:lpstr>
      <vt:lpstr>Fase di analisi</vt:lpstr>
      <vt:lpstr>Huffman canonico - Compressione</vt:lpstr>
      <vt:lpstr>Huffman canonico - Decompressione</vt:lpstr>
      <vt:lpstr>Strutture dati scelte - Compressione</vt:lpstr>
      <vt:lpstr>Strutture dati scelte – co/decompressione</vt:lpstr>
      <vt:lpstr>Test Huffman canonico</vt:lpstr>
      <vt:lpstr>Efficienza e correttezza dell’algoritmo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DEFLATE</dc:title>
  <dc:creator>Simo</dc:creator>
  <cp:lastModifiedBy>Simo</cp:lastModifiedBy>
  <cp:revision>45</cp:revision>
  <dcterms:created xsi:type="dcterms:W3CDTF">2016-11-24T12:05:13Z</dcterms:created>
  <dcterms:modified xsi:type="dcterms:W3CDTF">2017-01-17T19:53:13Z</dcterms:modified>
</cp:coreProperties>
</file>