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3" r:id="rId8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7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0383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344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4609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5935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4629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6411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1504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6018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1331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3686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3699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C9886-AEEA-47B5-B068-6C2782B32699}" type="datetimeFigureOut">
              <a:rPr lang="it-CH" smtClean="0"/>
              <a:t>26.04.2018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03F01-2D4E-4908-977D-C8FE6785270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3952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sofifa.org/flags/38.png" TargetMode="External"/><Relationship Id="rId2" Type="http://schemas.openxmlformats.org/officeDocument/2006/relationships/hyperlink" Target="https://cdn.sofifa.org/48/18/players/20801.png,Portug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n.sofifa.org/24/18/teams/243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rtjs.org/" TargetMode="External"/><Relationship Id="rId2" Type="http://schemas.openxmlformats.org/officeDocument/2006/relationships/hyperlink" Target="https://www.kaggle.com/thec03u5/fifa-18-demo-player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apache.org/proper/commons-csv/apidocs/org/apache/commons/csv/CSVRecord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err="1" smtClean="0"/>
              <a:t>FIFASkiller</a:t>
            </a:r>
            <a:r>
              <a:rPr lang="it-CH" dirty="0" smtClean="0"/>
              <a:t> - REST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Simone </a:t>
            </a:r>
            <a:r>
              <a:rPr lang="it-CH" dirty="0" err="1" smtClean="0"/>
              <a:t>Mellace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20818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Server - side</a:t>
            </a:r>
          </a:p>
          <a:p>
            <a:r>
              <a:rPr lang="it-CH" dirty="0" smtClean="0"/>
              <a:t>Client – side</a:t>
            </a:r>
          </a:p>
          <a:p>
            <a:r>
              <a:rPr lang="it-CH" dirty="0" smtClean="0"/>
              <a:t>Demo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15942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Server - parse .</a:t>
            </a:r>
            <a:r>
              <a:rPr lang="it-CH" dirty="0" err="1" smtClean="0"/>
              <a:t>csv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File letto e memorizzato</a:t>
            </a:r>
          </a:p>
          <a:p>
            <a:r>
              <a:rPr lang="it-CH" dirty="0" smtClean="0"/>
              <a:t>Attributi mancanti 						«,,,,»</a:t>
            </a:r>
          </a:p>
          <a:p>
            <a:r>
              <a:rPr lang="it-CH" dirty="0" smtClean="0"/>
              <a:t>Variazioni punteggio						«74+4, 65-3»</a:t>
            </a:r>
          </a:p>
          <a:p>
            <a:r>
              <a:rPr lang="it-CH" dirty="0" smtClean="0"/>
              <a:t>Nuovi attributi					</a:t>
            </a:r>
            <a:endParaRPr lang="it-CH" dirty="0" smtClean="0"/>
          </a:p>
          <a:p>
            <a:endParaRPr lang="it-CH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39700" y="4976634"/>
            <a:ext cx="11912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it-CH" dirty="0"/>
              <a:t>0</a:t>
            </a:r>
            <a:r>
              <a:rPr lang="it-CH" dirty="0" smtClean="0"/>
              <a:t>, Cristiano </a:t>
            </a:r>
            <a:r>
              <a:rPr lang="it-CH" dirty="0"/>
              <a:t>Ronaldo</a:t>
            </a:r>
            <a:r>
              <a:rPr lang="it-CH" dirty="0" smtClean="0"/>
              <a:t>, 32, </a:t>
            </a:r>
            <a:r>
              <a:rPr lang="it-CH" dirty="0" smtClean="0">
                <a:hlinkClick r:id="rId2"/>
              </a:rPr>
              <a:t>https</a:t>
            </a:r>
            <a:r>
              <a:rPr lang="it-CH" dirty="0">
                <a:hlinkClick r:id="rId2"/>
              </a:rPr>
              <a:t>://</a:t>
            </a:r>
            <a:r>
              <a:rPr lang="it-CH" dirty="0" smtClean="0">
                <a:hlinkClick r:id="rId2"/>
              </a:rPr>
              <a:t>cdn.sofifa.org/48/18/players/20801.png,Portugal</a:t>
            </a:r>
            <a:r>
              <a:rPr lang="it-CH" dirty="0" smtClean="0"/>
              <a:t>, </a:t>
            </a:r>
            <a:r>
              <a:rPr lang="it-CH" dirty="0" smtClean="0">
                <a:hlinkClick r:id="rId3"/>
              </a:rPr>
              <a:t>https</a:t>
            </a:r>
            <a:r>
              <a:rPr lang="it-CH" dirty="0">
                <a:hlinkClick r:id="rId3"/>
              </a:rPr>
              <a:t>://</a:t>
            </a:r>
            <a:r>
              <a:rPr lang="it-CH" dirty="0" smtClean="0">
                <a:hlinkClick r:id="rId3"/>
              </a:rPr>
              <a:t>cdn.sofifa.org/flags/38.png</a:t>
            </a:r>
            <a:r>
              <a:rPr lang="it-CH" dirty="0" smtClean="0"/>
              <a:t>, 94, 94, Real </a:t>
            </a:r>
            <a:r>
              <a:rPr lang="it-CH" dirty="0"/>
              <a:t>Madrid CF</a:t>
            </a:r>
            <a:r>
              <a:rPr lang="it-CH" dirty="0" smtClean="0"/>
              <a:t>, </a:t>
            </a:r>
            <a:r>
              <a:rPr lang="it-CH" dirty="0" smtClean="0">
                <a:hlinkClick r:id="rId4"/>
              </a:rPr>
              <a:t>https</a:t>
            </a:r>
            <a:r>
              <a:rPr lang="it-CH" dirty="0">
                <a:hlinkClick r:id="rId4"/>
              </a:rPr>
              <a:t>://cdn.sofifa.org/24/18/teams/243.png</a:t>
            </a:r>
            <a:r>
              <a:rPr lang="it-CH" dirty="0" smtClean="0"/>
              <a:t>, â‚ ¬</a:t>
            </a:r>
            <a:r>
              <a:rPr lang="it-CH" dirty="0"/>
              <a:t>95.5M</a:t>
            </a:r>
            <a:r>
              <a:rPr lang="it-CH" dirty="0" smtClean="0"/>
              <a:t>, â‚ ¬</a:t>
            </a:r>
            <a:r>
              <a:rPr lang="it-CH" dirty="0" smtClean="0"/>
              <a:t>565K</a:t>
            </a:r>
            <a:r>
              <a:rPr lang="it-CH" dirty="0" smtClean="0"/>
              <a:t>, 2228, 89, 63, 89, 63, 93, 95, 85, 81, 91, 94, 76, 7, 11, 15, 14, 11, 88, 29, 95, 77, 92, 22, 85, 95, 96, 83, 94, 23, 91, 92, 31, 80, 85, 88, 89.0, 53.0, 62.0, 91.0, 82.0, 20801, 89.0, 61.0, 53.0, 82.0, 62.0, 91.0, 89.0, 92.0, 91.0, 66.0, ST LW, 89.0, 61.0, 53.0, 82.0, 62.0, 91.0, 89.0, 92.0, 91.0, 66.0, 92.0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14651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Server - </a:t>
            </a:r>
            <a:r>
              <a:rPr lang="it-CH" dirty="0" err="1" smtClean="0"/>
              <a:t>endpoint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Offerta end-</a:t>
            </a:r>
            <a:r>
              <a:rPr lang="it-CH" dirty="0" err="1" smtClean="0"/>
              <a:t>point</a:t>
            </a:r>
            <a:endParaRPr lang="it-CH" dirty="0" smtClean="0"/>
          </a:p>
          <a:p>
            <a:pPr lvl="1"/>
            <a:r>
              <a:rPr lang="it-CH" dirty="0" smtClean="0"/>
              <a:t>Ricerca per nome</a:t>
            </a:r>
          </a:p>
          <a:p>
            <a:pPr lvl="1"/>
            <a:r>
              <a:rPr lang="it-CH" dirty="0" smtClean="0"/>
              <a:t>Ricerca per stipendio</a:t>
            </a:r>
          </a:p>
          <a:p>
            <a:pPr lvl="1"/>
            <a:r>
              <a:rPr lang="it-CH" dirty="0" smtClean="0"/>
              <a:t>Ricerca per prezzo</a:t>
            </a:r>
          </a:p>
          <a:p>
            <a:pPr lvl="1"/>
            <a:r>
              <a:rPr lang="it-CH" dirty="0" smtClean="0"/>
              <a:t>Ricerca per nazionalità</a:t>
            </a:r>
          </a:p>
          <a:p>
            <a:pPr lvl="1"/>
            <a:r>
              <a:rPr lang="it-CH" dirty="0" smtClean="0"/>
              <a:t>Ricerca per ruolo</a:t>
            </a:r>
          </a:p>
          <a:p>
            <a:pPr lvl="1"/>
            <a:r>
              <a:rPr lang="it-CH" dirty="0" smtClean="0"/>
              <a:t>Ricerca per miglior rapporto punti/prezzo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64278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Client - interrogazione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Interrogare il server (AJAX</a:t>
            </a:r>
            <a:r>
              <a:rPr lang="it-CH" dirty="0" smtClean="0"/>
              <a:t>)</a:t>
            </a:r>
          </a:p>
          <a:p>
            <a:endParaRPr lang="it-CH" dirty="0" smtClean="0"/>
          </a:p>
          <a:p>
            <a:r>
              <a:rPr lang="it-CH" dirty="0" smtClean="0"/>
              <a:t>Analizzare </a:t>
            </a:r>
            <a:r>
              <a:rPr lang="it-CH" dirty="0" smtClean="0"/>
              <a:t>richieste e plot</a:t>
            </a:r>
          </a:p>
          <a:p>
            <a:pPr lvl="1"/>
            <a:r>
              <a:rPr lang="it-CH" dirty="0" smtClean="0"/>
              <a:t>Plot (</a:t>
            </a:r>
            <a:r>
              <a:rPr lang="it-CH" dirty="0" err="1" smtClean="0"/>
              <a:t>ChartJS</a:t>
            </a:r>
            <a:r>
              <a:rPr lang="it-CH" dirty="0" smtClean="0"/>
              <a:t>) dati e statistiche</a:t>
            </a:r>
          </a:p>
          <a:p>
            <a:pPr lvl="1"/>
            <a:r>
              <a:rPr lang="it-CH" dirty="0" smtClean="0"/>
              <a:t>Navigazione </a:t>
            </a:r>
            <a:r>
              <a:rPr lang="it-CH" dirty="0"/>
              <a:t>e confronto giocatori</a:t>
            </a:r>
          </a:p>
          <a:p>
            <a:pPr lvl="1"/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6119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Fonti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>
                <a:hlinkClick r:id="rId2"/>
              </a:rPr>
              <a:t>https://</a:t>
            </a:r>
            <a:r>
              <a:rPr lang="it-CH" dirty="0" smtClean="0">
                <a:hlinkClick r:id="rId2"/>
              </a:rPr>
              <a:t>www.kaggle.com/thec03u5/fifa-18-demo-player-dataset</a:t>
            </a:r>
            <a:endParaRPr lang="it-CH" dirty="0" smtClean="0"/>
          </a:p>
          <a:p>
            <a:r>
              <a:rPr lang="it-CH" dirty="0">
                <a:hlinkClick r:id="rId3"/>
              </a:rPr>
              <a:t>http://www.chartjs.org</a:t>
            </a:r>
            <a:r>
              <a:rPr lang="it-CH" dirty="0" smtClean="0">
                <a:hlinkClick r:id="rId3"/>
              </a:rPr>
              <a:t>/</a:t>
            </a:r>
            <a:endParaRPr lang="it-CH" dirty="0" smtClean="0"/>
          </a:p>
          <a:p>
            <a:r>
              <a:rPr lang="it-CH" dirty="0">
                <a:hlinkClick r:id="rId4"/>
              </a:rPr>
              <a:t>https://</a:t>
            </a:r>
            <a:r>
              <a:rPr lang="it-CH" dirty="0" smtClean="0">
                <a:hlinkClick r:id="rId4"/>
              </a:rPr>
              <a:t>commons.apache.org/proper/commons-csv/apidocs/org/apache/commons/csv/CSVRecord.html</a:t>
            </a:r>
            <a:endParaRPr lang="it-CH" dirty="0" smtClean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0787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91508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FIFASkiller - REST</vt:lpstr>
      <vt:lpstr>Indice</vt:lpstr>
      <vt:lpstr>Server - parse .csv</vt:lpstr>
      <vt:lpstr>Server - endpoint</vt:lpstr>
      <vt:lpstr>Client - interrogazione</vt:lpstr>
      <vt:lpstr>Fonti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Applicazioni sidtribuite</dc:title>
  <dc:creator>Simo</dc:creator>
  <cp:lastModifiedBy>Simo</cp:lastModifiedBy>
  <cp:revision>6</cp:revision>
  <dcterms:created xsi:type="dcterms:W3CDTF">2018-04-25T05:30:45Z</dcterms:created>
  <dcterms:modified xsi:type="dcterms:W3CDTF">2018-04-26T07:08:08Z</dcterms:modified>
</cp:coreProperties>
</file>