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4" r:id="rId5"/>
    <p:sldId id="260" r:id="rId6"/>
    <p:sldId id="265" r:id="rId7"/>
    <p:sldId id="261" r:id="rId8"/>
    <p:sldId id="259" r:id="rId9"/>
    <p:sldId id="266" r:id="rId10"/>
    <p:sldId id="267" r:id="rId11"/>
    <p:sldId id="268" r:id="rId12"/>
    <p:sldId id="258" r:id="rId13"/>
    <p:sldId id="263" r:id="rId14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03.05.2018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0383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03.05.2018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344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03.05.2018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4609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03.05.2018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5935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03.05.2018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4629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03.05.2018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6411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03.05.2018</a:t>
            </a:fld>
            <a:endParaRPr lang="it-CH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1504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03.05.2018</a:t>
            </a:fld>
            <a:endParaRPr lang="it-CH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6018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03.05.2018</a:t>
            </a:fld>
            <a:endParaRPr lang="it-CH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1331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03.05.2018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3686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03.05.2018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3699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C9886-AEEA-47B5-B068-6C2782B32699}" type="datetimeFigureOut">
              <a:rPr lang="it-CH" smtClean="0"/>
              <a:t>03.05.2018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3952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rtjs.org/" TargetMode="External"/><Relationship Id="rId2" Type="http://schemas.openxmlformats.org/officeDocument/2006/relationships/hyperlink" Target="https://www.kaggle.com/thec03u5/fifa-18-demo-player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apache.org/proper/commons-csv/apidocs/org/apache/commons/csv/CSVRecord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sofifa.org/flags/38.png" TargetMode="External"/><Relationship Id="rId2" Type="http://schemas.openxmlformats.org/officeDocument/2006/relationships/hyperlink" Target="https://cdn.sofifa.org/48/18/players/20801.png,Portug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n.sofifa.org/24/18/teams/243.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err="1" smtClean="0"/>
              <a:t>FIFASkiller</a:t>
            </a:r>
            <a:r>
              <a:rPr lang="it-CH" dirty="0" smtClean="0"/>
              <a:t> - REST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Simone </a:t>
            </a:r>
            <a:r>
              <a:rPr lang="it-CH" dirty="0" err="1" smtClean="0"/>
              <a:t>Mellace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20818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Client - </a:t>
            </a:r>
            <a:r>
              <a:rPr lang="it-CH" dirty="0" err="1"/>
              <a:t>C</a:t>
            </a:r>
            <a:r>
              <a:rPr lang="it-CH" dirty="0" err="1" smtClean="0"/>
              <a:t>hartJS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Installazione</a:t>
            </a:r>
          </a:p>
          <a:p>
            <a:pPr lvl="1"/>
            <a:r>
              <a:rPr lang="it-CH" dirty="0" err="1" smtClean="0"/>
              <a:t>Npm</a:t>
            </a:r>
            <a:r>
              <a:rPr lang="it-CH" dirty="0" smtClean="0"/>
              <a:t> </a:t>
            </a:r>
            <a:r>
              <a:rPr lang="it-CH" dirty="0" err="1" smtClean="0"/>
              <a:t>install</a:t>
            </a:r>
            <a:r>
              <a:rPr lang="it-CH" dirty="0" smtClean="0"/>
              <a:t> chart.js --</a:t>
            </a:r>
            <a:r>
              <a:rPr lang="it-CH" dirty="0" err="1" smtClean="0"/>
              <a:t>save</a:t>
            </a:r>
            <a:endParaRPr lang="it-CH" dirty="0" smtClean="0"/>
          </a:p>
          <a:p>
            <a:endParaRPr lang="it-CH" dirty="0"/>
          </a:p>
          <a:p>
            <a:endParaRPr lang="it-CH" dirty="0" smtClean="0"/>
          </a:p>
          <a:p>
            <a:r>
              <a:rPr lang="it-CH" dirty="0" smtClean="0"/>
              <a:t>Utilizzo</a:t>
            </a:r>
            <a:endParaRPr lang="it-CH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340" y="1391606"/>
            <a:ext cx="4032460" cy="47853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5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Problematiche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Parse file</a:t>
            </a:r>
          </a:p>
          <a:p>
            <a:pPr lvl="1"/>
            <a:r>
              <a:rPr lang="it-CH" dirty="0" smtClean="0"/>
              <a:t>Risolto con custom </a:t>
            </a:r>
            <a:r>
              <a:rPr lang="it-CH" dirty="0" err="1" smtClean="0"/>
              <a:t>parser</a:t>
            </a:r>
            <a:endParaRPr lang="it-CH" dirty="0" smtClean="0"/>
          </a:p>
          <a:p>
            <a:pPr lvl="1"/>
            <a:endParaRPr lang="it-CH" dirty="0" smtClean="0"/>
          </a:p>
          <a:p>
            <a:r>
              <a:rPr lang="it-CH" dirty="0" smtClean="0"/>
              <a:t>Colori variabili</a:t>
            </a:r>
          </a:p>
          <a:p>
            <a:pPr lvl="1"/>
            <a:r>
              <a:rPr lang="it-CH" dirty="0" smtClean="0"/>
              <a:t>Risolto generando colori casuali</a:t>
            </a:r>
          </a:p>
          <a:p>
            <a:pPr marL="457200" lvl="1" indent="0">
              <a:buNone/>
            </a:pPr>
            <a:endParaRPr lang="it-CH" dirty="0"/>
          </a:p>
          <a:p>
            <a:r>
              <a:rPr lang="it-CH" dirty="0" smtClean="0"/>
              <a:t>Richieste asincrone prima del plot</a:t>
            </a:r>
          </a:p>
          <a:p>
            <a:pPr lvl="1"/>
            <a:r>
              <a:rPr lang="it-CH" dirty="0" smtClean="0"/>
              <a:t>Risolto con file </a:t>
            </a:r>
            <a:r>
              <a:rPr lang="it-CH" dirty="0" err="1" smtClean="0"/>
              <a:t>MyRequestsCompleted</a:t>
            </a:r>
            <a:r>
              <a:rPr lang="it-CH" dirty="0" smtClean="0"/>
              <a:t> e Ajax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04913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Fonti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>
                <a:hlinkClick r:id="rId2"/>
              </a:rPr>
              <a:t>https://</a:t>
            </a:r>
            <a:r>
              <a:rPr lang="it-CH" dirty="0" smtClean="0">
                <a:hlinkClick r:id="rId2"/>
              </a:rPr>
              <a:t>www.kaggle.com/thec03u5/fifa-18-demo-player-dataset</a:t>
            </a:r>
            <a:endParaRPr lang="it-CH" dirty="0" smtClean="0"/>
          </a:p>
          <a:p>
            <a:r>
              <a:rPr lang="it-CH" dirty="0">
                <a:hlinkClick r:id="rId3"/>
              </a:rPr>
              <a:t>http://www.chartjs.org</a:t>
            </a:r>
            <a:r>
              <a:rPr lang="it-CH" dirty="0" smtClean="0">
                <a:hlinkClick r:id="rId3"/>
              </a:rPr>
              <a:t>/</a:t>
            </a:r>
            <a:endParaRPr lang="it-CH" dirty="0" smtClean="0"/>
          </a:p>
          <a:p>
            <a:r>
              <a:rPr lang="it-CH" dirty="0">
                <a:hlinkClick r:id="rId4"/>
              </a:rPr>
              <a:t>https://</a:t>
            </a:r>
            <a:r>
              <a:rPr lang="it-CH" dirty="0" smtClean="0">
                <a:hlinkClick r:id="rId4"/>
              </a:rPr>
              <a:t>commons.apache.org/proper/commons-csv/apidocs/org/apache/commons/csv/CSVRecord.html</a:t>
            </a:r>
            <a:endParaRPr lang="it-CH" dirty="0" smtClean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078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9150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Indice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Problematica iniziale</a:t>
            </a:r>
          </a:p>
          <a:p>
            <a:pPr marL="0" indent="0">
              <a:buNone/>
            </a:pPr>
            <a:endParaRPr lang="it-CH" dirty="0" smtClean="0"/>
          </a:p>
          <a:p>
            <a:r>
              <a:rPr lang="it-CH" dirty="0" smtClean="0"/>
              <a:t>Server – side</a:t>
            </a:r>
          </a:p>
          <a:p>
            <a:endParaRPr lang="it-CH" dirty="0" smtClean="0"/>
          </a:p>
          <a:p>
            <a:r>
              <a:rPr lang="it-CH" dirty="0" smtClean="0"/>
              <a:t>Client – side</a:t>
            </a:r>
          </a:p>
          <a:p>
            <a:endParaRPr lang="it-CH" dirty="0" smtClean="0"/>
          </a:p>
          <a:p>
            <a:r>
              <a:rPr lang="it-CH" dirty="0" smtClean="0"/>
              <a:t>Demo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15942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Problematica iniziale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Poter ricercare:</a:t>
            </a:r>
          </a:p>
          <a:p>
            <a:endParaRPr lang="it-CH" dirty="0" smtClean="0"/>
          </a:p>
          <a:p>
            <a:pPr lvl="1"/>
            <a:r>
              <a:rPr lang="it-CH" dirty="0" smtClean="0"/>
              <a:t>un giocatore dato il nome</a:t>
            </a:r>
          </a:p>
          <a:p>
            <a:pPr lvl="1"/>
            <a:endParaRPr lang="it-CH" dirty="0" smtClean="0"/>
          </a:p>
          <a:p>
            <a:pPr lvl="1"/>
            <a:r>
              <a:rPr lang="it-CH" dirty="0" smtClean="0"/>
              <a:t>il corretto </a:t>
            </a:r>
            <a:r>
              <a:rPr lang="it-CH" dirty="0" smtClean="0">
                <a:solidFill>
                  <a:srgbClr val="FF0000"/>
                </a:solidFill>
              </a:rPr>
              <a:t>stipendio</a:t>
            </a:r>
            <a:r>
              <a:rPr lang="it-CH" dirty="0" smtClean="0"/>
              <a:t> di un giocatore</a:t>
            </a:r>
          </a:p>
          <a:p>
            <a:pPr lvl="1"/>
            <a:endParaRPr lang="it-CH" dirty="0" smtClean="0"/>
          </a:p>
          <a:p>
            <a:pPr lvl="1"/>
            <a:r>
              <a:rPr lang="it-CH" dirty="0" smtClean="0"/>
              <a:t>Il corretto </a:t>
            </a:r>
            <a:r>
              <a:rPr lang="it-CH" dirty="0" smtClean="0">
                <a:solidFill>
                  <a:srgbClr val="FF0000"/>
                </a:solidFill>
              </a:rPr>
              <a:t>valore</a:t>
            </a:r>
            <a:r>
              <a:rPr lang="it-CH" dirty="0" smtClean="0"/>
              <a:t> di un giocatore</a:t>
            </a:r>
          </a:p>
          <a:p>
            <a:pPr lvl="1"/>
            <a:endParaRPr lang="it-CH" dirty="0" smtClean="0"/>
          </a:p>
          <a:p>
            <a:pPr lvl="1"/>
            <a:r>
              <a:rPr lang="it-CH" dirty="0" smtClean="0"/>
              <a:t>le </a:t>
            </a:r>
            <a:r>
              <a:rPr lang="it-CH" dirty="0" smtClean="0">
                <a:solidFill>
                  <a:srgbClr val="FF0000"/>
                </a:solidFill>
              </a:rPr>
              <a:t>abilità</a:t>
            </a:r>
            <a:r>
              <a:rPr lang="it-CH" dirty="0" smtClean="0"/>
              <a:t> di un giocatore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57232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Server - </a:t>
            </a:r>
            <a:r>
              <a:rPr lang="it-CH" dirty="0" smtClean="0"/>
              <a:t>istanze</a:t>
            </a:r>
            <a:endParaRPr lang="it-CH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65347" y="4939556"/>
            <a:ext cx="1179194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it-CH" dirty="0"/>
              <a:t>0</a:t>
            </a:r>
            <a:r>
              <a:rPr lang="it-CH" dirty="0" smtClean="0"/>
              <a:t>, Cristiano </a:t>
            </a:r>
            <a:r>
              <a:rPr lang="it-CH" dirty="0"/>
              <a:t>Ronaldo</a:t>
            </a:r>
            <a:r>
              <a:rPr lang="it-CH" dirty="0" smtClean="0"/>
              <a:t>, 32, </a:t>
            </a:r>
            <a:r>
              <a:rPr lang="it-CH" dirty="0" smtClean="0">
                <a:hlinkClick r:id="rId2"/>
              </a:rPr>
              <a:t>https</a:t>
            </a:r>
            <a:r>
              <a:rPr lang="it-CH" dirty="0">
                <a:hlinkClick r:id="rId2"/>
              </a:rPr>
              <a:t>://</a:t>
            </a:r>
            <a:r>
              <a:rPr lang="it-CH" dirty="0" smtClean="0">
                <a:hlinkClick r:id="rId2"/>
              </a:rPr>
              <a:t>cdn.sofifa.org/48/18/players/20801.png,Portugal</a:t>
            </a:r>
            <a:r>
              <a:rPr lang="it-CH" dirty="0" smtClean="0"/>
              <a:t>, </a:t>
            </a:r>
            <a:r>
              <a:rPr lang="it-CH" dirty="0" smtClean="0">
                <a:hlinkClick r:id="rId3"/>
              </a:rPr>
              <a:t>https</a:t>
            </a:r>
            <a:r>
              <a:rPr lang="it-CH" dirty="0">
                <a:hlinkClick r:id="rId3"/>
              </a:rPr>
              <a:t>://</a:t>
            </a:r>
            <a:r>
              <a:rPr lang="it-CH" dirty="0" smtClean="0">
                <a:hlinkClick r:id="rId3"/>
              </a:rPr>
              <a:t>cdn.sofifa.org/flags/38.png</a:t>
            </a:r>
            <a:r>
              <a:rPr lang="it-CH" dirty="0" smtClean="0"/>
              <a:t>, 94, 94, Real </a:t>
            </a:r>
            <a:r>
              <a:rPr lang="it-CH" dirty="0"/>
              <a:t>Madrid CF</a:t>
            </a:r>
            <a:r>
              <a:rPr lang="it-CH" dirty="0" smtClean="0"/>
              <a:t>, </a:t>
            </a:r>
            <a:r>
              <a:rPr lang="it-CH" dirty="0" smtClean="0">
                <a:hlinkClick r:id="rId4"/>
              </a:rPr>
              <a:t>https</a:t>
            </a:r>
            <a:r>
              <a:rPr lang="it-CH" dirty="0">
                <a:hlinkClick r:id="rId4"/>
              </a:rPr>
              <a:t>://cdn.sofifa.org/24/18/teams/243.png</a:t>
            </a:r>
            <a:r>
              <a:rPr lang="it-CH" dirty="0" smtClean="0"/>
              <a:t>, â‚ ¬</a:t>
            </a:r>
            <a:r>
              <a:rPr lang="it-CH" dirty="0"/>
              <a:t>95.5M</a:t>
            </a:r>
            <a:r>
              <a:rPr lang="it-CH" dirty="0" smtClean="0"/>
              <a:t>, â‚ ¬565K, 2228, 89, 63, 89, 63, 93, 95, 85, 81, 91, 94, 76, 7, 11, 15, 14, 11, 88, 29, 95, 77, 92, 22, 85, 95, 96, 83, 94, 23, 91, 92, 31, 80, 85, 88, 89.0, 53.0, 62.0, 91.0, 82.0, 20801, 89.0, 61.0, 53.0, 82.0, 62.0, 91.0, 89.0, 92.0, 91.0, 66.0, ST LW, 89.0, 61.0, 53.0, 82.0, 62.0, 91.0, 89.0, 92.0, 91.0, 66.0, 92.0</a:t>
            </a:r>
            <a:endParaRPr lang="it-CH" dirty="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60360" y="2282268"/>
            <a:ext cx="11796927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CH" altLang="it-CH" dirty="0">
                <a:cs typeface="Courier New" panose="02070309020205020404" pitchFamily="49" charset="0"/>
              </a:rPr>
              <a:t>, </a:t>
            </a:r>
            <a:r>
              <a:rPr lang="it-CH" altLang="it-CH" dirty="0" err="1">
                <a:cs typeface="Courier New" panose="02070309020205020404" pitchFamily="49" charset="0"/>
              </a:rPr>
              <a:t>Name</a:t>
            </a:r>
            <a:r>
              <a:rPr lang="it-CH" altLang="it-CH" dirty="0">
                <a:cs typeface="Courier New" panose="02070309020205020404" pitchFamily="49" charset="0"/>
              </a:rPr>
              <a:t>, Age, Photo, </a:t>
            </a:r>
            <a:r>
              <a:rPr lang="it-CH" altLang="it-CH" dirty="0" err="1">
                <a:cs typeface="Courier New" panose="02070309020205020404" pitchFamily="49" charset="0"/>
              </a:rPr>
              <a:t>Nationality</a:t>
            </a:r>
            <a:r>
              <a:rPr lang="it-CH" altLang="it-CH" dirty="0">
                <a:cs typeface="Courier New" panose="02070309020205020404" pitchFamily="49" charset="0"/>
              </a:rPr>
              <a:t>, </a:t>
            </a:r>
            <a:r>
              <a:rPr lang="it-CH" altLang="it-CH" dirty="0" err="1">
                <a:cs typeface="Courier New" panose="02070309020205020404" pitchFamily="49" charset="0"/>
              </a:rPr>
              <a:t>Flag</a:t>
            </a:r>
            <a:r>
              <a:rPr lang="it-CH" altLang="it-CH" dirty="0">
                <a:cs typeface="Courier New" panose="02070309020205020404" pitchFamily="49" charset="0"/>
              </a:rPr>
              <a:t>, </a:t>
            </a:r>
            <a:r>
              <a:rPr lang="it-CH" altLang="it-CH" dirty="0" err="1">
                <a:cs typeface="Courier New" panose="02070309020205020404" pitchFamily="49" charset="0"/>
              </a:rPr>
              <a:t>Overall</a:t>
            </a:r>
            <a:r>
              <a:rPr lang="it-CH" altLang="it-CH" dirty="0">
                <a:cs typeface="Courier New" panose="02070309020205020404" pitchFamily="49" charset="0"/>
              </a:rPr>
              <a:t>, </a:t>
            </a:r>
            <a:r>
              <a:rPr lang="it-CH" altLang="it-CH" dirty="0" err="1">
                <a:cs typeface="Courier New" panose="02070309020205020404" pitchFamily="49" charset="0"/>
              </a:rPr>
              <a:t>Potential</a:t>
            </a:r>
            <a:r>
              <a:rPr lang="it-CH" altLang="it-CH" dirty="0">
                <a:cs typeface="Courier New" panose="02070309020205020404" pitchFamily="49" charset="0"/>
              </a:rPr>
              <a:t>, Club, Club Logo, Value, </a:t>
            </a:r>
            <a:r>
              <a:rPr lang="it-CH" altLang="it-CH" dirty="0" err="1">
                <a:cs typeface="Courier New" panose="02070309020205020404" pitchFamily="49" charset="0"/>
              </a:rPr>
              <a:t>Wage</a:t>
            </a:r>
            <a:r>
              <a:rPr lang="it-CH" altLang="it-CH" dirty="0">
                <a:cs typeface="Courier New" panose="02070309020205020404" pitchFamily="49" charset="0"/>
              </a:rPr>
              <a:t>, Special, Acceleration, </a:t>
            </a:r>
            <a:r>
              <a:rPr lang="it-CH" altLang="it-CH" dirty="0" err="1">
                <a:cs typeface="Courier New" panose="02070309020205020404" pitchFamily="49" charset="0"/>
              </a:rPr>
              <a:t>Aggression</a:t>
            </a:r>
            <a:r>
              <a:rPr lang="it-CH" altLang="it-CH" dirty="0">
                <a:cs typeface="Courier New" panose="02070309020205020404" pitchFamily="49" charset="0"/>
              </a:rPr>
              <a:t>, </a:t>
            </a:r>
            <a:r>
              <a:rPr lang="it-CH" altLang="it-CH" dirty="0" err="1">
                <a:cs typeface="Courier New" panose="02070309020205020404" pitchFamily="49" charset="0"/>
              </a:rPr>
              <a:t>Agility</a:t>
            </a:r>
            <a:r>
              <a:rPr lang="it-CH" altLang="it-CH" dirty="0" smtClean="0">
                <a:cs typeface="Courier New" panose="02070309020205020404" pitchFamily="49" charset="0"/>
              </a:rPr>
              <a:t>, Balance, Ball </a:t>
            </a:r>
            <a:r>
              <a:rPr lang="it-CH" altLang="it-CH" dirty="0">
                <a:cs typeface="Courier New" panose="02070309020205020404" pitchFamily="49" charset="0"/>
              </a:rPr>
              <a:t>control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Composure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Crossing</a:t>
            </a:r>
            <a:r>
              <a:rPr lang="it-CH" altLang="it-CH" dirty="0" smtClean="0">
                <a:cs typeface="Courier New" panose="02070309020205020404" pitchFamily="49" charset="0"/>
              </a:rPr>
              <a:t>, Curve, Dribbling, </a:t>
            </a:r>
            <a:r>
              <a:rPr lang="it-CH" altLang="it-CH" dirty="0" err="1" smtClean="0">
                <a:cs typeface="Courier New" panose="02070309020205020404" pitchFamily="49" charset="0"/>
              </a:rPr>
              <a:t>Finishing</a:t>
            </a:r>
            <a:r>
              <a:rPr lang="it-CH" altLang="it-CH" dirty="0" smtClean="0">
                <a:cs typeface="Courier New" panose="02070309020205020404" pitchFamily="49" charset="0"/>
              </a:rPr>
              <a:t>, Free </a:t>
            </a:r>
            <a:r>
              <a:rPr lang="it-CH" altLang="it-CH" dirty="0">
                <a:cs typeface="Courier New" panose="02070309020205020404" pitchFamily="49" charset="0"/>
              </a:rPr>
              <a:t>kick </a:t>
            </a:r>
            <a:r>
              <a:rPr lang="it-CH" altLang="it-CH" dirty="0" err="1">
                <a:cs typeface="Courier New" panose="02070309020205020404" pitchFamily="49" charset="0"/>
              </a:rPr>
              <a:t>accuracy</a:t>
            </a:r>
            <a:r>
              <a:rPr lang="it-CH" altLang="it-CH" dirty="0" smtClean="0">
                <a:cs typeface="Courier New" panose="02070309020205020404" pitchFamily="49" charset="0"/>
              </a:rPr>
              <a:t>, GK </a:t>
            </a:r>
            <a:r>
              <a:rPr lang="it-CH" altLang="it-CH" dirty="0" err="1">
                <a:cs typeface="Courier New" panose="02070309020205020404" pitchFamily="49" charset="0"/>
              </a:rPr>
              <a:t>diving</a:t>
            </a:r>
            <a:r>
              <a:rPr lang="it-CH" altLang="it-CH" dirty="0" smtClean="0">
                <a:cs typeface="Courier New" panose="02070309020205020404" pitchFamily="49" charset="0"/>
              </a:rPr>
              <a:t>, GK </a:t>
            </a:r>
            <a:r>
              <a:rPr lang="it-CH" altLang="it-CH" dirty="0" err="1">
                <a:cs typeface="Courier New" panose="02070309020205020404" pitchFamily="49" charset="0"/>
              </a:rPr>
              <a:t>handling</a:t>
            </a:r>
            <a:r>
              <a:rPr lang="it-CH" altLang="it-CH" dirty="0" smtClean="0">
                <a:cs typeface="Courier New" panose="02070309020205020404" pitchFamily="49" charset="0"/>
              </a:rPr>
              <a:t>, GK </a:t>
            </a:r>
            <a:r>
              <a:rPr lang="it-CH" altLang="it-CH" dirty="0" err="1">
                <a:cs typeface="Courier New" panose="02070309020205020404" pitchFamily="49" charset="0"/>
              </a:rPr>
              <a:t>kicking</a:t>
            </a:r>
            <a:r>
              <a:rPr lang="it-CH" altLang="it-CH" dirty="0" smtClean="0">
                <a:cs typeface="Courier New" panose="02070309020205020404" pitchFamily="49" charset="0"/>
              </a:rPr>
              <a:t>, GK </a:t>
            </a:r>
            <a:r>
              <a:rPr lang="it-CH" altLang="it-CH" dirty="0" err="1">
                <a:cs typeface="Courier New" panose="02070309020205020404" pitchFamily="49" charset="0"/>
              </a:rPr>
              <a:t>positioning</a:t>
            </a:r>
            <a:r>
              <a:rPr lang="it-CH" altLang="it-CH" dirty="0" smtClean="0">
                <a:cs typeface="Courier New" panose="02070309020205020404" pitchFamily="49" charset="0"/>
              </a:rPr>
              <a:t>, GK </a:t>
            </a:r>
            <a:r>
              <a:rPr lang="it-CH" altLang="it-CH" dirty="0" err="1">
                <a:cs typeface="Courier New" panose="02070309020205020404" pitchFamily="49" charset="0"/>
              </a:rPr>
              <a:t>reflexes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Heading</a:t>
            </a:r>
            <a:r>
              <a:rPr lang="it-CH" altLang="it-CH" dirty="0" smtClean="0">
                <a:cs typeface="Courier New" panose="02070309020205020404" pitchFamily="49" charset="0"/>
              </a:rPr>
              <a:t> </a:t>
            </a:r>
            <a:r>
              <a:rPr lang="it-CH" altLang="it-CH" dirty="0" err="1">
                <a:cs typeface="Courier New" panose="02070309020205020404" pitchFamily="49" charset="0"/>
              </a:rPr>
              <a:t>accuracy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Interceptions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Jumping</a:t>
            </a:r>
            <a:r>
              <a:rPr lang="it-CH" altLang="it-CH" dirty="0" smtClean="0">
                <a:cs typeface="Courier New" panose="02070309020205020404" pitchFamily="49" charset="0"/>
              </a:rPr>
              <a:t>, Long </a:t>
            </a:r>
            <a:r>
              <a:rPr lang="it-CH" altLang="it-CH" dirty="0" err="1">
                <a:cs typeface="Courier New" panose="02070309020205020404" pitchFamily="49" charset="0"/>
              </a:rPr>
              <a:t>passing</a:t>
            </a:r>
            <a:r>
              <a:rPr lang="it-CH" altLang="it-CH" dirty="0" smtClean="0">
                <a:cs typeface="Courier New" panose="02070309020205020404" pitchFamily="49" charset="0"/>
              </a:rPr>
              <a:t>, Long </a:t>
            </a:r>
            <a:r>
              <a:rPr lang="it-CH" altLang="it-CH" dirty="0" err="1">
                <a:cs typeface="Courier New" panose="02070309020205020404" pitchFamily="49" charset="0"/>
              </a:rPr>
              <a:t>shots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Marking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Penalties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Positioning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Reactions</a:t>
            </a:r>
            <a:r>
              <a:rPr lang="it-CH" altLang="it-CH" dirty="0" smtClean="0">
                <a:cs typeface="Courier New" panose="02070309020205020404" pitchFamily="49" charset="0"/>
              </a:rPr>
              <a:t>, Short </a:t>
            </a:r>
            <a:r>
              <a:rPr lang="it-CH" altLang="it-CH" dirty="0" err="1">
                <a:cs typeface="Courier New" panose="02070309020205020404" pitchFamily="49" charset="0"/>
              </a:rPr>
              <a:t>passing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Shot</a:t>
            </a:r>
            <a:r>
              <a:rPr lang="it-CH" altLang="it-CH" dirty="0" smtClean="0">
                <a:cs typeface="Courier New" panose="02070309020205020404" pitchFamily="49" charset="0"/>
              </a:rPr>
              <a:t> </a:t>
            </a:r>
            <a:r>
              <a:rPr lang="it-CH" altLang="it-CH" dirty="0" err="1">
                <a:cs typeface="Courier New" panose="02070309020205020404" pitchFamily="49" charset="0"/>
              </a:rPr>
              <a:t>power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Sliding</a:t>
            </a:r>
            <a:r>
              <a:rPr lang="it-CH" altLang="it-CH" dirty="0" smtClean="0">
                <a:cs typeface="Courier New" panose="02070309020205020404" pitchFamily="49" charset="0"/>
              </a:rPr>
              <a:t> </a:t>
            </a:r>
            <a:r>
              <a:rPr lang="it-CH" altLang="it-CH" dirty="0">
                <a:cs typeface="Courier New" panose="02070309020205020404" pitchFamily="49" charset="0"/>
              </a:rPr>
              <a:t>tackle</a:t>
            </a:r>
            <a:r>
              <a:rPr lang="it-CH" altLang="it-CH" dirty="0" smtClean="0">
                <a:cs typeface="Courier New" panose="02070309020205020404" pitchFamily="49" charset="0"/>
              </a:rPr>
              <a:t>, Sprint </a:t>
            </a:r>
            <a:r>
              <a:rPr lang="it-CH" altLang="it-CH" dirty="0" err="1">
                <a:cs typeface="Courier New" panose="02070309020205020404" pitchFamily="49" charset="0"/>
              </a:rPr>
              <a:t>speed</a:t>
            </a:r>
            <a:r>
              <a:rPr lang="it-CH" altLang="it-CH" dirty="0" smtClean="0">
                <a:cs typeface="Courier New" panose="02070309020205020404" pitchFamily="49" charset="0"/>
              </a:rPr>
              <a:t>, Stamina, Standing tackle, </a:t>
            </a:r>
            <a:r>
              <a:rPr lang="it-CH" altLang="it-CH" dirty="0" err="1" smtClean="0">
                <a:cs typeface="Courier New" panose="02070309020205020404" pitchFamily="49" charset="0"/>
              </a:rPr>
              <a:t>Strength</a:t>
            </a:r>
            <a:r>
              <a:rPr lang="it-CH" altLang="it-CH" dirty="0" smtClean="0">
                <a:cs typeface="Courier New" panose="02070309020205020404" pitchFamily="49" charset="0"/>
              </a:rPr>
              <a:t>, Vision, </a:t>
            </a:r>
            <a:r>
              <a:rPr lang="it-CH" altLang="it-CH" dirty="0" err="1" smtClean="0">
                <a:cs typeface="Courier New" panose="02070309020205020404" pitchFamily="49" charset="0"/>
              </a:rPr>
              <a:t>Volleys</a:t>
            </a:r>
            <a:r>
              <a:rPr lang="it-CH" altLang="it-CH" dirty="0" smtClean="0">
                <a:cs typeface="Courier New" panose="02070309020205020404" pitchFamily="49" charset="0"/>
              </a:rPr>
              <a:t>, CAM, CB, CDM, CF, CM, ID, LAM, LB, LCB, LCM, LDM, LF, LM, LS, LW, LWB, </a:t>
            </a:r>
            <a:r>
              <a:rPr lang="it-CH" altLang="it-CH" dirty="0" err="1" smtClean="0">
                <a:cs typeface="Courier New" panose="02070309020205020404" pitchFamily="49" charset="0"/>
              </a:rPr>
              <a:t>Preferred</a:t>
            </a:r>
            <a:r>
              <a:rPr lang="it-CH" altLang="it-CH" dirty="0" smtClean="0">
                <a:cs typeface="Courier New" panose="02070309020205020404" pitchFamily="49" charset="0"/>
              </a:rPr>
              <a:t> </a:t>
            </a:r>
            <a:r>
              <a:rPr lang="it-CH" altLang="it-CH" dirty="0">
                <a:cs typeface="Courier New" panose="02070309020205020404" pitchFamily="49" charset="0"/>
              </a:rPr>
              <a:t>Positions</a:t>
            </a:r>
            <a:r>
              <a:rPr lang="it-CH" altLang="it-CH" dirty="0" smtClean="0">
                <a:cs typeface="Courier New" panose="02070309020205020404" pitchFamily="49" charset="0"/>
              </a:rPr>
              <a:t>, RAM, RB, RCB,RCM, RDM, RF, RM, RS, RW, RWB, ST</a:t>
            </a:r>
            <a:endParaRPr lang="it-CH" altLang="it-CH" sz="4400" dirty="0"/>
          </a:p>
        </p:txBody>
      </p:sp>
      <p:sp>
        <p:nvSpPr>
          <p:cNvPr id="14" name="Segnaposto contenuto 2"/>
          <p:cNvSpPr>
            <a:spLocks noGrp="1"/>
          </p:cNvSpPr>
          <p:nvPr>
            <p:ph idx="1"/>
          </p:nvPr>
        </p:nvSpPr>
        <p:spPr>
          <a:xfrm>
            <a:off x="838200" y="1558276"/>
            <a:ext cx="10515600" cy="589344"/>
          </a:xfrm>
        </p:spPr>
        <p:txBody>
          <a:bodyPr/>
          <a:lstStyle/>
          <a:p>
            <a:r>
              <a:rPr lang="it-CH" dirty="0" err="1" smtClean="0"/>
              <a:t>Header</a:t>
            </a:r>
            <a:r>
              <a:rPr lang="it-CH" dirty="0" smtClean="0"/>
              <a:t> file</a:t>
            </a:r>
            <a:endParaRPr lang="it-CH" dirty="0"/>
          </a:p>
        </p:txBody>
      </p:sp>
      <p:sp>
        <p:nvSpPr>
          <p:cNvPr id="15" name="Segnaposto contenuto 2"/>
          <p:cNvSpPr txBox="1">
            <a:spLocks/>
          </p:cNvSpPr>
          <p:nvPr/>
        </p:nvSpPr>
        <p:spPr>
          <a:xfrm>
            <a:off x="838200" y="4321771"/>
            <a:ext cx="10196384" cy="403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dirty="0" smtClean="0"/>
              <a:t>Osservazione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06131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Server – lettura file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Libreria 						«</a:t>
            </a:r>
            <a:r>
              <a:rPr lang="it-CH" dirty="0" err="1" smtClean="0"/>
              <a:t>CSVRecord</a:t>
            </a:r>
            <a:r>
              <a:rPr lang="it-CH" dirty="0" smtClean="0"/>
              <a:t>»</a:t>
            </a:r>
          </a:p>
          <a:p>
            <a:endParaRPr lang="it-CH" dirty="0" smtClean="0"/>
          </a:p>
          <a:p>
            <a:r>
              <a:rPr lang="it-CH" dirty="0" smtClean="0"/>
              <a:t>File letto 1 volta	</a:t>
            </a:r>
          </a:p>
          <a:p>
            <a:endParaRPr lang="it-CH" dirty="0"/>
          </a:p>
          <a:p>
            <a:endParaRPr lang="it-CH" dirty="0" smtClean="0"/>
          </a:p>
          <a:p>
            <a:endParaRPr lang="it-CH" dirty="0" smtClean="0"/>
          </a:p>
          <a:p>
            <a:r>
              <a:rPr lang="it-CH" dirty="0" smtClean="0"/>
              <a:t>17982 osservazioni</a:t>
            </a:r>
          </a:p>
          <a:p>
            <a:r>
              <a:rPr lang="it-CH" dirty="0" smtClean="0"/>
              <a:t>75 attributi per giocatore		</a:t>
            </a:r>
          </a:p>
          <a:p>
            <a:endParaRPr lang="it-CH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18" y="2604032"/>
            <a:ext cx="4796481" cy="24773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651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Server – attributi ricevuti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Attributi mancanti 				«54,,,,59»</a:t>
            </a:r>
          </a:p>
          <a:p>
            <a:endParaRPr lang="it-CH" dirty="0" smtClean="0"/>
          </a:p>
          <a:p>
            <a:r>
              <a:rPr lang="it-CH" dirty="0" smtClean="0"/>
              <a:t>Variazioni punteggio				«74+4, 65-3»</a:t>
            </a:r>
          </a:p>
          <a:p>
            <a:endParaRPr lang="it-CH" dirty="0" smtClean="0"/>
          </a:p>
          <a:p>
            <a:r>
              <a:rPr lang="it-CH" dirty="0" smtClean="0"/>
              <a:t>Parse dei prezzi					«€27M</a:t>
            </a:r>
            <a:r>
              <a:rPr lang="it-CH" dirty="0"/>
              <a:t>, €70K, </a:t>
            </a:r>
            <a:r>
              <a:rPr lang="it-CH" dirty="0" smtClean="0"/>
              <a:t>£5000»</a:t>
            </a:r>
          </a:p>
          <a:p>
            <a:endParaRPr lang="it-CH" dirty="0" smtClean="0"/>
          </a:p>
          <a:p>
            <a:r>
              <a:rPr lang="it-CH" dirty="0" smtClean="0"/>
              <a:t>Nuovi attributi</a:t>
            </a:r>
            <a:endParaRPr lang="it-CH" dirty="0"/>
          </a:p>
          <a:p>
            <a:pPr lvl="1"/>
            <a:r>
              <a:rPr lang="it-CH" dirty="0" smtClean="0"/>
              <a:t>Somma punti abilità per ogni giocatore</a:t>
            </a:r>
          </a:p>
          <a:p>
            <a:pPr lvl="1"/>
            <a:r>
              <a:rPr lang="it-CH" dirty="0" smtClean="0"/>
              <a:t>Rapporto punti abilità su prezzo giocatore				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32930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Server – end </a:t>
            </a:r>
            <a:r>
              <a:rPr lang="it-CH" dirty="0" err="1" smtClean="0"/>
              <a:t>points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 smtClean="0"/>
              <a:t>Offerta end </a:t>
            </a:r>
            <a:r>
              <a:rPr lang="it-CH" dirty="0" err="1" smtClean="0"/>
              <a:t>points</a:t>
            </a:r>
            <a:r>
              <a:rPr lang="it-CH" dirty="0" smtClean="0"/>
              <a:t> (vedi README.md)</a:t>
            </a:r>
            <a:endParaRPr lang="it-CH" dirty="0" smtClean="0"/>
          </a:p>
          <a:p>
            <a:pPr lvl="1"/>
            <a:r>
              <a:rPr lang="it-CH" dirty="0" smtClean="0"/>
              <a:t>Ricerca per </a:t>
            </a:r>
            <a:r>
              <a:rPr lang="it-CH" dirty="0" smtClean="0">
                <a:solidFill>
                  <a:srgbClr val="FF0000"/>
                </a:solidFill>
              </a:rPr>
              <a:t>nome</a:t>
            </a:r>
          </a:p>
          <a:p>
            <a:pPr lvl="1"/>
            <a:r>
              <a:rPr lang="it-CH" dirty="0" smtClean="0"/>
              <a:t>Ricerca per </a:t>
            </a:r>
            <a:r>
              <a:rPr lang="it-CH" dirty="0" smtClean="0">
                <a:solidFill>
                  <a:srgbClr val="FF0000"/>
                </a:solidFill>
              </a:rPr>
              <a:t>stipendio</a:t>
            </a:r>
          </a:p>
          <a:p>
            <a:pPr lvl="1"/>
            <a:r>
              <a:rPr lang="it-CH" dirty="0" smtClean="0"/>
              <a:t>Ricerca per </a:t>
            </a:r>
            <a:r>
              <a:rPr lang="it-CH" dirty="0" smtClean="0">
                <a:solidFill>
                  <a:srgbClr val="FF0000"/>
                </a:solidFill>
              </a:rPr>
              <a:t>prezzo</a:t>
            </a:r>
          </a:p>
          <a:p>
            <a:pPr lvl="1"/>
            <a:r>
              <a:rPr lang="it-CH" dirty="0" smtClean="0"/>
              <a:t>Ricerca per </a:t>
            </a:r>
            <a:r>
              <a:rPr lang="it-CH" dirty="0" smtClean="0">
                <a:solidFill>
                  <a:srgbClr val="FF0000"/>
                </a:solidFill>
              </a:rPr>
              <a:t>nazionalità</a:t>
            </a:r>
          </a:p>
          <a:p>
            <a:pPr lvl="1"/>
            <a:r>
              <a:rPr lang="it-CH" dirty="0" smtClean="0"/>
              <a:t>Ricerca per </a:t>
            </a:r>
            <a:r>
              <a:rPr lang="it-CH" dirty="0" smtClean="0">
                <a:solidFill>
                  <a:srgbClr val="FF0000"/>
                </a:solidFill>
              </a:rPr>
              <a:t>ruolo</a:t>
            </a:r>
          </a:p>
          <a:p>
            <a:pPr lvl="1"/>
            <a:r>
              <a:rPr lang="it-CH" dirty="0" smtClean="0"/>
              <a:t>Ricerca per miglior rapporto punti/prezzo</a:t>
            </a:r>
          </a:p>
          <a:p>
            <a:pPr lvl="1"/>
            <a:endParaRPr lang="it-CH" dirty="0"/>
          </a:p>
          <a:p>
            <a:pPr lvl="1"/>
            <a:endParaRPr lang="it-CH" dirty="0" smtClean="0"/>
          </a:p>
          <a:p>
            <a:pPr lvl="1"/>
            <a:endParaRPr lang="it-CH" dirty="0"/>
          </a:p>
          <a:p>
            <a:r>
              <a:rPr lang="it-CH" dirty="0" smtClean="0"/>
              <a:t>La maggior parte delle liste offerte ordinano i giocatori per somma dei punti totali, in questo modo in cima si trovano i giocatori più forti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64278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Client – interrogazione e risposte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Interrogare il server (AJAX)</a:t>
            </a:r>
          </a:p>
          <a:p>
            <a:endParaRPr lang="it-CH" dirty="0"/>
          </a:p>
          <a:p>
            <a:endParaRPr lang="it-CH" dirty="0" smtClean="0"/>
          </a:p>
          <a:p>
            <a:endParaRPr lang="it-CH" dirty="0" smtClean="0"/>
          </a:p>
          <a:p>
            <a:r>
              <a:rPr lang="it-CH" dirty="0" smtClean="0"/>
              <a:t>Risposte</a:t>
            </a:r>
          </a:p>
          <a:p>
            <a:endParaRPr lang="it-CH" dirty="0" smtClean="0"/>
          </a:p>
          <a:p>
            <a:pPr lvl="1"/>
            <a:r>
              <a:rPr lang="it-CH" dirty="0" smtClean="0"/>
              <a:t>Liste</a:t>
            </a:r>
          </a:p>
          <a:p>
            <a:pPr lvl="1"/>
            <a:endParaRPr lang="it-CH" dirty="0" smtClean="0"/>
          </a:p>
          <a:p>
            <a:pPr lvl="1"/>
            <a:r>
              <a:rPr lang="it-CH" dirty="0" smtClean="0"/>
              <a:t>Oggetti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96691" y="4803569"/>
            <a:ext cx="6396303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 { "</a:t>
            </a:r>
            <a:r>
              <a:rPr kumimoji="0" lang="it-CH" altLang="it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myId</a:t>
            </a: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1, "</a:t>
            </a:r>
            <a:r>
              <a:rPr kumimoji="0" lang="it-CH" altLang="it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"L. Messi", "</a:t>
            </a:r>
            <a:r>
              <a:rPr kumimoji="0" lang="it-CH" altLang="it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age</a:t>
            </a: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30, "</a:t>
            </a:r>
            <a:r>
              <a:rPr kumimoji="0" lang="it-CH" altLang="it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nationality</a:t>
            </a: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"Argentina", ,,,,, , dribbling": 97 },..</a:t>
            </a: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]</a:t>
            </a:r>
            <a:endParaRPr kumimoji="0" lang="it-CH" altLang="it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96690" y="5792131"/>
            <a:ext cx="6218809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"</a:t>
            </a:r>
            <a:r>
              <a:rPr kumimoji="0" lang="it-CH" altLang="it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myId</a:t>
            </a: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1, "</a:t>
            </a:r>
            <a:r>
              <a:rPr kumimoji="0" lang="it-CH" altLang="it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"L. Messi", "</a:t>
            </a:r>
            <a:r>
              <a:rPr kumimoji="0" lang="it-CH" altLang="it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age</a:t>
            </a: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30, "</a:t>
            </a:r>
            <a:r>
              <a:rPr kumimoji="0" lang="it-CH" altLang="it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nationality</a:t>
            </a: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"Argentina", ,,,,, , dribbling": 97 }</a:t>
            </a:r>
            <a:endParaRPr kumimoji="0" lang="it-CH" altLang="it-CH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80" y="1611313"/>
            <a:ext cx="4467820" cy="23986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1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Client - plot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Analizzare richieste e plot</a:t>
            </a:r>
          </a:p>
          <a:p>
            <a:pPr lvl="1"/>
            <a:r>
              <a:rPr lang="it-CH" dirty="0" smtClean="0"/>
              <a:t>Plot (</a:t>
            </a:r>
            <a:r>
              <a:rPr lang="it-CH" dirty="0" err="1" smtClean="0"/>
              <a:t>ChartJS</a:t>
            </a:r>
            <a:r>
              <a:rPr lang="it-CH" dirty="0" smtClean="0"/>
              <a:t>) dati e statistiche</a:t>
            </a:r>
          </a:p>
          <a:p>
            <a:pPr lvl="1"/>
            <a:r>
              <a:rPr lang="it-CH" dirty="0" smtClean="0"/>
              <a:t>Navigazione e confronto giocatori</a:t>
            </a:r>
          </a:p>
          <a:p>
            <a:pPr lvl="1"/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11328"/>
            <a:ext cx="4114800" cy="20656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00" y="1739641"/>
            <a:ext cx="4673601" cy="44373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399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584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Courier New</vt:lpstr>
      <vt:lpstr>Tema di Office</vt:lpstr>
      <vt:lpstr>FIFASkiller - REST</vt:lpstr>
      <vt:lpstr>Indice</vt:lpstr>
      <vt:lpstr>Problematica iniziale</vt:lpstr>
      <vt:lpstr>Server - istanze</vt:lpstr>
      <vt:lpstr>Server – lettura file</vt:lpstr>
      <vt:lpstr>Server – attributi ricevuti</vt:lpstr>
      <vt:lpstr>Server – end points</vt:lpstr>
      <vt:lpstr>Client – interrogazione e risposte</vt:lpstr>
      <vt:lpstr>Client - plot</vt:lpstr>
      <vt:lpstr>Client - ChartJS</vt:lpstr>
      <vt:lpstr>Problematiche</vt:lpstr>
      <vt:lpstr>Fonti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Applicazioni sidtribuite</dc:title>
  <dc:creator>Simo</dc:creator>
  <cp:lastModifiedBy>Simo</cp:lastModifiedBy>
  <cp:revision>18</cp:revision>
  <dcterms:created xsi:type="dcterms:W3CDTF">2018-04-25T05:30:45Z</dcterms:created>
  <dcterms:modified xsi:type="dcterms:W3CDTF">2018-05-03T07:22:45Z</dcterms:modified>
</cp:coreProperties>
</file>