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5" r:id="rId3"/>
    <p:sldId id="263" r:id="rId4"/>
    <p:sldId id="264" r:id="rId5"/>
    <p:sldId id="272" r:id="rId6"/>
    <p:sldId id="399" r:id="rId7"/>
    <p:sldId id="400" r:id="rId8"/>
    <p:sldId id="401" r:id="rId9"/>
    <p:sldId id="282" r:id="rId10"/>
    <p:sldId id="281" r:id="rId11"/>
    <p:sldId id="397" r:id="rId12"/>
    <p:sldId id="398" r:id="rId13"/>
    <p:sldId id="274" r:id="rId14"/>
    <p:sldId id="402" r:id="rId15"/>
    <p:sldId id="403" r:id="rId16"/>
    <p:sldId id="258" r:id="rId17"/>
    <p:sldId id="404" r:id="rId18"/>
    <p:sldId id="259" r:id="rId19"/>
    <p:sldId id="405" r:id="rId20"/>
    <p:sldId id="26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an" initials="k" lastIdx="15" clrIdx="0">
    <p:extLst>
      <p:ext uri="{19B8F6BF-5375-455C-9EA6-DF929625EA0E}">
        <p15:presenceInfo xmlns:p15="http://schemas.microsoft.com/office/powerpoint/2012/main" userId="ko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64"/>
    <a:srgbClr val="092A30"/>
    <a:srgbClr val="FF621B"/>
    <a:srgbClr val="FFB77B"/>
    <a:srgbClr val="F57BF5"/>
    <a:srgbClr val="00E9E9"/>
    <a:srgbClr val="27BF0F"/>
    <a:srgbClr val="006BBC"/>
    <a:srgbClr val="5C2700"/>
    <a:srgbClr val="D4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 autoAdjust="0"/>
    <p:restoredTop sz="93846" autoAdjust="0"/>
  </p:normalViewPr>
  <p:slideViewPr>
    <p:cSldViewPr snapToGrid="0" showGuides="1">
      <p:cViewPr>
        <p:scale>
          <a:sx n="75" d="100"/>
          <a:sy n="75" d="100"/>
        </p:scale>
        <p:origin x="76" y="40"/>
      </p:cViewPr>
      <p:guideLst>
        <p:guide orient="horz" pos="2136"/>
        <p:guide pos="3840"/>
        <p:guide pos="7512"/>
        <p:guide pos="168"/>
        <p:guide orient="horz" pos="4008"/>
      </p:guideLst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Erdos-Renyi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Densité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Sheet1!$B$2:$F$2</c:f>
              <c:numCache>
                <c:formatCode>0.00%</c:formatCode>
                <c:ptCount val="5"/>
                <c:pt idx="0">
                  <c:v>0.04</c:v>
                </c:pt>
                <c:pt idx="1">
                  <c:v>0</c:v>
                </c:pt>
                <c:pt idx="2">
                  <c:v>0</c:v>
                </c:pt>
                <c:pt idx="3">
                  <c:v>0.03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F-4560-9509-35DD02FE0C7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Modularité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Sheet1!$B$3:$F$3</c:f>
              <c:numCache>
                <c:formatCode>0.00%</c:formatCode>
                <c:ptCount val="5"/>
                <c:pt idx="0">
                  <c:v>0.05</c:v>
                </c:pt>
                <c:pt idx="1">
                  <c:v>0.19</c:v>
                </c:pt>
                <c:pt idx="2">
                  <c:v>0.16</c:v>
                </c:pt>
                <c:pt idx="3">
                  <c:v>0.17</c:v>
                </c:pt>
                <c:pt idx="4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F-4560-9509-35DD02FE0C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Degré Moyenne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Sheet1!$B$4:$F$4</c:f>
              <c:numCache>
                <c:formatCode>0.00%</c:formatCode>
                <c:ptCount val="5"/>
                <c:pt idx="0">
                  <c:v>0.15</c:v>
                </c:pt>
                <c:pt idx="1">
                  <c:v>0.02</c:v>
                </c:pt>
                <c:pt idx="2">
                  <c:v>0.01</c:v>
                </c:pt>
                <c:pt idx="3">
                  <c:v>0.04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8F-4560-9509-35DD02FE0C7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Plus court chemin moyen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Sheet1!$B$5:$F$5</c:f>
              <c:numCache>
                <c:formatCode>0.00%</c:formatCode>
                <c:ptCount val="5"/>
                <c:pt idx="0">
                  <c:v>0.04</c:v>
                </c:pt>
                <c:pt idx="1">
                  <c:v>0.25</c:v>
                </c:pt>
                <c:pt idx="2">
                  <c:v>0.24</c:v>
                </c:pt>
                <c:pt idx="3">
                  <c:v>0.14000000000000001</c:v>
                </c:pt>
                <c:pt idx="4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8F-4560-9509-35DD02FE0C7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Diamètre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Sheet1!$B$6:$F$6</c:f>
              <c:numCache>
                <c:formatCode>0.00%</c:formatCode>
                <c:ptCount val="5"/>
                <c:pt idx="0">
                  <c:v>0.33</c:v>
                </c:pt>
                <c:pt idx="1">
                  <c:v>0.75</c:v>
                </c:pt>
                <c:pt idx="2">
                  <c:v>1</c:v>
                </c:pt>
                <c:pt idx="3">
                  <c:v>0.8</c:v>
                </c:pt>
                <c:pt idx="4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8F-4560-9509-35DD02FE0C7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Cluster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Sheet1!$B$7:$F$7</c:f>
              <c:numCache>
                <c:formatCode>0.00%</c:formatCode>
                <c:ptCount val="5"/>
                <c:pt idx="0">
                  <c:v>1</c:v>
                </c:pt>
                <c:pt idx="1">
                  <c:v>0.98</c:v>
                </c:pt>
                <c:pt idx="2">
                  <c:v>0.99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8F-4560-9509-35DD02FE0C7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Nombre des communautés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  <c:pt idx="4">
                  <c:v>WD 20000</c:v>
                </c:pt>
              </c:strCache>
            </c:strRef>
          </c:cat>
          <c:val>
            <c:numRef>
              <c:f>Sheet1!$B$8:$F$8</c:f>
              <c:numCache>
                <c:formatCode>0.00%</c:formatCode>
                <c:ptCount val="5"/>
                <c:pt idx="0">
                  <c:v>0.03</c:v>
                </c:pt>
                <c:pt idx="1">
                  <c:v>0.44</c:v>
                </c:pt>
                <c:pt idx="2">
                  <c:v>0.37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8F-4560-9509-35DD02FE0C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plus court chemin moyen</c:v>
                </c:pt>
              </c:strCache>
            </c:strRef>
          </c:tx>
          <c:spPr>
            <a:ln w="28575" cap="rnd">
              <a:solidFill>
                <a:schemeClr val="accent5"/>
              </a:solidFill>
            </a:ln>
            <a:effectLst>
              <a:glow rad="76200">
                <a:schemeClr val="accent5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29</c:v>
                </c:pt>
                <c:pt idx="1">
                  <c:v>83.7</c:v>
                </c:pt>
                <c:pt idx="2">
                  <c:v>3043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5-4CCD-AC54-A330B347C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Nb communautés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26.7</c:v>
                </c:pt>
                <c:pt idx="1">
                  <c:v>39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0-4901-AC9F-9F5CF314D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degré</c:v>
                </c:pt>
              </c:strCache>
            </c:strRef>
          </c:tx>
          <c:spPr>
            <a:ln w="28575" cap="rnd">
              <a:solidFill>
                <a:schemeClr val="accent6"/>
              </a:solidFill>
            </a:ln>
            <a:effectLst>
              <a:glow rad="76200">
                <a:schemeClr val="accent6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</c:v>
                </c:pt>
                <c:pt idx="1">
                  <c:v>1.1000000000000001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E-425C-99AA-0DAC8AC32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5974211338547687"/>
          <c:y val="0.21133642603259886"/>
          <c:w val="0.51360230840359922"/>
          <c:h val="0.7114327023432907"/>
        </c:manualLayout>
      </c:layout>
      <c:radarChart>
        <c:radarStyle val="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diamètre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93</c:v>
                </c:pt>
                <c:pt idx="1">
                  <c:v>133</c:v>
                </c:pt>
                <c:pt idx="2">
                  <c:v>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52-4AA2-A181-A50D1BB6D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Erdos-renyi</c:v>
                </c:pt>
              </c:strCache>
            </c:strRef>
          </c:tx>
          <c:spPr>
            <a:ln w="28575" cap="rnd">
              <a:solidFill>
                <a:schemeClr val="accent6"/>
              </a:solidFill>
            </a:ln>
            <a:effectLst>
              <a:glow rad="76200">
                <a:schemeClr val="accent6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93</c:v>
                </c:pt>
                <c:pt idx="2">
                  <c:v>1.2</c:v>
                </c:pt>
                <c:pt idx="3">
                  <c:v>19</c:v>
                </c:pt>
                <c:pt idx="4">
                  <c:v>99</c:v>
                </c:pt>
                <c:pt idx="5">
                  <c:v>29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A5A-A652-ED7D374A1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Barabasi-albert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133</c:v>
                </c:pt>
                <c:pt idx="2">
                  <c:v>1.5</c:v>
                </c:pt>
                <c:pt idx="3">
                  <c:v>13</c:v>
                </c:pt>
                <c:pt idx="4">
                  <c:v>90</c:v>
                </c:pt>
                <c:pt idx="5">
                  <c:v>83.7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7-4D9A-9FCA-2E26FB9B3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Watts-strogatz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2270</c:v>
                </c:pt>
                <c:pt idx="2">
                  <c:v>1.75</c:v>
                </c:pt>
                <c:pt idx="3">
                  <c:v>9.5</c:v>
                </c:pt>
                <c:pt idx="4">
                  <c:v>86</c:v>
                </c:pt>
                <c:pt idx="5">
                  <c:v>3043</c:v>
                </c:pt>
                <c:pt idx="6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9-4B7B-8625-2C418D4D9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Erdos-renyi</c:v>
                </c:pt>
              </c:strCache>
            </c:strRef>
          </c:tx>
          <c:spPr>
            <a:solidFill>
              <a:srgbClr val="00B050"/>
            </a:solidFill>
            <a:ln w="9525" cap="flat" cmpd="sng" algn="ctr">
              <a:noFill/>
              <a:miter lim="800000"/>
            </a:ln>
            <a:effectLst>
              <a:glow rad="76200">
                <a:schemeClr val="accent6">
                  <a:satMod val="175000"/>
                  <a:alpha val="34000"/>
                </a:schemeClr>
              </a:glo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93</c:v>
                </c:pt>
                <c:pt idx="2">
                  <c:v>1.2</c:v>
                </c:pt>
                <c:pt idx="3">
                  <c:v>19</c:v>
                </c:pt>
                <c:pt idx="4">
                  <c:v>99</c:v>
                </c:pt>
                <c:pt idx="5">
                  <c:v>29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0-47B8-8743-A661C9129A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Barabasi-albert</c:v>
                </c:pt>
              </c:strCache>
            </c:strRef>
          </c:tx>
          <c:spPr>
            <a:solidFill>
              <a:srgbClr val="00B0F0"/>
            </a:solidFill>
            <a:ln w="9525" cap="flat" cmpd="sng" algn="ctr">
              <a:noFill/>
              <a:miter lim="800000"/>
            </a:ln>
            <a:effectLst>
              <a:glow rad="76200">
                <a:schemeClr val="accent5">
                  <a:satMod val="175000"/>
                  <a:alpha val="34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 cap="flat" cmpd="sng" algn="ctr">
                <a:noFill/>
                <a:miter lim="800000"/>
              </a:ln>
              <a:effectLst>
                <a:glow rad="76200">
                  <a:schemeClr val="accent5">
                    <a:satMod val="175000"/>
                    <a:alpha val="3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C5A0-47B8-8743-A661C9129A8C}"/>
              </c:ext>
            </c:extLst>
          </c:dPt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100</c:v>
                </c:pt>
                <c:pt idx="2">
                  <c:v>1.5</c:v>
                </c:pt>
                <c:pt idx="3">
                  <c:v>13</c:v>
                </c:pt>
                <c:pt idx="4">
                  <c:v>90</c:v>
                </c:pt>
                <c:pt idx="5">
                  <c:v>83.7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0-47B8-8743-A661C9129A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Watts-strogatz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noFill/>
              <a:miter lim="800000"/>
            </a:ln>
            <a:effectLst>
              <a:glow rad="76200">
                <a:schemeClr val="accent4">
                  <a:satMod val="175000"/>
                  <a:alpha val="34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9525" cap="flat" cmpd="sng" algn="ctr">
                <a:noFill/>
                <a:miter lim="800000"/>
              </a:ln>
              <a:effectLst>
                <a:glow rad="76200">
                  <a:schemeClr val="accent4">
                    <a:satMod val="175000"/>
                    <a:alpha val="3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4-C5A0-47B8-8743-A661C9129A8C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 w="9525" cap="flat" cmpd="sng" algn="ctr">
                <a:noFill/>
                <a:miter lim="800000"/>
              </a:ln>
              <a:effectLst>
                <a:glow rad="76200">
                  <a:schemeClr val="accent4">
                    <a:satMod val="175000"/>
                    <a:alpha val="3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C5A0-47B8-8743-A661C9129A8C}"/>
              </c:ext>
            </c:extLst>
          </c:dPt>
          <c:cat>
            <c:strRef>
              <c:f>Sheet1!$A$2:$A$8</c:f>
              <c:strCache>
                <c:ptCount val="7"/>
                <c:pt idx="0">
                  <c:v>degré</c:v>
                </c:pt>
                <c:pt idx="1">
                  <c:v>diamètre</c:v>
                </c:pt>
                <c:pt idx="2">
                  <c:v>densité</c:v>
                </c:pt>
                <c:pt idx="3">
                  <c:v>modularité</c:v>
                </c:pt>
                <c:pt idx="4">
                  <c:v>clustring</c:v>
                </c:pt>
                <c:pt idx="5">
                  <c:v>PPC</c:v>
                </c:pt>
                <c:pt idx="6">
                  <c:v>Nb communautés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100</c:v>
                </c:pt>
                <c:pt idx="2">
                  <c:v>1.75</c:v>
                </c:pt>
                <c:pt idx="3">
                  <c:v>9.5</c:v>
                </c:pt>
                <c:pt idx="4">
                  <c:v>86</c:v>
                </c:pt>
                <c:pt idx="5">
                  <c:v>100</c:v>
                </c:pt>
                <c:pt idx="6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A0-47B8-8743-A661C9129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91768"/>
        <c:axId val="284092096"/>
      </c:b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Erdos-Renyi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 100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0.04</c:v>
                </c:pt>
                <c:pt idx="1">
                  <c:v>0.05</c:v>
                </c:pt>
                <c:pt idx="2">
                  <c:v>0.15</c:v>
                </c:pt>
                <c:pt idx="3">
                  <c:v>0.04</c:v>
                </c:pt>
                <c:pt idx="4">
                  <c:v>0.33</c:v>
                </c:pt>
                <c:pt idx="5">
                  <c:v>1</c:v>
                </c:pt>
                <c:pt idx="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A-432D-9F52-2A1AC8A64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UCL 500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</c:v>
                </c:pt>
                <c:pt idx="1">
                  <c:v>0.19</c:v>
                </c:pt>
                <c:pt idx="2">
                  <c:v>0.02</c:v>
                </c:pt>
                <c:pt idx="3">
                  <c:v>0.25</c:v>
                </c:pt>
                <c:pt idx="4">
                  <c:v>0.75</c:v>
                </c:pt>
                <c:pt idx="5">
                  <c:v>0.98</c:v>
                </c:pt>
                <c:pt idx="6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2A-432D-9F52-2A1AC8A64A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UCL 1000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</c:v>
                </c:pt>
                <c:pt idx="1">
                  <c:v>0.16</c:v>
                </c:pt>
                <c:pt idx="2">
                  <c:v>0.01</c:v>
                </c:pt>
                <c:pt idx="3">
                  <c:v>0.24</c:v>
                </c:pt>
                <c:pt idx="4">
                  <c:v>1</c:v>
                </c:pt>
                <c:pt idx="5">
                  <c:v>0.99</c:v>
                </c:pt>
                <c:pt idx="6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2A-432D-9F52-2A1AC8A64A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UCL 4000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0.03</c:v>
                </c:pt>
                <c:pt idx="1">
                  <c:v>0.17</c:v>
                </c:pt>
                <c:pt idx="2">
                  <c:v>0.04</c:v>
                </c:pt>
                <c:pt idx="3">
                  <c:v>0.14000000000000001</c:v>
                </c:pt>
                <c:pt idx="4">
                  <c:v>0.8</c:v>
                </c:pt>
                <c:pt idx="5">
                  <c:v>1</c:v>
                </c:pt>
                <c:pt idx="6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2A-432D-9F52-2A1AC8A64A3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WD 20000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Sheet1!$F$2:$F$8</c:f>
              <c:numCache>
                <c:formatCode>0.00%</c:formatCode>
                <c:ptCount val="7"/>
                <c:pt idx="0">
                  <c:v>0</c:v>
                </c:pt>
                <c:pt idx="1">
                  <c:v>0.38</c:v>
                </c:pt>
                <c:pt idx="2">
                  <c:v>0.05</c:v>
                </c:pt>
                <c:pt idx="3">
                  <c:v>0.82</c:v>
                </c:pt>
                <c:pt idx="4">
                  <c:v>1.8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2A-432D-9F52-2A1AC8A64A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Barabasi-Albert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Densité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3-4B7F-B8CF-B3790B7C81B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Modularité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>
                  <c:v>7.0000000000000007E-2</c:v>
                </c:pt>
                <c:pt idx="1">
                  <c:v>0.14000000000000001</c:v>
                </c:pt>
                <c:pt idx="2" formatCode="0.00%">
                  <c:v>0.154</c:v>
                </c:pt>
                <c:pt idx="3" formatCode="0.00%">
                  <c:v>0.154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E3-4B7F-B8CF-B3790B7C81B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Degré Moyenne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Sheet1!$B$4:$E$4</c:f>
              <c:numCache>
                <c:formatCode>0.00%</c:formatCode>
                <c:ptCount val="4"/>
                <c:pt idx="0">
                  <c:v>1.9E-2</c:v>
                </c:pt>
                <c:pt idx="1">
                  <c:v>8.0000000000000002E-3</c:v>
                </c:pt>
                <c:pt idx="2">
                  <c:v>1.4E-2</c:v>
                </c:pt>
                <c:pt idx="3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E3-4B7F-B8CF-B3790B7C81B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Plus court chemin moyen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Sheet1!$B$5:$E$5</c:f>
              <c:numCache>
                <c:formatCode>0.00%</c:formatCode>
                <c:ptCount val="4"/>
                <c:pt idx="0" formatCode="0%">
                  <c:v>0.78</c:v>
                </c:pt>
                <c:pt idx="1">
                  <c:v>1.2330000000000001</c:v>
                </c:pt>
                <c:pt idx="2" formatCode="0%">
                  <c:v>0.49</c:v>
                </c:pt>
                <c:pt idx="3" formatCode="0%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E3-4B7F-B8CF-B3790B7C81B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Diamètre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1.33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E3-4B7F-B8CF-B3790B7C81B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Cluster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0.98</c:v>
                </c:pt>
                <c:pt idx="1">
                  <c:v>0.78</c:v>
                </c:pt>
                <c:pt idx="2">
                  <c:v>0.92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E3-4B7F-B8CF-B3790B7C81B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Nombre des communautés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Sheet1!$B$8:$E$8</c:f>
              <c:numCache>
                <c:formatCode>0%</c:formatCode>
                <c:ptCount val="4"/>
                <c:pt idx="0">
                  <c:v>0.43</c:v>
                </c:pt>
                <c:pt idx="1">
                  <c:v>0.4</c:v>
                </c:pt>
                <c:pt idx="2" formatCode="0.00%">
                  <c:v>0.44800000000000001</c:v>
                </c:pt>
                <c:pt idx="3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E3-4B7F-B8CF-B3790B7C81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Barabasi-Albert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 100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</c:v>
                </c:pt>
                <c:pt idx="1">
                  <c:v>7.0000000000000007E-2</c:v>
                </c:pt>
                <c:pt idx="2" formatCode="0.00%">
                  <c:v>1.9E-2</c:v>
                </c:pt>
                <c:pt idx="3">
                  <c:v>0.78</c:v>
                </c:pt>
                <c:pt idx="4">
                  <c:v>1.33</c:v>
                </c:pt>
                <c:pt idx="5">
                  <c:v>0.98</c:v>
                </c:pt>
                <c:pt idx="6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D-474E-B741-A8E0F90F52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UCL 500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0.14000000000000001</c:v>
                </c:pt>
                <c:pt idx="2" formatCode="0.00%">
                  <c:v>8.0000000000000002E-3</c:v>
                </c:pt>
                <c:pt idx="3" formatCode="0.00%">
                  <c:v>1.2330000000000001</c:v>
                </c:pt>
                <c:pt idx="4">
                  <c:v>1</c:v>
                </c:pt>
                <c:pt idx="5">
                  <c:v>0.78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D-474E-B741-A8E0F90F52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UCL 1000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 formatCode="0%">
                  <c:v>0.03</c:v>
                </c:pt>
                <c:pt idx="1">
                  <c:v>0.154</c:v>
                </c:pt>
                <c:pt idx="2">
                  <c:v>1.4E-2</c:v>
                </c:pt>
                <c:pt idx="3" formatCode="0%">
                  <c:v>0.49</c:v>
                </c:pt>
                <c:pt idx="4" formatCode="0%">
                  <c:v>1</c:v>
                </c:pt>
                <c:pt idx="5" formatCode="0%">
                  <c:v>0.92</c:v>
                </c:pt>
                <c:pt idx="6">
                  <c:v>0.44800000000000001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D-474E-B741-A8E0F90F52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UCL 4000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 formatCode="0%">
                  <c:v>0.03</c:v>
                </c:pt>
                <c:pt idx="1">
                  <c:v>0.154</c:v>
                </c:pt>
                <c:pt idx="2">
                  <c:v>1.7000000000000001E-2</c:v>
                </c:pt>
                <c:pt idx="3" formatCode="0%">
                  <c:v>0.85</c:v>
                </c:pt>
                <c:pt idx="4" formatCode="0%">
                  <c:v>2</c:v>
                </c:pt>
                <c:pt idx="5" formatCode="0%">
                  <c:v>0.93</c:v>
                </c:pt>
                <c:pt idx="6" formatCode="0%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D-474E-B741-A8E0F90F52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Watts-Strogatz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Densité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Sheet1!$B$2:$E$2</c:f>
              <c:numCache>
                <c:formatCode>0%</c:formatCode>
                <c:ptCount val="4"/>
                <c:pt idx="0">
                  <c:v>0.02</c:v>
                </c:pt>
                <c:pt idx="1">
                  <c:v>0</c:v>
                </c:pt>
                <c:pt idx="2">
                  <c:v>0.02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3-4E2B-8212-CE047E8FAB3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Modularité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Sheet1!$B$3:$E$3</c:f>
              <c:numCache>
                <c:formatCode>0%</c:formatCode>
                <c:ptCount val="4"/>
                <c:pt idx="0" formatCode="0.00%">
                  <c:v>4.1000000000000002E-2</c:v>
                </c:pt>
                <c:pt idx="1">
                  <c:v>0.08</c:v>
                </c:pt>
                <c:pt idx="2" formatCode="0.00%">
                  <c:v>0.124</c:v>
                </c:pt>
                <c:pt idx="3" formatCode="0.00%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3-4E2B-8212-CE047E8FAB3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Degré Moyenne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Sheet1!$B$4:$E$4</c:f>
              <c:numCache>
                <c:formatCode>0%</c:formatCode>
                <c:ptCount val="4"/>
                <c:pt idx="0">
                  <c:v>0.1</c:v>
                </c:pt>
                <c:pt idx="1">
                  <c:v>0.02</c:v>
                </c:pt>
                <c:pt idx="2">
                  <c:v>0.01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33-4E2B-8212-CE047E8FAB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Plus court chemin moyen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Sheet1!$B$5:$E$5</c:f>
              <c:numCache>
                <c:formatCode>0%</c:formatCode>
                <c:ptCount val="4"/>
                <c:pt idx="0">
                  <c:v>11</c:v>
                </c:pt>
                <c:pt idx="1">
                  <c:v>88.88</c:v>
                </c:pt>
                <c:pt idx="2">
                  <c:v>8.6300000000000008</c:v>
                </c:pt>
                <c:pt idx="3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33-4E2B-8212-CE047E8FAB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Diamètre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Sheet1!$B$6:$E$6</c:f>
              <c:numCache>
                <c:formatCode>0%</c:formatCode>
                <c:ptCount val="4"/>
                <c:pt idx="0">
                  <c:v>15</c:v>
                </c:pt>
                <c:pt idx="1">
                  <c:v>21</c:v>
                </c:pt>
                <c:pt idx="2">
                  <c:v>16.8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33-4E2B-8212-CE047E8FAB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Cluster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Sheet1!$B$7:$E$7</c:f>
              <c:numCache>
                <c:formatCode>0%</c:formatCode>
                <c:ptCount val="4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33-4E2B-8212-CE047E8FAB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Nombre des communautés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UCL 100</c:v>
                </c:pt>
                <c:pt idx="1">
                  <c:v>UCL 500</c:v>
                </c:pt>
                <c:pt idx="2">
                  <c:v>UCL 1000</c:v>
                </c:pt>
                <c:pt idx="3">
                  <c:v>UCL 4000</c:v>
                </c:pt>
              </c:strCache>
            </c:strRef>
          </c:cat>
          <c:val>
            <c:numRef>
              <c:f>Sheet1!$B$8:$E$8</c:f>
              <c:numCache>
                <c:formatCode>0%</c:formatCode>
                <c:ptCount val="4"/>
                <c:pt idx="0">
                  <c:v>0.6</c:v>
                </c:pt>
                <c:pt idx="1">
                  <c:v>0.73</c:v>
                </c:pt>
                <c:pt idx="2">
                  <c:v>0.83</c:v>
                </c:pt>
                <c:pt idx="3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33-4E2B-8212-CE047E8FAB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Watts-Strogatz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UCL 100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 formatCode="0%">
                  <c:v>0.02</c:v>
                </c:pt>
                <c:pt idx="1">
                  <c:v>4.1000000000000002E-2</c:v>
                </c:pt>
                <c:pt idx="2" formatCode="0%">
                  <c:v>0.1</c:v>
                </c:pt>
                <c:pt idx="3" formatCode="0%">
                  <c:v>11</c:v>
                </c:pt>
                <c:pt idx="4" formatCode="0%">
                  <c:v>15</c:v>
                </c:pt>
                <c:pt idx="5" formatCode="0%">
                  <c:v>0.9</c:v>
                </c:pt>
                <c:pt idx="6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2-4690-B7C3-AC70743917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UCL 500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0.08</c:v>
                </c:pt>
                <c:pt idx="2">
                  <c:v>0.02</c:v>
                </c:pt>
                <c:pt idx="3">
                  <c:v>88.88</c:v>
                </c:pt>
                <c:pt idx="4">
                  <c:v>21</c:v>
                </c:pt>
                <c:pt idx="5">
                  <c:v>0.8</c:v>
                </c:pt>
                <c:pt idx="6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2-4690-B7C3-AC70743917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UCL 1000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 formatCode="0%">
                  <c:v>0.02</c:v>
                </c:pt>
                <c:pt idx="1">
                  <c:v>0.124</c:v>
                </c:pt>
                <c:pt idx="2" formatCode="0%">
                  <c:v>0.01</c:v>
                </c:pt>
                <c:pt idx="3" formatCode="0%">
                  <c:v>8.6300000000000008</c:v>
                </c:pt>
                <c:pt idx="4" formatCode="0%">
                  <c:v>16.8</c:v>
                </c:pt>
                <c:pt idx="5" formatCode="0%">
                  <c:v>0.85</c:v>
                </c:pt>
                <c:pt idx="6" formatCode="0%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2-4690-B7C3-AC70743917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UCL 4000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Densité</c:v>
                </c:pt>
                <c:pt idx="1">
                  <c:v>Modularité</c:v>
                </c:pt>
                <c:pt idx="2">
                  <c:v>Degré Moyenne</c:v>
                </c:pt>
                <c:pt idx="3">
                  <c:v>Plus court chemin moyen</c:v>
                </c:pt>
                <c:pt idx="4">
                  <c:v>Diamètre</c:v>
                </c:pt>
                <c:pt idx="5">
                  <c:v>Cluster</c:v>
                </c:pt>
                <c:pt idx="6">
                  <c:v>Nombre des communautés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 formatCode="0%">
                  <c:v>0.03</c:v>
                </c:pt>
                <c:pt idx="1">
                  <c:v>0.13800000000000001</c:v>
                </c:pt>
                <c:pt idx="2" formatCode="0%">
                  <c:v>0.03</c:v>
                </c:pt>
                <c:pt idx="3" formatCode="0%">
                  <c:v>13.5</c:v>
                </c:pt>
                <c:pt idx="4" formatCode="0%">
                  <c:v>38</c:v>
                </c:pt>
                <c:pt idx="5" formatCode="0%">
                  <c:v>0.9</c:v>
                </c:pt>
                <c:pt idx="6" formatCode="0%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92-4690-B7C3-AC70743917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axId val="421495872"/>
        <c:axId val="421498496"/>
      </c:barChart>
      <c:catAx>
        <c:axId val="421495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8496"/>
        <c:crosses val="autoZero"/>
        <c:auto val="1"/>
        <c:lblAlgn val="ctr"/>
        <c:lblOffset val="100"/>
        <c:noMultiLvlLbl val="0"/>
      </c:catAx>
      <c:valAx>
        <c:axId val="42149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densité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1.2</c:v>
                </c:pt>
                <c:pt idx="1">
                  <c:v>1.5</c:v>
                </c:pt>
                <c:pt idx="2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B-4DA5-8B87-F243BD1D1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modularité</c:v>
                </c:pt>
              </c:strCache>
            </c:strRef>
          </c:tx>
          <c:spPr>
            <a:ln w="28575" cap="rnd">
              <a:solidFill>
                <a:schemeClr val="accent3"/>
              </a:solidFill>
            </a:ln>
            <a:effectLst>
              <a:glow rad="76200">
                <a:schemeClr val="accent3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19</c:v>
                </c:pt>
                <c:pt idx="1">
                  <c:v>13</c:v>
                </c:pt>
                <c:pt idx="2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8-4228-B5C6-9268B0E6D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clustring</c:v>
                </c:pt>
              </c:strCache>
            </c:strRef>
          </c:tx>
          <c:spPr>
            <a:ln w="28575" cap="rnd">
              <a:solidFill>
                <a:schemeClr val="accent4"/>
              </a:solidFill>
            </a:ln>
            <a:effectLst>
              <a:glow rad="76200">
                <a:schemeClr val="accent4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Erdos-renyi</c:v>
                </c:pt>
                <c:pt idx="1">
                  <c:v>Barabasi-albert</c:v>
                </c:pt>
                <c:pt idx="2">
                  <c:v>Watts-strogatz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99</c:v>
                </c:pt>
                <c:pt idx="1">
                  <c:v>90</c:v>
                </c:pt>
                <c:pt idx="2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E-4C92-8F57-D0675A6D1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1768"/>
        <c:axId val="284092096"/>
      </c:radarChart>
      <c:catAx>
        <c:axId val="2840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2096"/>
        <c:crosses val="autoZero"/>
        <c:auto val="1"/>
        <c:lblAlgn val="ctr"/>
        <c:lblOffset val="100"/>
        <c:noMultiLvlLbl val="0"/>
      </c:catAx>
      <c:valAx>
        <c:axId val="284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0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10:59:36.432" idx="14">
    <p:pos x="689" y="3341"/>
    <p:text/>
    <p:extLst>
      <p:ext uri="{C676402C-5697-4E1C-873F-D02D1690AC5C}">
        <p15:threadingInfo xmlns:p15="http://schemas.microsoft.com/office/powerpoint/2012/main" timeZoneBias="0"/>
      </p:ext>
    </p:extLst>
  </p:cm>
  <p:cm authorId="1" dt="2019-07-07T11:00:02.078" idx="15">
    <p:pos x="689" y="3437"/>
    <p:text>D’après la fonction de la modularité on trouve les deux composants (1,2,3,4) et (5,6,7,8) qui donne la valeur maximale de Q par conséquence ces deux composant représentants les communautés de ce graphe.</p:text>
    <p:extLst>
      <p:ext uri="{C676402C-5697-4E1C-873F-D02D1690AC5C}">
        <p15:threadingInfo xmlns:p15="http://schemas.microsoft.com/office/powerpoint/2012/main" timeZoneBias="0">
          <p15:parentCm authorId="1" idx="1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95485-11AA-44FE-A6C4-B37304B17732}" type="doc">
      <dgm:prSet loTypeId="urn:microsoft.com/office/officeart/2008/layout/SquareAccent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1EA8AD96-0666-42B3-9BEC-B44BC075F679}">
      <dgm:prSet phldrT="[Text]"/>
      <dgm:spPr/>
      <dgm:t>
        <a:bodyPr/>
        <a:lstStyle/>
        <a:p>
          <a:r>
            <a:rPr lang="fr-FR" dirty="0">
              <a:ln/>
            </a:rPr>
            <a:t>Erdos-Renyi</a:t>
          </a:r>
        </a:p>
      </dgm:t>
    </dgm:pt>
    <dgm:pt modelId="{4C6915A2-A30A-4596-B89E-1A0486595B5E}" type="parTrans" cxnId="{BB633631-2ED2-4DD7-9442-455C4A813A62}">
      <dgm:prSet/>
      <dgm:spPr/>
      <dgm:t>
        <a:bodyPr/>
        <a:lstStyle/>
        <a:p>
          <a:endParaRPr lang="fr-FR"/>
        </a:p>
      </dgm:t>
    </dgm:pt>
    <dgm:pt modelId="{34527E30-535E-4BBB-B858-9FFE18840035}" type="sibTrans" cxnId="{BB633631-2ED2-4DD7-9442-455C4A813A62}">
      <dgm:prSet/>
      <dgm:spPr/>
      <dgm:t>
        <a:bodyPr/>
        <a:lstStyle/>
        <a:p>
          <a:endParaRPr lang="fr-FR"/>
        </a:p>
      </dgm:t>
    </dgm:pt>
    <dgm:pt modelId="{BF8C0FC0-05BE-4DC5-97D2-6796C64615EA}">
      <dgm:prSet phldrT="[Text]"/>
      <dgm:spPr/>
      <dgm:t>
        <a:bodyPr/>
        <a:lstStyle/>
        <a:p>
          <a:r>
            <a:rPr lang="fr-FR" b="1" dirty="0"/>
            <a:t>Nombre des nœuds </a:t>
          </a:r>
        </a:p>
      </dgm:t>
    </dgm:pt>
    <dgm:pt modelId="{FCD636EF-2AE1-431F-9210-ED81398545D4}" type="parTrans" cxnId="{C54B7329-1CC5-45C5-AE61-FBD61BD24295}">
      <dgm:prSet/>
      <dgm:spPr/>
      <dgm:t>
        <a:bodyPr/>
        <a:lstStyle/>
        <a:p>
          <a:endParaRPr lang="fr-FR"/>
        </a:p>
      </dgm:t>
    </dgm:pt>
    <dgm:pt modelId="{49BEFCA9-78E4-47BD-9D6F-7A9A36478DBF}" type="sibTrans" cxnId="{C54B7329-1CC5-45C5-AE61-FBD61BD24295}">
      <dgm:prSet/>
      <dgm:spPr/>
      <dgm:t>
        <a:bodyPr/>
        <a:lstStyle/>
        <a:p>
          <a:endParaRPr lang="fr-FR"/>
        </a:p>
      </dgm:t>
    </dgm:pt>
    <dgm:pt modelId="{FABF3719-39A3-44AE-924B-F30226EF13C2}">
      <dgm:prSet phldrT="[Text]"/>
      <dgm:spPr/>
      <dgm:t>
        <a:bodyPr/>
        <a:lstStyle/>
        <a:p>
          <a:r>
            <a:rPr lang="fr-FR" b="1" dirty="0"/>
            <a:t>Densité </a:t>
          </a:r>
        </a:p>
      </dgm:t>
    </dgm:pt>
    <dgm:pt modelId="{03905CB3-44CE-4987-B582-D41625B6CA4A}" type="parTrans" cxnId="{7B7CEBAA-4F49-4D56-926C-5458DA08023D}">
      <dgm:prSet/>
      <dgm:spPr/>
      <dgm:t>
        <a:bodyPr/>
        <a:lstStyle/>
        <a:p>
          <a:endParaRPr lang="fr-FR"/>
        </a:p>
      </dgm:t>
    </dgm:pt>
    <dgm:pt modelId="{ED27F9E7-49E5-409F-9AA8-E18294BC1021}" type="sibTrans" cxnId="{7B7CEBAA-4F49-4D56-926C-5458DA08023D}">
      <dgm:prSet/>
      <dgm:spPr/>
      <dgm:t>
        <a:bodyPr/>
        <a:lstStyle/>
        <a:p>
          <a:endParaRPr lang="fr-FR"/>
        </a:p>
      </dgm:t>
    </dgm:pt>
    <dgm:pt modelId="{8EDCEE05-29C8-4E9B-964F-CD3D404A734D}">
      <dgm:prSet phldrT="[Text]"/>
      <dgm:spPr/>
      <dgm:t>
        <a:bodyPr/>
        <a:lstStyle/>
        <a:p>
          <a:r>
            <a:rPr lang="fr-FR">
              <a:ln/>
            </a:rPr>
            <a:t>Barabasi</a:t>
          </a:r>
          <a:endParaRPr lang="fr-FR" dirty="0">
            <a:ln/>
          </a:endParaRPr>
        </a:p>
      </dgm:t>
    </dgm:pt>
    <dgm:pt modelId="{D8C64FC2-20D5-40AB-BC1A-3174F86737E3}" type="parTrans" cxnId="{57AD10FD-4F6F-4331-BBD1-FE9C7B3404D7}">
      <dgm:prSet/>
      <dgm:spPr/>
      <dgm:t>
        <a:bodyPr/>
        <a:lstStyle/>
        <a:p>
          <a:endParaRPr lang="fr-FR"/>
        </a:p>
      </dgm:t>
    </dgm:pt>
    <dgm:pt modelId="{471CB4AE-04E7-4180-B77F-66BF52E78909}" type="sibTrans" cxnId="{57AD10FD-4F6F-4331-BBD1-FE9C7B3404D7}">
      <dgm:prSet/>
      <dgm:spPr/>
      <dgm:t>
        <a:bodyPr/>
        <a:lstStyle/>
        <a:p>
          <a:endParaRPr lang="fr-FR"/>
        </a:p>
      </dgm:t>
    </dgm:pt>
    <dgm:pt modelId="{EE5E5364-2121-4613-8D04-9E1A7E358892}">
      <dgm:prSet phldrT="[Text]"/>
      <dgm:spPr/>
      <dgm:t>
        <a:bodyPr/>
        <a:lstStyle/>
        <a:p>
          <a:r>
            <a:rPr lang="fr-FR" b="1" dirty="0"/>
            <a:t>Nombre des nœuds </a:t>
          </a:r>
        </a:p>
      </dgm:t>
    </dgm:pt>
    <dgm:pt modelId="{06BC575C-D11A-4FAA-A204-44E39C42B5FB}" type="parTrans" cxnId="{0BA6CA46-3DEF-4D55-938B-3E388593F863}">
      <dgm:prSet/>
      <dgm:spPr/>
      <dgm:t>
        <a:bodyPr/>
        <a:lstStyle/>
        <a:p>
          <a:endParaRPr lang="fr-FR"/>
        </a:p>
      </dgm:t>
    </dgm:pt>
    <dgm:pt modelId="{553A505D-13BF-4836-BA3A-6E844F623E9F}" type="sibTrans" cxnId="{0BA6CA46-3DEF-4D55-938B-3E388593F863}">
      <dgm:prSet/>
      <dgm:spPr/>
      <dgm:t>
        <a:bodyPr/>
        <a:lstStyle/>
        <a:p>
          <a:endParaRPr lang="fr-FR"/>
        </a:p>
      </dgm:t>
    </dgm:pt>
    <dgm:pt modelId="{31F84069-CF13-46C4-BDAB-BB11432BD1FD}">
      <dgm:prSet phldrT="[Text]"/>
      <dgm:spPr/>
      <dgm:t>
        <a:bodyPr/>
        <a:lstStyle/>
        <a:p>
          <a:r>
            <a:rPr lang="fr-FR" b="1" dirty="0"/>
            <a:t>Dégrée</a:t>
          </a:r>
        </a:p>
      </dgm:t>
    </dgm:pt>
    <dgm:pt modelId="{46E534DB-27AC-4178-BC77-75097C271FDD}" type="parTrans" cxnId="{96C9A8C7-5ECF-463B-BA91-B6BA4F4AF43A}">
      <dgm:prSet/>
      <dgm:spPr/>
      <dgm:t>
        <a:bodyPr/>
        <a:lstStyle/>
        <a:p>
          <a:endParaRPr lang="fr-FR"/>
        </a:p>
      </dgm:t>
    </dgm:pt>
    <dgm:pt modelId="{DAD36790-B88E-4B5D-8096-F5CD214F379F}" type="sibTrans" cxnId="{96C9A8C7-5ECF-463B-BA91-B6BA4F4AF43A}">
      <dgm:prSet/>
      <dgm:spPr/>
      <dgm:t>
        <a:bodyPr/>
        <a:lstStyle/>
        <a:p>
          <a:endParaRPr lang="fr-FR"/>
        </a:p>
      </dgm:t>
    </dgm:pt>
    <dgm:pt modelId="{C9E682FD-5123-4282-99E2-B814379BA349}">
      <dgm:prSet phldrT="[Text]"/>
      <dgm:spPr/>
      <dgm:t>
        <a:bodyPr/>
        <a:lstStyle/>
        <a:p>
          <a:r>
            <a:rPr lang="fr-FR">
              <a:ln/>
            </a:rPr>
            <a:t>Watts-Strogatz</a:t>
          </a:r>
          <a:endParaRPr lang="fr-FR" dirty="0">
            <a:ln/>
          </a:endParaRPr>
        </a:p>
      </dgm:t>
    </dgm:pt>
    <dgm:pt modelId="{534AD269-7A1C-41A2-A9FD-36857941840A}" type="parTrans" cxnId="{1B5263ED-1C4D-4DC9-B4F3-645D53B925AE}">
      <dgm:prSet/>
      <dgm:spPr/>
      <dgm:t>
        <a:bodyPr/>
        <a:lstStyle/>
        <a:p>
          <a:endParaRPr lang="fr-FR"/>
        </a:p>
      </dgm:t>
    </dgm:pt>
    <dgm:pt modelId="{E49CCD1B-6410-4924-BF3B-6BC2643AF930}" type="sibTrans" cxnId="{1B5263ED-1C4D-4DC9-B4F3-645D53B925AE}">
      <dgm:prSet/>
      <dgm:spPr/>
      <dgm:t>
        <a:bodyPr/>
        <a:lstStyle/>
        <a:p>
          <a:endParaRPr lang="fr-FR"/>
        </a:p>
      </dgm:t>
    </dgm:pt>
    <dgm:pt modelId="{30D8C68E-7B24-480B-9A98-BBCE32CAA0EE}">
      <dgm:prSet phldrT="[Text]"/>
      <dgm:spPr/>
      <dgm:t>
        <a:bodyPr/>
        <a:lstStyle/>
        <a:p>
          <a:r>
            <a:rPr lang="fr-FR" b="1" i="0" dirty="0"/>
            <a:t>Les propriétés d’</a:t>
          </a:r>
          <a:r>
            <a:rPr lang="fr-FR" b="1" i="0" dirty="0" err="1"/>
            <a:t>erdos-renyi</a:t>
          </a:r>
          <a:endParaRPr lang="fr-FR" b="1" dirty="0"/>
        </a:p>
      </dgm:t>
    </dgm:pt>
    <dgm:pt modelId="{1E775B18-9EA7-4C8F-9C67-B288A3D38080}" type="parTrans" cxnId="{0B0F77D1-16D4-4070-9360-4578275B4A2D}">
      <dgm:prSet/>
      <dgm:spPr/>
      <dgm:t>
        <a:bodyPr/>
        <a:lstStyle/>
        <a:p>
          <a:endParaRPr lang="fr-FR"/>
        </a:p>
      </dgm:t>
    </dgm:pt>
    <dgm:pt modelId="{B5293A58-8B39-4486-8A37-2E3B0777E869}" type="sibTrans" cxnId="{0B0F77D1-16D4-4070-9360-4578275B4A2D}">
      <dgm:prSet/>
      <dgm:spPr/>
      <dgm:t>
        <a:bodyPr/>
        <a:lstStyle/>
        <a:p>
          <a:endParaRPr lang="fr-FR"/>
        </a:p>
      </dgm:t>
    </dgm:pt>
    <dgm:pt modelId="{6988FE6D-268C-461B-81BA-EE1410D25197}">
      <dgm:prSet phldrT="[Text]"/>
      <dgm:spPr/>
      <dgm:t>
        <a:bodyPr/>
        <a:lstStyle/>
        <a:p>
          <a:r>
            <a:rPr lang="fr-FR" b="1" dirty="0"/>
            <a:t>Coefficient de clustering</a:t>
          </a:r>
        </a:p>
      </dgm:t>
    </dgm:pt>
    <dgm:pt modelId="{842BAFAA-1938-4427-9C9F-4ABE790C99A8}" type="parTrans" cxnId="{621E8C17-192A-4F4F-B58D-927DEE8DF36E}">
      <dgm:prSet/>
      <dgm:spPr/>
      <dgm:t>
        <a:bodyPr/>
        <a:lstStyle/>
        <a:p>
          <a:endParaRPr lang="fr-FR"/>
        </a:p>
      </dgm:t>
    </dgm:pt>
    <dgm:pt modelId="{A44E5E99-392B-40A7-848D-FF1E8060FD35}" type="sibTrans" cxnId="{621E8C17-192A-4F4F-B58D-927DEE8DF36E}">
      <dgm:prSet/>
      <dgm:spPr/>
      <dgm:t>
        <a:bodyPr/>
        <a:lstStyle/>
        <a:p>
          <a:endParaRPr lang="fr-FR"/>
        </a:p>
      </dgm:t>
    </dgm:pt>
    <dgm:pt modelId="{52ECB0D5-A036-4E24-9D86-136AB07E0965}" type="pres">
      <dgm:prSet presAssocID="{9FD95485-11AA-44FE-A6C4-B37304B17732}" presName="layout" presStyleCnt="0">
        <dgm:presLayoutVars>
          <dgm:chMax/>
          <dgm:chPref/>
          <dgm:dir/>
          <dgm:resizeHandles/>
        </dgm:presLayoutVars>
      </dgm:prSet>
      <dgm:spPr/>
    </dgm:pt>
    <dgm:pt modelId="{CEDEC980-2A2C-4140-B8C2-47EA955CD498}" type="pres">
      <dgm:prSet presAssocID="{1EA8AD96-0666-42B3-9BEC-B44BC075F679}" presName="root" presStyleCnt="0">
        <dgm:presLayoutVars>
          <dgm:chMax/>
          <dgm:chPref/>
        </dgm:presLayoutVars>
      </dgm:prSet>
      <dgm:spPr/>
    </dgm:pt>
    <dgm:pt modelId="{FC2822F5-025F-41E1-8745-254EBC4069DC}" type="pres">
      <dgm:prSet presAssocID="{1EA8AD96-0666-42B3-9BEC-B44BC075F679}" presName="rootComposite" presStyleCnt="0">
        <dgm:presLayoutVars/>
      </dgm:prSet>
      <dgm:spPr/>
    </dgm:pt>
    <dgm:pt modelId="{C4D6DE34-4FE1-4425-8BFE-7874E8E90240}" type="pres">
      <dgm:prSet presAssocID="{1EA8AD96-0666-42B3-9BEC-B44BC075F679}" presName="ParentAccent" presStyleLbl="alignNode1" presStyleIdx="0" presStyleCnt="3"/>
      <dgm:spPr/>
    </dgm:pt>
    <dgm:pt modelId="{DEF8394F-5416-4C7E-9B26-4A07AE7132F4}" type="pres">
      <dgm:prSet presAssocID="{1EA8AD96-0666-42B3-9BEC-B44BC075F679}" presName="ParentSmallAccent" presStyleLbl="fgAcc1" presStyleIdx="0" presStyleCnt="3"/>
      <dgm:spPr/>
    </dgm:pt>
    <dgm:pt modelId="{E898740B-9478-47D8-BCD9-66BDEA15D804}" type="pres">
      <dgm:prSet presAssocID="{1EA8AD96-0666-42B3-9BEC-B44BC075F679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F334E3B2-ABFE-45FC-8606-E7408AFA5F48}" type="pres">
      <dgm:prSet presAssocID="{1EA8AD96-0666-42B3-9BEC-B44BC075F679}" presName="childShape" presStyleCnt="0">
        <dgm:presLayoutVars>
          <dgm:chMax val="0"/>
          <dgm:chPref val="0"/>
        </dgm:presLayoutVars>
      </dgm:prSet>
      <dgm:spPr/>
    </dgm:pt>
    <dgm:pt modelId="{20EEB8A2-51F3-4816-AC46-E15783B93314}" type="pres">
      <dgm:prSet presAssocID="{BF8C0FC0-05BE-4DC5-97D2-6796C64615EA}" presName="childComposite" presStyleCnt="0">
        <dgm:presLayoutVars>
          <dgm:chMax val="0"/>
          <dgm:chPref val="0"/>
        </dgm:presLayoutVars>
      </dgm:prSet>
      <dgm:spPr/>
    </dgm:pt>
    <dgm:pt modelId="{C0ACB2EE-B832-4030-AFA1-57A3F7BF5DEA}" type="pres">
      <dgm:prSet presAssocID="{BF8C0FC0-05BE-4DC5-97D2-6796C64615EA}" presName="ChildAccent" presStyleLbl="solidFgAcc1" presStyleIdx="0" presStyleCnt="6"/>
      <dgm:spPr/>
    </dgm:pt>
    <dgm:pt modelId="{435E1CDF-2040-44AD-BACE-69FC0F369D2E}" type="pres">
      <dgm:prSet presAssocID="{BF8C0FC0-05BE-4DC5-97D2-6796C64615EA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B3BFC54E-3F40-4C58-BE77-5EE303AD86B0}" type="pres">
      <dgm:prSet presAssocID="{FABF3719-39A3-44AE-924B-F30226EF13C2}" presName="childComposite" presStyleCnt="0">
        <dgm:presLayoutVars>
          <dgm:chMax val="0"/>
          <dgm:chPref val="0"/>
        </dgm:presLayoutVars>
      </dgm:prSet>
      <dgm:spPr/>
    </dgm:pt>
    <dgm:pt modelId="{EA7E7217-62CB-4247-9379-B91CEA64FAA0}" type="pres">
      <dgm:prSet presAssocID="{FABF3719-39A3-44AE-924B-F30226EF13C2}" presName="ChildAccent" presStyleLbl="solidFgAcc1" presStyleIdx="1" presStyleCnt="6"/>
      <dgm:spPr/>
    </dgm:pt>
    <dgm:pt modelId="{0242F762-2D27-48A1-8CAC-6E7EE3549475}" type="pres">
      <dgm:prSet presAssocID="{FABF3719-39A3-44AE-924B-F30226EF13C2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F2841647-C34B-4891-A53A-6C2CE8F02953}" type="pres">
      <dgm:prSet presAssocID="{8EDCEE05-29C8-4E9B-964F-CD3D404A734D}" presName="root" presStyleCnt="0">
        <dgm:presLayoutVars>
          <dgm:chMax/>
          <dgm:chPref/>
        </dgm:presLayoutVars>
      </dgm:prSet>
      <dgm:spPr/>
    </dgm:pt>
    <dgm:pt modelId="{827291E4-7CB9-4FBE-9F44-E33181A012EE}" type="pres">
      <dgm:prSet presAssocID="{8EDCEE05-29C8-4E9B-964F-CD3D404A734D}" presName="rootComposite" presStyleCnt="0">
        <dgm:presLayoutVars/>
      </dgm:prSet>
      <dgm:spPr/>
    </dgm:pt>
    <dgm:pt modelId="{E4F87C11-7A2B-413C-A1B1-0E5288F911A5}" type="pres">
      <dgm:prSet presAssocID="{8EDCEE05-29C8-4E9B-964F-CD3D404A734D}" presName="ParentAccent" presStyleLbl="alignNode1" presStyleIdx="1" presStyleCnt="3"/>
      <dgm:spPr/>
    </dgm:pt>
    <dgm:pt modelId="{E50E957A-F44C-4768-BBF2-D526661CA4B6}" type="pres">
      <dgm:prSet presAssocID="{8EDCEE05-29C8-4E9B-964F-CD3D404A734D}" presName="ParentSmallAccent" presStyleLbl="fgAcc1" presStyleIdx="1" presStyleCnt="3"/>
      <dgm:spPr/>
    </dgm:pt>
    <dgm:pt modelId="{E509B39F-2989-4084-A6EA-1464ECE53D0D}" type="pres">
      <dgm:prSet presAssocID="{8EDCEE05-29C8-4E9B-964F-CD3D404A734D}" presName="Parent" presStyleLbl="revTx" presStyleIdx="3" presStyleCnt="9">
        <dgm:presLayoutVars>
          <dgm:chMax/>
          <dgm:chPref val="4"/>
          <dgm:bulletEnabled val="1"/>
        </dgm:presLayoutVars>
      </dgm:prSet>
      <dgm:spPr/>
    </dgm:pt>
    <dgm:pt modelId="{3661A2F8-E29A-4324-B8A9-AA8F5ED7F6FF}" type="pres">
      <dgm:prSet presAssocID="{8EDCEE05-29C8-4E9B-964F-CD3D404A734D}" presName="childShape" presStyleCnt="0">
        <dgm:presLayoutVars>
          <dgm:chMax val="0"/>
          <dgm:chPref val="0"/>
        </dgm:presLayoutVars>
      </dgm:prSet>
      <dgm:spPr/>
    </dgm:pt>
    <dgm:pt modelId="{4A3ACFED-09ED-4750-B421-9AF8406CEBBE}" type="pres">
      <dgm:prSet presAssocID="{EE5E5364-2121-4613-8D04-9E1A7E358892}" presName="childComposite" presStyleCnt="0">
        <dgm:presLayoutVars>
          <dgm:chMax val="0"/>
          <dgm:chPref val="0"/>
        </dgm:presLayoutVars>
      </dgm:prSet>
      <dgm:spPr/>
    </dgm:pt>
    <dgm:pt modelId="{BDEDF6DA-538B-4EC4-82D9-129A352F615E}" type="pres">
      <dgm:prSet presAssocID="{EE5E5364-2121-4613-8D04-9E1A7E358892}" presName="ChildAccent" presStyleLbl="solidFgAcc1" presStyleIdx="2" presStyleCnt="6"/>
      <dgm:spPr/>
    </dgm:pt>
    <dgm:pt modelId="{711EA3FB-F6AF-4EFC-8267-BF4259184E50}" type="pres">
      <dgm:prSet presAssocID="{EE5E5364-2121-4613-8D04-9E1A7E358892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F9D3603F-1C01-420D-8BF2-028128F94324}" type="pres">
      <dgm:prSet presAssocID="{31F84069-CF13-46C4-BDAB-BB11432BD1FD}" presName="childComposite" presStyleCnt="0">
        <dgm:presLayoutVars>
          <dgm:chMax val="0"/>
          <dgm:chPref val="0"/>
        </dgm:presLayoutVars>
      </dgm:prSet>
      <dgm:spPr/>
    </dgm:pt>
    <dgm:pt modelId="{E7129F71-FBD1-43A7-B9B2-E4CAB9FAA86C}" type="pres">
      <dgm:prSet presAssocID="{31F84069-CF13-46C4-BDAB-BB11432BD1FD}" presName="ChildAccent" presStyleLbl="solidFgAcc1" presStyleIdx="3" presStyleCnt="6"/>
      <dgm:spPr/>
    </dgm:pt>
    <dgm:pt modelId="{C72D1B32-08E3-4193-94BE-A6641866A8FD}" type="pres">
      <dgm:prSet presAssocID="{31F84069-CF13-46C4-BDAB-BB11432BD1FD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E893A956-B471-4997-AB1B-6CDC22F1C74B}" type="pres">
      <dgm:prSet presAssocID="{C9E682FD-5123-4282-99E2-B814379BA349}" presName="root" presStyleCnt="0">
        <dgm:presLayoutVars>
          <dgm:chMax/>
          <dgm:chPref/>
        </dgm:presLayoutVars>
      </dgm:prSet>
      <dgm:spPr/>
    </dgm:pt>
    <dgm:pt modelId="{DDA5A47D-B067-410A-94DB-B4D0265F4D81}" type="pres">
      <dgm:prSet presAssocID="{C9E682FD-5123-4282-99E2-B814379BA349}" presName="rootComposite" presStyleCnt="0">
        <dgm:presLayoutVars/>
      </dgm:prSet>
      <dgm:spPr/>
    </dgm:pt>
    <dgm:pt modelId="{9FEC3403-17E3-4FB3-8F41-4C2E8F35987D}" type="pres">
      <dgm:prSet presAssocID="{C9E682FD-5123-4282-99E2-B814379BA349}" presName="ParentAccent" presStyleLbl="alignNode1" presStyleIdx="2" presStyleCnt="3"/>
      <dgm:spPr/>
    </dgm:pt>
    <dgm:pt modelId="{321122C2-01AA-46C4-B435-97D1F5433CCF}" type="pres">
      <dgm:prSet presAssocID="{C9E682FD-5123-4282-99E2-B814379BA349}" presName="ParentSmallAccent" presStyleLbl="fgAcc1" presStyleIdx="2" presStyleCnt="3"/>
      <dgm:spPr/>
    </dgm:pt>
    <dgm:pt modelId="{C4CF681F-32DA-4E75-B85F-D85606877BF7}" type="pres">
      <dgm:prSet presAssocID="{C9E682FD-5123-4282-99E2-B814379BA349}" presName="Parent" presStyleLbl="revTx" presStyleIdx="6" presStyleCnt="9">
        <dgm:presLayoutVars>
          <dgm:chMax/>
          <dgm:chPref val="4"/>
          <dgm:bulletEnabled val="1"/>
        </dgm:presLayoutVars>
      </dgm:prSet>
      <dgm:spPr/>
    </dgm:pt>
    <dgm:pt modelId="{4F5834BC-3DB5-4712-909C-20435515BD2C}" type="pres">
      <dgm:prSet presAssocID="{C9E682FD-5123-4282-99E2-B814379BA349}" presName="childShape" presStyleCnt="0">
        <dgm:presLayoutVars>
          <dgm:chMax val="0"/>
          <dgm:chPref val="0"/>
        </dgm:presLayoutVars>
      </dgm:prSet>
      <dgm:spPr/>
    </dgm:pt>
    <dgm:pt modelId="{3F9290EA-38A0-4E11-8370-0EFDDD90646A}" type="pres">
      <dgm:prSet presAssocID="{30D8C68E-7B24-480B-9A98-BBCE32CAA0EE}" presName="childComposite" presStyleCnt="0">
        <dgm:presLayoutVars>
          <dgm:chMax val="0"/>
          <dgm:chPref val="0"/>
        </dgm:presLayoutVars>
      </dgm:prSet>
      <dgm:spPr/>
    </dgm:pt>
    <dgm:pt modelId="{EE008BF7-70C8-45C3-A8AC-DE0663984224}" type="pres">
      <dgm:prSet presAssocID="{30D8C68E-7B24-480B-9A98-BBCE32CAA0EE}" presName="ChildAccent" presStyleLbl="solidFgAcc1" presStyleIdx="4" presStyleCnt="6"/>
      <dgm:spPr/>
    </dgm:pt>
    <dgm:pt modelId="{1C2D6583-D95E-4371-9BF4-261770B810F3}" type="pres">
      <dgm:prSet presAssocID="{30D8C68E-7B24-480B-9A98-BBCE32CAA0EE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3FE562FC-91D3-43B1-86E0-9CA74B4CAE84}" type="pres">
      <dgm:prSet presAssocID="{6988FE6D-268C-461B-81BA-EE1410D25197}" presName="childComposite" presStyleCnt="0">
        <dgm:presLayoutVars>
          <dgm:chMax val="0"/>
          <dgm:chPref val="0"/>
        </dgm:presLayoutVars>
      </dgm:prSet>
      <dgm:spPr/>
    </dgm:pt>
    <dgm:pt modelId="{099E3A92-7FC9-477F-B6B9-FE1E97E4DFC9}" type="pres">
      <dgm:prSet presAssocID="{6988FE6D-268C-461B-81BA-EE1410D25197}" presName="ChildAccent" presStyleLbl="solidFgAcc1" presStyleIdx="5" presStyleCnt="6"/>
      <dgm:spPr/>
    </dgm:pt>
    <dgm:pt modelId="{C0C00898-A043-47F0-87B7-E01599D0BDC8}" type="pres">
      <dgm:prSet presAssocID="{6988FE6D-268C-461B-81BA-EE1410D25197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21E8C17-192A-4F4F-B58D-927DEE8DF36E}" srcId="{C9E682FD-5123-4282-99E2-B814379BA349}" destId="{6988FE6D-268C-461B-81BA-EE1410D25197}" srcOrd="1" destOrd="0" parTransId="{842BAFAA-1938-4427-9C9F-4ABE790C99A8}" sibTransId="{A44E5E99-392B-40A7-848D-FF1E8060FD35}"/>
    <dgm:cxn modelId="{C2AD9E22-3CF0-416C-8CC0-75844824FA77}" type="presOf" srcId="{30D8C68E-7B24-480B-9A98-BBCE32CAA0EE}" destId="{1C2D6583-D95E-4371-9BF4-261770B810F3}" srcOrd="0" destOrd="0" presId="urn:microsoft.com/office/officeart/2008/layout/SquareAccentList"/>
    <dgm:cxn modelId="{C54B7329-1CC5-45C5-AE61-FBD61BD24295}" srcId="{1EA8AD96-0666-42B3-9BEC-B44BC075F679}" destId="{BF8C0FC0-05BE-4DC5-97D2-6796C64615EA}" srcOrd="0" destOrd="0" parTransId="{FCD636EF-2AE1-431F-9210-ED81398545D4}" sibTransId="{49BEFCA9-78E4-47BD-9D6F-7A9A36478DBF}"/>
    <dgm:cxn modelId="{3FE4E22D-53CE-42CF-85F0-772AE76497B6}" type="presOf" srcId="{1EA8AD96-0666-42B3-9BEC-B44BC075F679}" destId="{E898740B-9478-47D8-BCD9-66BDEA15D804}" srcOrd="0" destOrd="0" presId="urn:microsoft.com/office/officeart/2008/layout/SquareAccentList"/>
    <dgm:cxn modelId="{BB633631-2ED2-4DD7-9442-455C4A813A62}" srcId="{9FD95485-11AA-44FE-A6C4-B37304B17732}" destId="{1EA8AD96-0666-42B3-9BEC-B44BC075F679}" srcOrd="0" destOrd="0" parTransId="{4C6915A2-A30A-4596-B89E-1A0486595B5E}" sibTransId="{34527E30-535E-4BBB-B858-9FFE18840035}"/>
    <dgm:cxn modelId="{C19F165F-F8E3-41A9-88E2-BCBE04A9EA5E}" type="presOf" srcId="{8EDCEE05-29C8-4E9B-964F-CD3D404A734D}" destId="{E509B39F-2989-4084-A6EA-1464ECE53D0D}" srcOrd="0" destOrd="0" presId="urn:microsoft.com/office/officeart/2008/layout/SquareAccentList"/>
    <dgm:cxn modelId="{0BA6CA46-3DEF-4D55-938B-3E388593F863}" srcId="{8EDCEE05-29C8-4E9B-964F-CD3D404A734D}" destId="{EE5E5364-2121-4613-8D04-9E1A7E358892}" srcOrd="0" destOrd="0" parTransId="{06BC575C-D11A-4FAA-A204-44E39C42B5FB}" sibTransId="{553A505D-13BF-4836-BA3A-6E844F623E9F}"/>
    <dgm:cxn modelId="{0ECA4376-6602-4796-81F0-11C5AAF20113}" type="presOf" srcId="{9FD95485-11AA-44FE-A6C4-B37304B17732}" destId="{52ECB0D5-A036-4E24-9D86-136AB07E0965}" srcOrd="0" destOrd="0" presId="urn:microsoft.com/office/officeart/2008/layout/SquareAccentList"/>
    <dgm:cxn modelId="{7B7CEBAA-4F49-4D56-926C-5458DA08023D}" srcId="{1EA8AD96-0666-42B3-9BEC-B44BC075F679}" destId="{FABF3719-39A3-44AE-924B-F30226EF13C2}" srcOrd="1" destOrd="0" parTransId="{03905CB3-44CE-4987-B582-D41625B6CA4A}" sibTransId="{ED27F9E7-49E5-409F-9AA8-E18294BC1021}"/>
    <dgm:cxn modelId="{AC97B7AD-E660-4331-8B2E-3857AF00B95E}" type="presOf" srcId="{EE5E5364-2121-4613-8D04-9E1A7E358892}" destId="{711EA3FB-F6AF-4EFC-8267-BF4259184E50}" srcOrd="0" destOrd="0" presId="urn:microsoft.com/office/officeart/2008/layout/SquareAccentList"/>
    <dgm:cxn modelId="{BA9412B7-DDFD-49D0-83A0-73452EB1C9CC}" type="presOf" srcId="{BF8C0FC0-05BE-4DC5-97D2-6796C64615EA}" destId="{435E1CDF-2040-44AD-BACE-69FC0F369D2E}" srcOrd="0" destOrd="0" presId="urn:microsoft.com/office/officeart/2008/layout/SquareAccentList"/>
    <dgm:cxn modelId="{891BF3B9-193D-476E-888E-E4CFAAF15430}" type="presOf" srcId="{C9E682FD-5123-4282-99E2-B814379BA349}" destId="{C4CF681F-32DA-4E75-B85F-D85606877BF7}" srcOrd="0" destOrd="0" presId="urn:microsoft.com/office/officeart/2008/layout/SquareAccentList"/>
    <dgm:cxn modelId="{DABDD0BF-0004-46F4-A2E8-77DD70FD8FBF}" type="presOf" srcId="{6988FE6D-268C-461B-81BA-EE1410D25197}" destId="{C0C00898-A043-47F0-87B7-E01599D0BDC8}" srcOrd="0" destOrd="0" presId="urn:microsoft.com/office/officeart/2008/layout/SquareAccentList"/>
    <dgm:cxn modelId="{D00C50C7-4196-4C43-80BC-914CD2B556C4}" type="presOf" srcId="{FABF3719-39A3-44AE-924B-F30226EF13C2}" destId="{0242F762-2D27-48A1-8CAC-6E7EE3549475}" srcOrd="0" destOrd="0" presId="urn:microsoft.com/office/officeart/2008/layout/SquareAccentList"/>
    <dgm:cxn modelId="{96C9A8C7-5ECF-463B-BA91-B6BA4F4AF43A}" srcId="{8EDCEE05-29C8-4E9B-964F-CD3D404A734D}" destId="{31F84069-CF13-46C4-BDAB-BB11432BD1FD}" srcOrd="1" destOrd="0" parTransId="{46E534DB-27AC-4178-BC77-75097C271FDD}" sibTransId="{DAD36790-B88E-4B5D-8096-F5CD214F379F}"/>
    <dgm:cxn modelId="{0B0F77D1-16D4-4070-9360-4578275B4A2D}" srcId="{C9E682FD-5123-4282-99E2-B814379BA349}" destId="{30D8C68E-7B24-480B-9A98-BBCE32CAA0EE}" srcOrd="0" destOrd="0" parTransId="{1E775B18-9EA7-4C8F-9C67-B288A3D38080}" sibTransId="{B5293A58-8B39-4486-8A37-2E3B0777E869}"/>
    <dgm:cxn modelId="{1B5263ED-1C4D-4DC9-B4F3-645D53B925AE}" srcId="{9FD95485-11AA-44FE-A6C4-B37304B17732}" destId="{C9E682FD-5123-4282-99E2-B814379BA349}" srcOrd="2" destOrd="0" parTransId="{534AD269-7A1C-41A2-A9FD-36857941840A}" sibTransId="{E49CCD1B-6410-4924-BF3B-6BC2643AF930}"/>
    <dgm:cxn modelId="{57AD10FD-4F6F-4331-BBD1-FE9C7B3404D7}" srcId="{9FD95485-11AA-44FE-A6C4-B37304B17732}" destId="{8EDCEE05-29C8-4E9B-964F-CD3D404A734D}" srcOrd="1" destOrd="0" parTransId="{D8C64FC2-20D5-40AB-BC1A-3174F86737E3}" sibTransId="{471CB4AE-04E7-4180-B77F-66BF52E78909}"/>
    <dgm:cxn modelId="{A5AC55FE-52CC-4861-981D-878124186850}" type="presOf" srcId="{31F84069-CF13-46C4-BDAB-BB11432BD1FD}" destId="{C72D1B32-08E3-4193-94BE-A6641866A8FD}" srcOrd="0" destOrd="0" presId="urn:microsoft.com/office/officeart/2008/layout/SquareAccentList"/>
    <dgm:cxn modelId="{BCA461F6-8579-4C40-9C74-B52BBBA53182}" type="presParOf" srcId="{52ECB0D5-A036-4E24-9D86-136AB07E0965}" destId="{CEDEC980-2A2C-4140-B8C2-47EA955CD498}" srcOrd="0" destOrd="0" presId="urn:microsoft.com/office/officeart/2008/layout/SquareAccentList"/>
    <dgm:cxn modelId="{85FF8E7E-E22C-4B14-83AA-E16A83E4CC7E}" type="presParOf" srcId="{CEDEC980-2A2C-4140-B8C2-47EA955CD498}" destId="{FC2822F5-025F-41E1-8745-254EBC4069DC}" srcOrd="0" destOrd="0" presId="urn:microsoft.com/office/officeart/2008/layout/SquareAccentList"/>
    <dgm:cxn modelId="{64BEECC4-61FF-4ADD-9091-A78D85580678}" type="presParOf" srcId="{FC2822F5-025F-41E1-8745-254EBC4069DC}" destId="{C4D6DE34-4FE1-4425-8BFE-7874E8E90240}" srcOrd="0" destOrd="0" presId="urn:microsoft.com/office/officeart/2008/layout/SquareAccentList"/>
    <dgm:cxn modelId="{D4482FA2-ABF3-4CCE-9215-37180D4F4EE0}" type="presParOf" srcId="{FC2822F5-025F-41E1-8745-254EBC4069DC}" destId="{DEF8394F-5416-4C7E-9B26-4A07AE7132F4}" srcOrd="1" destOrd="0" presId="urn:microsoft.com/office/officeart/2008/layout/SquareAccentList"/>
    <dgm:cxn modelId="{45523D4E-0135-4652-82B3-8887FB47BDC4}" type="presParOf" srcId="{FC2822F5-025F-41E1-8745-254EBC4069DC}" destId="{E898740B-9478-47D8-BCD9-66BDEA15D804}" srcOrd="2" destOrd="0" presId="urn:microsoft.com/office/officeart/2008/layout/SquareAccentList"/>
    <dgm:cxn modelId="{47513750-55FA-401C-B99A-424EEEF64824}" type="presParOf" srcId="{CEDEC980-2A2C-4140-B8C2-47EA955CD498}" destId="{F334E3B2-ABFE-45FC-8606-E7408AFA5F48}" srcOrd="1" destOrd="0" presId="urn:microsoft.com/office/officeart/2008/layout/SquareAccentList"/>
    <dgm:cxn modelId="{6BEA8321-8AAC-478C-A44C-1F50F2DD3EF4}" type="presParOf" srcId="{F334E3B2-ABFE-45FC-8606-E7408AFA5F48}" destId="{20EEB8A2-51F3-4816-AC46-E15783B93314}" srcOrd="0" destOrd="0" presId="urn:microsoft.com/office/officeart/2008/layout/SquareAccentList"/>
    <dgm:cxn modelId="{A74D9909-B12C-4739-AB5B-7DF33830BA3F}" type="presParOf" srcId="{20EEB8A2-51F3-4816-AC46-E15783B93314}" destId="{C0ACB2EE-B832-4030-AFA1-57A3F7BF5DEA}" srcOrd="0" destOrd="0" presId="urn:microsoft.com/office/officeart/2008/layout/SquareAccentList"/>
    <dgm:cxn modelId="{EAED0E4C-D1C3-4831-A0B9-0CFCC2FE24FF}" type="presParOf" srcId="{20EEB8A2-51F3-4816-AC46-E15783B93314}" destId="{435E1CDF-2040-44AD-BACE-69FC0F369D2E}" srcOrd="1" destOrd="0" presId="urn:microsoft.com/office/officeart/2008/layout/SquareAccentList"/>
    <dgm:cxn modelId="{CA79906D-F69B-47B1-966B-DB5BEF8B0A9C}" type="presParOf" srcId="{F334E3B2-ABFE-45FC-8606-E7408AFA5F48}" destId="{B3BFC54E-3F40-4C58-BE77-5EE303AD86B0}" srcOrd="1" destOrd="0" presId="urn:microsoft.com/office/officeart/2008/layout/SquareAccentList"/>
    <dgm:cxn modelId="{F8C9EFC0-C73C-47E0-8C61-132750BDCF04}" type="presParOf" srcId="{B3BFC54E-3F40-4C58-BE77-5EE303AD86B0}" destId="{EA7E7217-62CB-4247-9379-B91CEA64FAA0}" srcOrd="0" destOrd="0" presId="urn:microsoft.com/office/officeart/2008/layout/SquareAccentList"/>
    <dgm:cxn modelId="{8BA7C285-7F88-4B14-93D0-1C6D53EAE99D}" type="presParOf" srcId="{B3BFC54E-3F40-4C58-BE77-5EE303AD86B0}" destId="{0242F762-2D27-48A1-8CAC-6E7EE3549475}" srcOrd="1" destOrd="0" presId="urn:microsoft.com/office/officeart/2008/layout/SquareAccentList"/>
    <dgm:cxn modelId="{7740DBEB-11F4-4793-8D8F-EB25CEE81C50}" type="presParOf" srcId="{52ECB0D5-A036-4E24-9D86-136AB07E0965}" destId="{F2841647-C34B-4891-A53A-6C2CE8F02953}" srcOrd="1" destOrd="0" presId="urn:microsoft.com/office/officeart/2008/layout/SquareAccentList"/>
    <dgm:cxn modelId="{6B9F8424-57F5-4A17-83A1-5F54E43734A2}" type="presParOf" srcId="{F2841647-C34B-4891-A53A-6C2CE8F02953}" destId="{827291E4-7CB9-4FBE-9F44-E33181A012EE}" srcOrd="0" destOrd="0" presId="urn:microsoft.com/office/officeart/2008/layout/SquareAccentList"/>
    <dgm:cxn modelId="{AC11C142-8805-4963-8EEA-E4939A14CE38}" type="presParOf" srcId="{827291E4-7CB9-4FBE-9F44-E33181A012EE}" destId="{E4F87C11-7A2B-413C-A1B1-0E5288F911A5}" srcOrd="0" destOrd="0" presId="urn:microsoft.com/office/officeart/2008/layout/SquareAccentList"/>
    <dgm:cxn modelId="{3F8767C7-830E-43E9-B6BD-8F66CA88F545}" type="presParOf" srcId="{827291E4-7CB9-4FBE-9F44-E33181A012EE}" destId="{E50E957A-F44C-4768-BBF2-D526661CA4B6}" srcOrd="1" destOrd="0" presId="urn:microsoft.com/office/officeart/2008/layout/SquareAccentList"/>
    <dgm:cxn modelId="{322BCFAA-35D8-412A-921F-A5220C546ED4}" type="presParOf" srcId="{827291E4-7CB9-4FBE-9F44-E33181A012EE}" destId="{E509B39F-2989-4084-A6EA-1464ECE53D0D}" srcOrd="2" destOrd="0" presId="urn:microsoft.com/office/officeart/2008/layout/SquareAccentList"/>
    <dgm:cxn modelId="{C98A7520-8D2C-44ED-B003-6D8B451B4FE7}" type="presParOf" srcId="{F2841647-C34B-4891-A53A-6C2CE8F02953}" destId="{3661A2F8-E29A-4324-B8A9-AA8F5ED7F6FF}" srcOrd="1" destOrd="0" presId="urn:microsoft.com/office/officeart/2008/layout/SquareAccentList"/>
    <dgm:cxn modelId="{04F888AA-3A91-49B1-9025-4BDBB5C590D7}" type="presParOf" srcId="{3661A2F8-E29A-4324-B8A9-AA8F5ED7F6FF}" destId="{4A3ACFED-09ED-4750-B421-9AF8406CEBBE}" srcOrd="0" destOrd="0" presId="urn:microsoft.com/office/officeart/2008/layout/SquareAccentList"/>
    <dgm:cxn modelId="{37F2D758-D063-450F-B8F8-EDB497DD33AE}" type="presParOf" srcId="{4A3ACFED-09ED-4750-B421-9AF8406CEBBE}" destId="{BDEDF6DA-538B-4EC4-82D9-129A352F615E}" srcOrd="0" destOrd="0" presId="urn:microsoft.com/office/officeart/2008/layout/SquareAccentList"/>
    <dgm:cxn modelId="{0FC8B50C-90A8-444D-BFD1-2ABAA89FF202}" type="presParOf" srcId="{4A3ACFED-09ED-4750-B421-9AF8406CEBBE}" destId="{711EA3FB-F6AF-4EFC-8267-BF4259184E50}" srcOrd="1" destOrd="0" presId="urn:microsoft.com/office/officeart/2008/layout/SquareAccentList"/>
    <dgm:cxn modelId="{4FC0D3D3-ED47-4EF3-9F20-4B3E15F71C96}" type="presParOf" srcId="{3661A2F8-E29A-4324-B8A9-AA8F5ED7F6FF}" destId="{F9D3603F-1C01-420D-8BF2-028128F94324}" srcOrd="1" destOrd="0" presId="urn:microsoft.com/office/officeart/2008/layout/SquareAccentList"/>
    <dgm:cxn modelId="{A675FE6D-4AC4-4121-87BF-429051858C39}" type="presParOf" srcId="{F9D3603F-1C01-420D-8BF2-028128F94324}" destId="{E7129F71-FBD1-43A7-B9B2-E4CAB9FAA86C}" srcOrd="0" destOrd="0" presId="urn:microsoft.com/office/officeart/2008/layout/SquareAccentList"/>
    <dgm:cxn modelId="{E535969E-78C4-4959-9A56-F1A8BDD88439}" type="presParOf" srcId="{F9D3603F-1C01-420D-8BF2-028128F94324}" destId="{C72D1B32-08E3-4193-94BE-A6641866A8FD}" srcOrd="1" destOrd="0" presId="urn:microsoft.com/office/officeart/2008/layout/SquareAccentList"/>
    <dgm:cxn modelId="{17BE6C75-B48B-4229-B01A-8AD4B21E8198}" type="presParOf" srcId="{52ECB0D5-A036-4E24-9D86-136AB07E0965}" destId="{E893A956-B471-4997-AB1B-6CDC22F1C74B}" srcOrd="2" destOrd="0" presId="urn:microsoft.com/office/officeart/2008/layout/SquareAccentList"/>
    <dgm:cxn modelId="{7AED385F-DCB7-4AE9-AFC5-DCB09A13016F}" type="presParOf" srcId="{E893A956-B471-4997-AB1B-6CDC22F1C74B}" destId="{DDA5A47D-B067-410A-94DB-B4D0265F4D81}" srcOrd="0" destOrd="0" presId="urn:microsoft.com/office/officeart/2008/layout/SquareAccentList"/>
    <dgm:cxn modelId="{4E8FFC65-2C42-494C-BFB7-6AA73944901C}" type="presParOf" srcId="{DDA5A47D-B067-410A-94DB-B4D0265F4D81}" destId="{9FEC3403-17E3-4FB3-8F41-4C2E8F35987D}" srcOrd="0" destOrd="0" presId="urn:microsoft.com/office/officeart/2008/layout/SquareAccentList"/>
    <dgm:cxn modelId="{FF050816-8E11-4EE3-B6A7-DDEDDCE63D7B}" type="presParOf" srcId="{DDA5A47D-B067-410A-94DB-B4D0265F4D81}" destId="{321122C2-01AA-46C4-B435-97D1F5433CCF}" srcOrd="1" destOrd="0" presId="urn:microsoft.com/office/officeart/2008/layout/SquareAccentList"/>
    <dgm:cxn modelId="{C7754534-CAE8-4413-8366-BD0A5D45333D}" type="presParOf" srcId="{DDA5A47D-B067-410A-94DB-B4D0265F4D81}" destId="{C4CF681F-32DA-4E75-B85F-D85606877BF7}" srcOrd="2" destOrd="0" presId="urn:microsoft.com/office/officeart/2008/layout/SquareAccentList"/>
    <dgm:cxn modelId="{E3413C6F-1566-4AD8-B6CB-3C8022B8E735}" type="presParOf" srcId="{E893A956-B471-4997-AB1B-6CDC22F1C74B}" destId="{4F5834BC-3DB5-4712-909C-20435515BD2C}" srcOrd="1" destOrd="0" presId="urn:microsoft.com/office/officeart/2008/layout/SquareAccentList"/>
    <dgm:cxn modelId="{696480C5-DC2E-4B7E-967C-DD10B8E25D04}" type="presParOf" srcId="{4F5834BC-3DB5-4712-909C-20435515BD2C}" destId="{3F9290EA-38A0-4E11-8370-0EFDDD90646A}" srcOrd="0" destOrd="0" presId="urn:microsoft.com/office/officeart/2008/layout/SquareAccentList"/>
    <dgm:cxn modelId="{79281643-D9DB-4C7C-BE6E-3F569F50C4A6}" type="presParOf" srcId="{3F9290EA-38A0-4E11-8370-0EFDDD90646A}" destId="{EE008BF7-70C8-45C3-A8AC-DE0663984224}" srcOrd="0" destOrd="0" presId="urn:microsoft.com/office/officeart/2008/layout/SquareAccentList"/>
    <dgm:cxn modelId="{13592E00-272E-4BF7-BCC5-8092DFD50CE8}" type="presParOf" srcId="{3F9290EA-38A0-4E11-8370-0EFDDD90646A}" destId="{1C2D6583-D95E-4371-9BF4-261770B810F3}" srcOrd="1" destOrd="0" presId="urn:microsoft.com/office/officeart/2008/layout/SquareAccentList"/>
    <dgm:cxn modelId="{84A185BA-590D-4C53-B893-47B5747E813B}" type="presParOf" srcId="{4F5834BC-3DB5-4712-909C-20435515BD2C}" destId="{3FE562FC-91D3-43B1-86E0-9CA74B4CAE84}" srcOrd="1" destOrd="0" presId="urn:microsoft.com/office/officeart/2008/layout/SquareAccentList"/>
    <dgm:cxn modelId="{0532B3A7-03CF-4218-8C9D-B48A3C6F1FC8}" type="presParOf" srcId="{3FE562FC-91D3-43B1-86E0-9CA74B4CAE84}" destId="{099E3A92-7FC9-477F-B6B9-FE1E97E4DFC9}" srcOrd="0" destOrd="0" presId="urn:microsoft.com/office/officeart/2008/layout/SquareAccentList"/>
    <dgm:cxn modelId="{DEC06C09-DB2D-4CCC-85A8-FB32E26411B2}" type="presParOf" srcId="{3FE562FC-91D3-43B1-86E0-9CA74B4CAE84}" destId="{C0C00898-A043-47F0-87B7-E01599D0BDC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6DE34-4FE1-4425-8BFE-7874E8E90240}">
      <dsp:nvSpPr>
        <dsp:cNvPr id="0" name=""/>
        <dsp:cNvSpPr/>
      </dsp:nvSpPr>
      <dsp:spPr>
        <a:xfrm>
          <a:off x="4068" y="635228"/>
          <a:ext cx="3005668" cy="353608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394F-5416-4C7E-9B26-4A07AE7132F4}">
      <dsp:nvSpPr>
        <dsp:cNvPr id="0" name=""/>
        <dsp:cNvSpPr/>
      </dsp:nvSpPr>
      <dsp:spPr>
        <a:xfrm>
          <a:off x="4068" y="768029"/>
          <a:ext cx="220807" cy="220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8740B-9478-47D8-BCD9-66BDEA15D804}">
      <dsp:nvSpPr>
        <dsp:cNvPr id="0" name=""/>
        <dsp:cNvSpPr/>
      </dsp:nvSpPr>
      <dsp:spPr>
        <a:xfrm>
          <a:off x="4068" y="0"/>
          <a:ext cx="3005668" cy="63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n/>
            </a:rPr>
            <a:t>Erdos-Renyi</a:t>
          </a:r>
        </a:p>
      </dsp:txBody>
      <dsp:txXfrm>
        <a:off x="4068" y="0"/>
        <a:ext cx="3005668" cy="635228"/>
      </dsp:txXfrm>
    </dsp:sp>
    <dsp:sp modelId="{C0ACB2EE-B832-4030-AFA1-57A3F7BF5DEA}">
      <dsp:nvSpPr>
        <dsp:cNvPr id="0" name=""/>
        <dsp:cNvSpPr/>
      </dsp:nvSpPr>
      <dsp:spPr>
        <a:xfrm>
          <a:off x="4068" y="1282724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E1CDF-2040-44AD-BACE-69FC0F369D2E}">
      <dsp:nvSpPr>
        <dsp:cNvPr id="0" name=""/>
        <dsp:cNvSpPr/>
      </dsp:nvSpPr>
      <dsp:spPr>
        <a:xfrm>
          <a:off x="214465" y="113578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Nombre des nœuds </a:t>
          </a:r>
        </a:p>
      </dsp:txBody>
      <dsp:txXfrm>
        <a:off x="214465" y="1135780"/>
        <a:ext cx="2795271" cy="514689"/>
      </dsp:txXfrm>
    </dsp:sp>
    <dsp:sp modelId="{EA7E7217-62CB-4247-9379-B91CEA64FAA0}">
      <dsp:nvSpPr>
        <dsp:cNvPr id="0" name=""/>
        <dsp:cNvSpPr/>
      </dsp:nvSpPr>
      <dsp:spPr>
        <a:xfrm>
          <a:off x="4068" y="1797413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13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F762-2D27-48A1-8CAC-6E7EE3549475}">
      <dsp:nvSpPr>
        <dsp:cNvPr id="0" name=""/>
        <dsp:cNvSpPr/>
      </dsp:nvSpPr>
      <dsp:spPr>
        <a:xfrm>
          <a:off x="214465" y="165047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Densité </a:t>
          </a:r>
        </a:p>
      </dsp:txBody>
      <dsp:txXfrm>
        <a:off x="214465" y="1650470"/>
        <a:ext cx="2795271" cy="514689"/>
      </dsp:txXfrm>
    </dsp:sp>
    <dsp:sp modelId="{E4F87C11-7A2B-413C-A1B1-0E5288F911A5}">
      <dsp:nvSpPr>
        <dsp:cNvPr id="0" name=""/>
        <dsp:cNvSpPr/>
      </dsp:nvSpPr>
      <dsp:spPr>
        <a:xfrm>
          <a:off x="3160019" y="635228"/>
          <a:ext cx="3005668" cy="353608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27439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957A-F44C-4768-BBF2-D526661CA4B6}">
      <dsp:nvSpPr>
        <dsp:cNvPr id="0" name=""/>
        <dsp:cNvSpPr/>
      </dsp:nvSpPr>
      <dsp:spPr>
        <a:xfrm>
          <a:off x="3160019" y="768029"/>
          <a:ext cx="220807" cy="220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B39F-2989-4084-A6EA-1464ECE53D0D}">
      <dsp:nvSpPr>
        <dsp:cNvPr id="0" name=""/>
        <dsp:cNvSpPr/>
      </dsp:nvSpPr>
      <dsp:spPr>
        <a:xfrm>
          <a:off x="3160019" y="0"/>
          <a:ext cx="3005668" cy="63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>
              <a:ln/>
            </a:rPr>
            <a:t>Barabasi</a:t>
          </a:r>
          <a:endParaRPr lang="fr-FR" sz="3800" kern="1200" dirty="0">
            <a:ln/>
          </a:endParaRPr>
        </a:p>
      </dsp:txBody>
      <dsp:txXfrm>
        <a:off x="3160019" y="0"/>
        <a:ext cx="3005668" cy="635228"/>
      </dsp:txXfrm>
    </dsp:sp>
    <dsp:sp modelId="{BDEDF6DA-538B-4EC4-82D9-129A352F615E}">
      <dsp:nvSpPr>
        <dsp:cNvPr id="0" name=""/>
        <dsp:cNvSpPr/>
      </dsp:nvSpPr>
      <dsp:spPr>
        <a:xfrm>
          <a:off x="3160019" y="1282724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EA3FB-F6AF-4EFC-8267-BF4259184E50}">
      <dsp:nvSpPr>
        <dsp:cNvPr id="0" name=""/>
        <dsp:cNvSpPr/>
      </dsp:nvSpPr>
      <dsp:spPr>
        <a:xfrm>
          <a:off x="3370416" y="113578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Nombre des nœuds </a:t>
          </a:r>
        </a:p>
      </dsp:txBody>
      <dsp:txXfrm>
        <a:off x="3370416" y="1135780"/>
        <a:ext cx="2795271" cy="514689"/>
      </dsp:txXfrm>
    </dsp:sp>
    <dsp:sp modelId="{E7129F71-FBD1-43A7-B9B2-E4CAB9FAA86C}">
      <dsp:nvSpPr>
        <dsp:cNvPr id="0" name=""/>
        <dsp:cNvSpPr/>
      </dsp:nvSpPr>
      <dsp:spPr>
        <a:xfrm>
          <a:off x="3160019" y="1797413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41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1B32-08E3-4193-94BE-A6641866A8FD}">
      <dsp:nvSpPr>
        <dsp:cNvPr id="0" name=""/>
        <dsp:cNvSpPr/>
      </dsp:nvSpPr>
      <dsp:spPr>
        <a:xfrm>
          <a:off x="3370416" y="165047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Dégrée</a:t>
          </a:r>
        </a:p>
      </dsp:txBody>
      <dsp:txXfrm>
        <a:off x="3370416" y="1650470"/>
        <a:ext cx="2795271" cy="514689"/>
      </dsp:txXfrm>
    </dsp:sp>
    <dsp:sp modelId="{9FEC3403-17E3-4FB3-8F41-4C2E8F35987D}">
      <dsp:nvSpPr>
        <dsp:cNvPr id="0" name=""/>
        <dsp:cNvSpPr/>
      </dsp:nvSpPr>
      <dsp:spPr>
        <a:xfrm>
          <a:off x="6315971" y="635228"/>
          <a:ext cx="3005668" cy="353608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27439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122C2-01AA-46C4-B435-97D1F5433CCF}">
      <dsp:nvSpPr>
        <dsp:cNvPr id="0" name=""/>
        <dsp:cNvSpPr/>
      </dsp:nvSpPr>
      <dsp:spPr>
        <a:xfrm>
          <a:off x="6315971" y="768029"/>
          <a:ext cx="220807" cy="220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F681F-32DA-4E75-B85F-D85606877BF7}">
      <dsp:nvSpPr>
        <dsp:cNvPr id="0" name=""/>
        <dsp:cNvSpPr/>
      </dsp:nvSpPr>
      <dsp:spPr>
        <a:xfrm>
          <a:off x="6315971" y="0"/>
          <a:ext cx="3005668" cy="63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>
              <a:ln/>
            </a:rPr>
            <a:t>Watts-Strogatz</a:t>
          </a:r>
          <a:endParaRPr lang="fr-FR" sz="3800" kern="1200" dirty="0">
            <a:ln/>
          </a:endParaRPr>
        </a:p>
      </dsp:txBody>
      <dsp:txXfrm>
        <a:off x="6315971" y="0"/>
        <a:ext cx="3005668" cy="635228"/>
      </dsp:txXfrm>
    </dsp:sp>
    <dsp:sp modelId="{EE008BF7-70C8-45C3-A8AC-DE0663984224}">
      <dsp:nvSpPr>
        <dsp:cNvPr id="0" name=""/>
        <dsp:cNvSpPr/>
      </dsp:nvSpPr>
      <dsp:spPr>
        <a:xfrm>
          <a:off x="6315971" y="1282724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D6583-D95E-4371-9BF4-261770B810F3}">
      <dsp:nvSpPr>
        <dsp:cNvPr id="0" name=""/>
        <dsp:cNvSpPr/>
      </dsp:nvSpPr>
      <dsp:spPr>
        <a:xfrm>
          <a:off x="6526368" y="113578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Les propriétés d’</a:t>
          </a:r>
          <a:r>
            <a:rPr lang="fr-FR" sz="1800" b="1" i="0" kern="1200" dirty="0" err="1"/>
            <a:t>erdos-renyi</a:t>
          </a:r>
          <a:endParaRPr lang="fr-FR" sz="1800" b="1" kern="1200" dirty="0"/>
        </a:p>
      </dsp:txBody>
      <dsp:txXfrm>
        <a:off x="6526368" y="1135780"/>
        <a:ext cx="2795271" cy="514689"/>
      </dsp:txXfrm>
    </dsp:sp>
    <dsp:sp modelId="{099E3A92-7FC9-477F-B6B9-FE1E97E4DFC9}">
      <dsp:nvSpPr>
        <dsp:cNvPr id="0" name=""/>
        <dsp:cNvSpPr/>
      </dsp:nvSpPr>
      <dsp:spPr>
        <a:xfrm>
          <a:off x="6315971" y="1797413"/>
          <a:ext cx="220801" cy="220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13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0898-A043-47F0-87B7-E01599D0BDC8}">
      <dsp:nvSpPr>
        <dsp:cNvPr id="0" name=""/>
        <dsp:cNvSpPr/>
      </dsp:nvSpPr>
      <dsp:spPr>
        <a:xfrm>
          <a:off x="6526368" y="1650470"/>
          <a:ext cx="2795271" cy="51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Coefficient de clustering</a:t>
          </a:r>
        </a:p>
      </dsp:txBody>
      <dsp:txXfrm>
        <a:off x="6526368" y="1650470"/>
        <a:ext cx="2795271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C9BF-5B15-440B-9160-57397E862CCA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9869-E905-4793-8464-47E1C7A110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55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peoplepng.com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peoplepng.com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8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freepngimg.com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freepngimg.com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0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pngriver.com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pngriver.com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86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06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06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D’après la fonction de la modularité on trouve les deux composants (1,2,3,4) et (5,6,7,8) qui donne la valeur maximale de Q par conséquence ces deux composant représentants les communautés de ce graphe.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9869-E905-4793-8464-47E1C7A11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6F53-A02A-454A-8586-6B505695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559AA-D324-4672-92B2-DD159425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CD31-2585-4F58-AEE1-51572E2A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2092-AE99-4C30-BAD8-1453EAA6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BEB-A8F0-4E46-AA1B-FF6701D7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0ACA9-BCCB-4088-BC70-BB1F9614C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38BD5-1D9C-41CF-93B6-DDEF760D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B6F-E7E2-4AC5-B2CE-63ED1319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B66E-8F1A-4494-BA56-37F4B51B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420-51BA-4C44-8796-E7F87CF0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FBC-4076-4503-80C7-D93A03B1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DFAE-28B7-4235-AF19-EDE2A72C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F39C-2D37-42D3-8E41-DD8C07BC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91D1-9526-4FC9-9D5F-4C8B97679ACB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CF9A-31A2-4276-990D-B7E5E5C3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69C4-068F-4F49-AC6F-8A651D0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C2B84-4B9C-4350-A1CA-AB35AA72693C}"/>
              </a:ext>
            </a:extLst>
          </p:cNvPr>
          <p:cNvGrpSpPr/>
          <p:nvPr userDrawn="1"/>
        </p:nvGrpSpPr>
        <p:grpSpPr>
          <a:xfrm>
            <a:off x="10952822" y="5752696"/>
            <a:ext cx="914400" cy="1017991"/>
            <a:chOff x="10744200" y="5670870"/>
            <a:chExt cx="914400" cy="10179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F6A578-D070-489C-892C-E2B00E18B8D9}"/>
                </a:ext>
              </a:extLst>
            </p:cNvPr>
            <p:cNvSpPr/>
            <p:nvPr/>
          </p:nvSpPr>
          <p:spPr>
            <a:xfrm>
              <a:off x="10744200" y="5774461"/>
              <a:ext cx="914400" cy="914400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D89F52-9B04-4D00-A6DD-157F77DC3FE2}"/>
                </a:ext>
              </a:extLst>
            </p:cNvPr>
            <p:cNvGrpSpPr/>
            <p:nvPr/>
          </p:nvGrpSpPr>
          <p:grpSpPr>
            <a:xfrm rot="2441077">
              <a:off x="11448878" y="5670870"/>
              <a:ext cx="114300" cy="685800"/>
              <a:chOff x="13081000" y="4546600"/>
              <a:chExt cx="114300" cy="6858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36269D1-619F-4CEF-B254-07AB3A3162A5}"/>
                  </a:ext>
                </a:extLst>
              </p:cNvPr>
              <p:cNvCxnSpPr/>
              <p:nvPr/>
            </p:nvCxnSpPr>
            <p:spPr>
              <a:xfrm>
                <a:off x="13081000" y="45466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C505DB8-3DD6-4ADE-91D1-31D893205AAA}"/>
                  </a:ext>
                </a:extLst>
              </p:cNvPr>
              <p:cNvCxnSpPr/>
              <p:nvPr/>
            </p:nvCxnSpPr>
            <p:spPr>
              <a:xfrm>
                <a:off x="13195300" y="47752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7A9C0F95-B072-416E-91C2-3AA25F6FF82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2039D1-B1C7-4F00-8084-C52BD9CEBD38}"/>
              </a:ext>
            </a:extLst>
          </p:cNvPr>
          <p:cNvSpPr/>
          <p:nvPr userDrawn="1"/>
        </p:nvSpPr>
        <p:spPr>
          <a:xfrm>
            <a:off x="10722327" y="5815682"/>
            <a:ext cx="187082" cy="187082"/>
          </a:xfrm>
          <a:prstGeom prst="ellipse">
            <a:avLst/>
          </a:prstGeom>
          <a:solidFill>
            <a:srgbClr val="F7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A3BEE0D-199B-465D-8171-D35998BD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78" y="1571626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490756-04EB-4487-8AC9-E347002CB416}"/>
              </a:ext>
            </a:extLst>
          </p:cNvPr>
          <p:cNvGrpSpPr/>
          <p:nvPr userDrawn="1"/>
        </p:nvGrpSpPr>
        <p:grpSpPr>
          <a:xfrm>
            <a:off x="257640" y="0"/>
            <a:ext cx="400048" cy="977900"/>
            <a:chOff x="257640" y="0"/>
            <a:chExt cx="400048" cy="9779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F1D392-C8C3-4A1A-BB28-49A6E240CF6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57664" y="0"/>
              <a:ext cx="0" cy="711200"/>
            </a:xfrm>
            <a:prstGeom prst="line">
              <a:avLst/>
            </a:prstGeom>
            <a:ln w="25400">
              <a:solidFill>
                <a:srgbClr val="F7C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197F22-9195-4FBB-8E01-1AA2A71A42E6}"/>
                </a:ext>
              </a:extLst>
            </p:cNvPr>
            <p:cNvSpPr/>
            <p:nvPr/>
          </p:nvSpPr>
          <p:spPr>
            <a:xfrm>
              <a:off x="324314" y="711200"/>
              <a:ext cx="266700" cy="266700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48217D-3982-45D8-BC6A-5593CABFC2E7}"/>
                </a:ext>
              </a:extLst>
            </p:cNvPr>
            <p:cNvSpPr/>
            <p:nvPr/>
          </p:nvSpPr>
          <p:spPr>
            <a:xfrm>
              <a:off x="257640" y="498476"/>
              <a:ext cx="400048" cy="400048"/>
            </a:xfrm>
            <a:prstGeom prst="ellipse">
              <a:avLst/>
            </a:prstGeom>
            <a:noFill/>
            <a:ln w="25400">
              <a:solidFill>
                <a:srgbClr val="F7C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59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56B69C83-B259-410A-BBD7-F3B03AE488DA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672AC6-8074-4C8F-8C79-0A41CAA1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78" y="1571626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9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57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DB08FE-E2C2-4306-A81B-5105D916A3C6}"/>
              </a:ext>
            </a:extLst>
          </p:cNvPr>
          <p:cNvCxnSpPr>
            <a:cxnSpLocks/>
          </p:cNvCxnSpPr>
          <p:nvPr userDrawn="1"/>
        </p:nvCxnSpPr>
        <p:spPr>
          <a:xfrm rot="8358923" flipH="1">
            <a:off x="289737" y="2392995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F5077D-1C61-4A66-A20B-788D9782A3C5}"/>
              </a:ext>
            </a:extLst>
          </p:cNvPr>
          <p:cNvCxnSpPr>
            <a:cxnSpLocks/>
          </p:cNvCxnSpPr>
          <p:nvPr userDrawn="1"/>
        </p:nvCxnSpPr>
        <p:spPr>
          <a:xfrm rot="8358923" flipV="1">
            <a:off x="12101689" y="4864386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DAF27-499B-4C72-B32F-D77956E1A4A1}"/>
              </a:ext>
            </a:extLst>
          </p:cNvPr>
          <p:cNvCxnSpPr>
            <a:cxnSpLocks/>
          </p:cNvCxnSpPr>
          <p:nvPr userDrawn="1"/>
        </p:nvCxnSpPr>
        <p:spPr>
          <a:xfrm rot="13758923" flipV="1">
            <a:off x="-1" y="4398409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99A20-ABB1-491E-BE72-D1890AE01844}"/>
              </a:ext>
            </a:extLst>
          </p:cNvPr>
          <p:cNvSpPr/>
          <p:nvPr userDrawn="1"/>
        </p:nvSpPr>
        <p:spPr>
          <a:xfrm>
            <a:off x="292523" y="298044"/>
            <a:ext cx="11606956" cy="6261912"/>
          </a:xfrm>
          <a:prstGeom prst="roundRect">
            <a:avLst>
              <a:gd name="adj" fmla="val 28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0CF9-9BF0-45DB-9B5B-270BE629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78" y="1571626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B7765F55-2744-4283-A3E9-CDDC99F67639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23265-70E3-4E52-B3D6-7C55A9AAFC9E}"/>
              </a:ext>
            </a:extLst>
          </p:cNvPr>
          <p:cNvCxnSpPr/>
          <p:nvPr userDrawn="1"/>
        </p:nvCxnSpPr>
        <p:spPr>
          <a:xfrm rot="2441077">
            <a:off x="12210969" y="2739695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FC7FF-91C0-41A8-9341-15FB538B89CE}"/>
              </a:ext>
            </a:extLst>
          </p:cNvPr>
          <p:cNvCxnSpPr/>
          <p:nvPr userDrawn="1"/>
        </p:nvCxnSpPr>
        <p:spPr>
          <a:xfrm rot="2441077">
            <a:off x="11788574" y="6331942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6DD33-685D-48D7-A961-BE7CD580180B}"/>
              </a:ext>
            </a:extLst>
          </p:cNvPr>
          <p:cNvCxnSpPr>
            <a:cxnSpLocks/>
          </p:cNvCxnSpPr>
          <p:nvPr userDrawn="1"/>
        </p:nvCxnSpPr>
        <p:spPr>
          <a:xfrm rot="7841077">
            <a:off x="465871" y="6182919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B38EED-0650-43AC-98E1-8D11599A602B}"/>
              </a:ext>
            </a:extLst>
          </p:cNvPr>
          <p:cNvCxnSpPr>
            <a:cxnSpLocks/>
          </p:cNvCxnSpPr>
          <p:nvPr userDrawn="1"/>
        </p:nvCxnSpPr>
        <p:spPr>
          <a:xfrm rot="7841077">
            <a:off x="11728915" y="865158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7EA84-3F86-4310-803D-7B27DDE1CF1A}"/>
              </a:ext>
            </a:extLst>
          </p:cNvPr>
          <p:cNvCxnSpPr>
            <a:cxnSpLocks/>
          </p:cNvCxnSpPr>
          <p:nvPr userDrawn="1"/>
        </p:nvCxnSpPr>
        <p:spPr>
          <a:xfrm rot="13758923" flipV="1">
            <a:off x="552449" y="218468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3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9993-919C-4424-A0B4-DC99BF0C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7B5F-2ACC-4221-B8D6-4830C6D1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BCE8-F4C6-4819-AB05-DA797ED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BED8-9FCB-43D8-BC12-CF7EAAAB3C1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9374-2397-4FCE-87C2-7E1AEF3F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B638-C65F-4CCA-82E8-B42B8711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80B4-AF5F-4E8A-8E2C-47CEB2C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B5C4-406E-4198-8230-E42F6063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4C99-9D00-4EAD-96EA-6065064E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542E-203F-4749-9635-7D19B47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379A-2C82-4875-BE3F-08DF14DDA0C8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E251-9B30-4771-9F45-0C182A91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A133-906C-42C1-91FF-C7F32B9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555B-3258-4CCA-B793-61754C91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FFF24-D32B-4212-87AE-1AF82146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EBC5-518F-47DD-BF9C-C5A0F60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B4352-C827-425C-B854-D2CDC5F35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B8096-CA08-49CF-A1F7-C16F0195A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AD837-79A2-4E5F-91D6-3697D97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A760-FAF2-4E46-A190-9FCDB5A5B071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39E3B-440F-438F-AE9B-63A9F411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1250-5552-4111-AB95-8966126C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0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3331-B05F-432D-BA88-B976739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19DE-FB6D-4B18-B015-79688A92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B118-0D57-4D16-8B5F-3EE3C47EABEA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9F49F-9C6A-4142-BC21-F1C25912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D5C5E-3D1C-4957-A2A9-25784097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5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CE14-3F4B-430F-80A4-E9D51517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792-7F22-4C20-AC5B-DFBA6CE98D5E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E574-FA0F-4904-8EC4-DB140FF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25D1-6473-4D5F-80EC-5EFBDD8E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3DC-7409-4EDD-9B88-298AEB6C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D54-37D8-4F86-B19C-287D5ED1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5F9D-9879-4305-9DCE-E4AC547E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BF6C-6A0F-4DE7-BF91-276191C7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91E4-B547-43DB-BEC4-189CBD3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7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4CDF-ACB5-4387-BBED-7377EC2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3986-C693-4EDF-9334-6FE650B1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1613D-93DD-407D-AAFF-01E0F5E6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79B8-AAE9-4356-BFD4-4730B738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DBEF-B0C5-431F-9B72-5EFC93855860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642D-BB0A-4722-AACD-236329DA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BD7-B625-4EDB-BEFE-158429F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C6DC-272F-4E01-B46E-3B4E3DE5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B631-F8E3-414F-98D2-55724FE8C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944A-2EF5-4806-9D0C-DB2DFC036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1EF1-E893-4D7C-8612-0136CA7B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541-39AC-41A3-A350-91651F49AD43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EEC2-843D-4C14-B246-D69E0841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FDD7-7C1E-479D-A071-053D36A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5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176-FED1-402C-89E2-F108C2E9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584B-1D30-4255-94D0-2EFB052D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29A1-2E23-4FE5-A0B1-BB4D451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2DBB-5CB6-4EE3-A4C1-38027A234A00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F2BF-A6A1-4A1B-A01B-B64103DC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C4133-0BC8-4518-BF66-B5D47DEA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24378-83AE-4BF8-8C77-D276CEECF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0C9F-3336-495D-82A5-C5DA08E7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E971-2EE6-44FA-8368-7D8DE7A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6DFE-FAE8-46F8-A80C-42E00595D76D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C2D5-21D6-4570-92AC-30F9B2C0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5DB7-009C-4137-8154-AFDFD9C9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4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98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2617-299E-4878-B117-FA99BE08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C66F-5023-49FA-A7D0-0AA1832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A763-4518-4AFC-944D-7ECEEE0F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C0BD84-34CB-4C41-B6ED-6197E432ABB8}"/>
              </a:ext>
            </a:extLst>
          </p:cNvPr>
          <p:cNvSpPr/>
          <p:nvPr userDrawn="1"/>
        </p:nvSpPr>
        <p:spPr>
          <a:xfrm>
            <a:off x="1" y="0"/>
            <a:ext cx="2976363" cy="2396383"/>
          </a:xfrm>
          <a:custGeom>
            <a:avLst/>
            <a:gdLst>
              <a:gd name="connsiteX0" fmla="*/ 2691056 w 2976363"/>
              <a:gd name="connsiteY0" fmla="*/ 0 h 2396383"/>
              <a:gd name="connsiteX1" fmla="*/ 2906364 w 2976363"/>
              <a:gd name="connsiteY1" fmla="*/ 0 h 2396383"/>
              <a:gd name="connsiteX2" fmla="*/ 2937918 w 2976363"/>
              <a:gd name="connsiteY2" fmla="*/ 122719 h 2396383"/>
              <a:gd name="connsiteX3" fmla="*/ 2976363 w 2976363"/>
              <a:gd name="connsiteY3" fmla="*/ 504083 h 2396383"/>
              <a:gd name="connsiteX4" fmla="*/ 1084063 w 2976363"/>
              <a:gd name="connsiteY4" fmla="*/ 2396383 h 2396383"/>
              <a:gd name="connsiteX5" fmla="*/ 26060 w 2976363"/>
              <a:gd name="connsiteY5" fmla="*/ 2073208 h 2396383"/>
              <a:gd name="connsiteX6" fmla="*/ 0 w 2976363"/>
              <a:gd name="connsiteY6" fmla="*/ 2053721 h 2396383"/>
              <a:gd name="connsiteX7" fmla="*/ 0 w 2976363"/>
              <a:gd name="connsiteY7" fmla="*/ 1791722 h 2396383"/>
              <a:gd name="connsiteX8" fmla="*/ 12934 w 2976363"/>
              <a:gd name="connsiteY8" fmla="*/ 1803477 h 2396383"/>
              <a:gd name="connsiteX9" fmla="*/ 1084063 w 2976363"/>
              <a:gd name="connsiteY9" fmla="*/ 2188003 h 2396383"/>
              <a:gd name="connsiteX10" fmla="*/ 2767983 w 2976363"/>
              <a:gd name="connsiteY10" fmla="*/ 504083 h 2396383"/>
              <a:gd name="connsiteX11" fmla="*/ 2692277 w 2976363"/>
              <a:gd name="connsiteY11" fmla="*/ 3337 h 2396383"/>
              <a:gd name="connsiteX12" fmla="*/ 2691056 w 2976363"/>
              <a:gd name="connsiteY12" fmla="*/ 0 h 23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6363" h="2396383">
                <a:moveTo>
                  <a:pt x="2691056" y="0"/>
                </a:moveTo>
                <a:lnTo>
                  <a:pt x="2906364" y="0"/>
                </a:lnTo>
                <a:lnTo>
                  <a:pt x="2937918" y="122719"/>
                </a:lnTo>
                <a:cubicBezTo>
                  <a:pt x="2963125" y="245903"/>
                  <a:pt x="2976363" y="373447"/>
                  <a:pt x="2976363" y="504083"/>
                </a:cubicBezTo>
                <a:cubicBezTo>
                  <a:pt x="2976363" y="1549171"/>
                  <a:pt x="2129151" y="2396383"/>
                  <a:pt x="1084063" y="2396383"/>
                </a:cubicBezTo>
                <a:cubicBezTo>
                  <a:pt x="692155" y="2396383"/>
                  <a:pt x="328073" y="2277244"/>
                  <a:pt x="26060" y="2073208"/>
                </a:cubicBezTo>
                <a:lnTo>
                  <a:pt x="0" y="2053721"/>
                </a:lnTo>
                <a:lnTo>
                  <a:pt x="0" y="1791722"/>
                </a:lnTo>
                <a:lnTo>
                  <a:pt x="12934" y="1803477"/>
                </a:lnTo>
                <a:cubicBezTo>
                  <a:pt x="304014" y="2043699"/>
                  <a:pt x="677187" y="2188003"/>
                  <a:pt x="1084063" y="2188003"/>
                </a:cubicBezTo>
                <a:cubicBezTo>
                  <a:pt x="2014066" y="2188003"/>
                  <a:pt x="2767983" y="1434086"/>
                  <a:pt x="2767983" y="504083"/>
                </a:cubicBezTo>
                <a:cubicBezTo>
                  <a:pt x="2767983" y="329707"/>
                  <a:pt x="2741478" y="161522"/>
                  <a:pt x="2692277" y="3337"/>
                </a:cubicBezTo>
                <a:lnTo>
                  <a:pt x="269105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CE8-1220-44CC-AD9D-B0296708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1843-4A82-40D6-AD1A-DD28DE6F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048F-CAF0-475D-87EB-4303CA2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EA6C-65E9-4837-BB4E-282B96AF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72EF-6752-4D58-8E3C-20D7CF1D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89AE-5B48-4720-B9FF-E7D74CD3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99DA-889B-4B6A-9CEA-EE900DC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652D-D09F-4834-8B96-DD483FAF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3BD6902-9C15-4CC2-8690-2471098365FB}"/>
              </a:ext>
            </a:extLst>
          </p:cNvPr>
          <p:cNvSpPr/>
          <p:nvPr userDrawn="1"/>
        </p:nvSpPr>
        <p:spPr>
          <a:xfrm>
            <a:off x="9351822" y="1"/>
            <a:ext cx="2842393" cy="2396383"/>
          </a:xfrm>
          <a:custGeom>
            <a:avLst/>
            <a:gdLst>
              <a:gd name="connsiteX0" fmla="*/ 69999 w 2842393"/>
              <a:gd name="connsiteY0" fmla="*/ 0 h 2396383"/>
              <a:gd name="connsiteX1" fmla="*/ 285307 w 2842393"/>
              <a:gd name="connsiteY1" fmla="*/ 0 h 2396383"/>
              <a:gd name="connsiteX2" fmla="*/ 284086 w 2842393"/>
              <a:gd name="connsiteY2" fmla="*/ 3337 h 2396383"/>
              <a:gd name="connsiteX3" fmla="*/ 208380 w 2842393"/>
              <a:gd name="connsiteY3" fmla="*/ 504083 h 2396383"/>
              <a:gd name="connsiteX4" fmla="*/ 1892300 w 2842393"/>
              <a:gd name="connsiteY4" fmla="*/ 2188003 h 2396383"/>
              <a:gd name="connsiteX5" fmla="*/ 2833796 w 2842393"/>
              <a:gd name="connsiteY5" fmla="*/ 1900416 h 2396383"/>
              <a:gd name="connsiteX6" fmla="*/ 2842393 w 2842393"/>
              <a:gd name="connsiteY6" fmla="*/ 1893987 h 2396383"/>
              <a:gd name="connsiteX7" fmla="*/ 2842393 w 2842393"/>
              <a:gd name="connsiteY7" fmla="*/ 2138765 h 2396383"/>
              <a:gd name="connsiteX8" fmla="*/ 2794282 w 2842393"/>
              <a:gd name="connsiteY8" fmla="*/ 2167993 h 2396383"/>
              <a:gd name="connsiteX9" fmla="*/ 1892300 w 2842393"/>
              <a:gd name="connsiteY9" fmla="*/ 2396383 h 2396383"/>
              <a:gd name="connsiteX10" fmla="*/ 0 w 2842393"/>
              <a:gd name="connsiteY10" fmla="*/ 504083 h 2396383"/>
              <a:gd name="connsiteX11" fmla="*/ 38445 w 2842393"/>
              <a:gd name="connsiteY11" fmla="*/ 122719 h 2396383"/>
              <a:gd name="connsiteX12" fmla="*/ 69999 w 2842393"/>
              <a:gd name="connsiteY12" fmla="*/ 0 h 23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2393" h="2396383">
                <a:moveTo>
                  <a:pt x="69999" y="0"/>
                </a:moveTo>
                <a:lnTo>
                  <a:pt x="285307" y="0"/>
                </a:lnTo>
                <a:lnTo>
                  <a:pt x="284086" y="3337"/>
                </a:lnTo>
                <a:cubicBezTo>
                  <a:pt x="234885" y="161522"/>
                  <a:pt x="208380" y="329707"/>
                  <a:pt x="208380" y="504083"/>
                </a:cubicBezTo>
                <a:cubicBezTo>
                  <a:pt x="208380" y="1434086"/>
                  <a:pt x="962297" y="2188003"/>
                  <a:pt x="1892300" y="2188003"/>
                </a:cubicBezTo>
                <a:cubicBezTo>
                  <a:pt x="2241051" y="2188003"/>
                  <a:pt x="2565040" y="2081983"/>
                  <a:pt x="2833796" y="1900416"/>
                </a:cubicBezTo>
                <a:lnTo>
                  <a:pt x="2842393" y="1893987"/>
                </a:lnTo>
                <a:lnTo>
                  <a:pt x="2842393" y="2138765"/>
                </a:lnTo>
                <a:lnTo>
                  <a:pt x="2794282" y="2167993"/>
                </a:lnTo>
                <a:cubicBezTo>
                  <a:pt x="2526156" y="2313648"/>
                  <a:pt x="2218890" y="2396383"/>
                  <a:pt x="1892300" y="2396383"/>
                </a:cubicBezTo>
                <a:cubicBezTo>
                  <a:pt x="847212" y="2396383"/>
                  <a:pt x="0" y="1549171"/>
                  <a:pt x="0" y="504083"/>
                </a:cubicBezTo>
                <a:cubicBezTo>
                  <a:pt x="0" y="373447"/>
                  <a:pt x="13238" y="245903"/>
                  <a:pt x="38445" y="122719"/>
                </a:cubicBezTo>
                <a:lnTo>
                  <a:pt x="69999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AB099-A76B-4175-9953-B209882E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4BFE-75B8-45F6-914B-E04F3B6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521B1-5809-4CE1-A986-5352BBB2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06BA7F2-1580-4285-BE04-8F64B065F2E1}"/>
              </a:ext>
            </a:extLst>
          </p:cNvPr>
          <p:cNvSpPr/>
          <p:nvPr userDrawn="1"/>
        </p:nvSpPr>
        <p:spPr>
          <a:xfrm>
            <a:off x="266700" y="0"/>
            <a:ext cx="5016500" cy="3429000"/>
          </a:xfrm>
          <a:custGeom>
            <a:avLst/>
            <a:gdLst>
              <a:gd name="connsiteX0" fmla="*/ 176771 w 5016500"/>
              <a:gd name="connsiteY0" fmla="*/ 0 h 3429000"/>
              <a:gd name="connsiteX1" fmla="*/ 633619 w 5016500"/>
              <a:gd name="connsiteY1" fmla="*/ 0 h 3429000"/>
              <a:gd name="connsiteX2" fmla="*/ 582054 w 5016500"/>
              <a:gd name="connsiteY2" fmla="*/ 107042 h 3429000"/>
              <a:gd name="connsiteX3" fmla="*/ 417774 w 5016500"/>
              <a:gd name="connsiteY3" fmla="*/ 920750 h 3429000"/>
              <a:gd name="connsiteX4" fmla="*/ 2508250 w 5016500"/>
              <a:gd name="connsiteY4" fmla="*/ 3011226 h 3429000"/>
              <a:gd name="connsiteX5" fmla="*/ 4598726 w 5016500"/>
              <a:gd name="connsiteY5" fmla="*/ 920750 h 3429000"/>
              <a:gd name="connsiteX6" fmla="*/ 4434446 w 5016500"/>
              <a:gd name="connsiteY6" fmla="*/ 107042 h 3429000"/>
              <a:gd name="connsiteX7" fmla="*/ 4382881 w 5016500"/>
              <a:gd name="connsiteY7" fmla="*/ 0 h 3429000"/>
              <a:gd name="connsiteX8" fmla="*/ 4839730 w 5016500"/>
              <a:gd name="connsiteY8" fmla="*/ 0 h 3429000"/>
              <a:gd name="connsiteX9" fmla="*/ 4903734 w 5016500"/>
              <a:gd name="connsiteY9" fmla="*/ 174873 h 3429000"/>
              <a:gd name="connsiteX10" fmla="*/ 5016500 w 5016500"/>
              <a:gd name="connsiteY10" fmla="*/ 920750 h 3429000"/>
              <a:gd name="connsiteX11" fmla="*/ 2508250 w 5016500"/>
              <a:gd name="connsiteY11" fmla="*/ 3429000 h 3429000"/>
              <a:gd name="connsiteX12" fmla="*/ 0 w 5016500"/>
              <a:gd name="connsiteY12" fmla="*/ 920750 h 3429000"/>
              <a:gd name="connsiteX13" fmla="*/ 112766 w 5016500"/>
              <a:gd name="connsiteY13" fmla="*/ 174873 h 3429000"/>
              <a:gd name="connsiteX14" fmla="*/ 176771 w 5016500"/>
              <a:gd name="connsiteY1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16500" h="3429000">
                <a:moveTo>
                  <a:pt x="176771" y="0"/>
                </a:moveTo>
                <a:lnTo>
                  <a:pt x="633619" y="0"/>
                </a:lnTo>
                <a:lnTo>
                  <a:pt x="582054" y="107042"/>
                </a:lnTo>
                <a:cubicBezTo>
                  <a:pt x="476270" y="357144"/>
                  <a:pt x="417774" y="632116"/>
                  <a:pt x="417774" y="920750"/>
                </a:cubicBezTo>
                <a:cubicBezTo>
                  <a:pt x="417774" y="2075288"/>
                  <a:pt x="1353712" y="3011226"/>
                  <a:pt x="2508250" y="3011226"/>
                </a:cubicBezTo>
                <a:cubicBezTo>
                  <a:pt x="3662788" y="3011226"/>
                  <a:pt x="4598726" y="2075288"/>
                  <a:pt x="4598726" y="920750"/>
                </a:cubicBezTo>
                <a:cubicBezTo>
                  <a:pt x="4598726" y="632116"/>
                  <a:pt x="4540230" y="357144"/>
                  <a:pt x="4434446" y="107042"/>
                </a:cubicBezTo>
                <a:lnTo>
                  <a:pt x="4382881" y="0"/>
                </a:lnTo>
                <a:lnTo>
                  <a:pt x="4839730" y="0"/>
                </a:lnTo>
                <a:lnTo>
                  <a:pt x="4903734" y="174873"/>
                </a:lnTo>
                <a:cubicBezTo>
                  <a:pt x="4977020" y="410496"/>
                  <a:pt x="5016500" y="661012"/>
                  <a:pt x="5016500" y="920750"/>
                </a:cubicBezTo>
                <a:cubicBezTo>
                  <a:pt x="5016500" y="2306018"/>
                  <a:pt x="3893518" y="3429000"/>
                  <a:pt x="2508250" y="3429000"/>
                </a:cubicBezTo>
                <a:cubicBezTo>
                  <a:pt x="1122982" y="3429000"/>
                  <a:pt x="0" y="2306018"/>
                  <a:pt x="0" y="920750"/>
                </a:cubicBezTo>
                <a:cubicBezTo>
                  <a:pt x="0" y="661012"/>
                  <a:pt x="39480" y="410496"/>
                  <a:pt x="112766" y="174873"/>
                </a:cubicBezTo>
                <a:lnTo>
                  <a:pt x="17677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684F72-8524-4C0E-8DCE-1C67DBAE4B2C}"/>
              </a:ext>
            </a:extLst>
          </p:cNvPr>
          <p:cNvSpPr/>
          <p:nvPr userDrawn="1"/>
        </p:nvSpPr>
        <p:spPr>
          <a:xfrm>
            <a:off x="8026302" y="2609216"/>
            <a:ext cx="4183110" cy="4253853"/>
          </a:xfrm>
          <a:custGeom>
            <a:avLst/>
            <a:gdLst>
              <a:gd name="connsiteX0" fmla="*/ 2686751 w 4183110"/>
              <a:gd name="connsiteY0" fmla="*/ 0 h 4253853"/>
              <a:gd name="connsiteX1" fmla="*/ 3967416 w 4183110"/>
              <a:gd name="connsiteY1" fmla="*/ 324276 h 4253853"/>
              <a:gd name="connsiteX2" fmla="*/ 4183110 w 4183110"/>
              <a:gd name="connsiteY2" fmla="*/ 455314 h 4253853"/>
              <a:gd name="connsiteX3" fmla="*/ 4183110 w 4183110"/>
              <a:gd name="connsiteY3" fmla="*/ 823531 h 4253853"/>
              <a:gd name="connsiteX4" fmla="*/ 4023518 w 4183110"/>
              <a:gd name="connsiteY4" fmla="*/ 704191 h 4253853"/>
              <a:gd name="connsiteX5" fmla="*/ 2686751 w 4183110"/>
              <a:gd name="connsiteY5" fmla="*/ 295865 h 4253853"/>
              <a:gd name="connsiteX6" fmla="*/ 295865 w 4183110"/>
              <a:gd name="connsiteY6" fmla="*/ 2686751 h 4253853"/>
              <a:gd name="connsiteX7" fmla="*/ 841827 w 4183110"/>
              <a:gd name="connsiteY7" fmla="*/ 4207577 h 4253853"/>
              <a:gd name="connsiteX8" fmla="*/ 883885 w 4183110"/>
              <a:gd name="connsiteY8" fmla="*/ 4253853 h 4253853"/>
              <a:gd name="connsiteX9" fmla="*/ 507397 w 4183110"/>
              <a:gd name="connsiteY9" fmla="*/ 4253853 h 4253853"/>
              <a:gd name="connsiteX10" fmla="*/ 458855 w 4183110"/>
              <a:gd name="connsiteY10" fmla="*/ 4188939 h 4253853"/>
              <a:gd name="connsiteX11" fmla="*/ 0 w 4183110"/>
              <a:gd name="connsiteY11" fmla="*/ 2686751 h 4253853"/>
              <a:gd name="connsiteX12" fmla="*/ 2686751 w 4183110"/>
              <a:gd name="connsiteY12" fmla="*/ 0 h 42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3110" h="4253853">
                <a:moveTo>
                  <a:pt x="2686751" y="0"/>
                </a:moveTo>
                <a:cubicBezTo>
                  <a:pt x="3150455" y="0"/>
                  <a:pt x="3586722" y="117471"/>
                  <a:pt x="3967416" y="324276"/>
                </a:cubicBezTo>
                <a:lnTo>
                  <a:pt x="4183110" y="455314"/>
                </a:lnTo>
                <a:lnTo>
                  <a:pt x="4183110" y="823531"/>
                </a:lnTo>
                <a:lnTo>
                  <a:pt x="4023518" y="704191"/>
                </a:lnTo>
                <a:cubicBezTo>
                  <a:pt x="3641930" y="446395"/>
                  <a:pt x="3181920" y="295865"/>
                  <a:pt x="2686751" y="295865"/>
                </a:cubicBezTo>
                <a:cubicBezTo>
                  <a:pt x="1366301" y="295865"/>
                  <a:pt x="295865" y="1366301"/>
                  <a:pt x="295865" y="2686751"/>
                </a:cubicBezTo>
                <a:cubicBezTo>
                  <a:pt x="295865" y="3264448"/>
                  <a:pt x="500753" y="3794291"/>
                  <a:pt x="841827" y="4207577"/>
                </a:cubicBezTo>
                <a:lnTo>
                  <a:pt x="883885" y="4253853"/>
                </a:lnTo>
                <a:lnTo>
                  <a:pt x="507397" y="4253853"/>
                </a:lnTo>
                <a:lnTo>
                  <a:pt x="458855" y="4188939"/>
                </a:lnTo>
                <a:cubicBezTo>
                  <a:pt x="169158" y="3760131"/>
                  <a:pt x="0" y="3243196"/>
                  <a:pt x="0" y="2686751"/>
                </a:cubicBezTo>
                <a:cubicBezTo>
                  <a:pt x="0" y="1202899"/>
                  <a:pt x="1202899" y="0"/>
                  <a:pt x="268675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4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E4B2-5E38-492F-84D5-7AEFA8C8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FBD6-489B-4A86-BD55-F9369890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8AE8-7BD6-4C95-B5B9-2DA175DA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2617-299E-4878-B117-FA99BE08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C66F-5023-49FA-A7D0-0AA1832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A763-4518-4AFC-944D-7ECEEE0F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C0BD84-34CB-4C41-B6ED-6197E432ABB8}"/>
              </a:ext>
            </a:extLst>
          </p:cNvPr>
          <p:cNvSpPr/>
          <p:nvPr userDrawn="1"/>
        </p:nvSpPr>
        <p:spPr>
          <a:xfrm>
            <a:off x="1" y="0"/>
            <a:ext cx="2976363" cy="2396383"/>
          </a:xfrm>
          <a:custGeom>
            <a:avLst/>
            <a:gdLst>
              <a:gd name="connsiteX0" fmla="*/ 2691056 w 2976363"/>
              <a:gd name="connsiteY0" fmla="*/ 0 h 2396383"/>
              <a:gd name="connsiteX1" fmla="*/ 2906364 w 2976363"/>
              <a:gd name="connsiteY1" fmla="*/ 0 h 2396383"/>
              <a:gd name="connsiteX2" fmla="*/ 2937918 w 2976363"/>
              <a:gd name="connsiteY2" fmla="*/ 122719 h 2396383"/>
              <a:gd name="connsiteX3" fmla="*/ 2976363 w 2976363"/>
              <a:gd name="connsiteY3" fmla="*/ 504083 h 2396383"/>
              <a:gd name="connsiteX4" fmla="*/ 1084063 w 2976363"/>
              <a:gd name="connsiteY4" fmla="*/ 2396383 h 2396383"/>
              <a:gd name="connsiteX5" fmla="*/ 26060 w 2976363"/>
              <a:gd name="connsiteY5" fmla="*/ 2073208 h 2396383"/>
              <a:gd name="connsiteX6" fmla="*/ 0 w 2976363"/>
              <a:gd name="connsiteY6" fmla="*/ 2053721 h 2396383"/>
              <a:gd name="connsiteX7" fmla="*/ 0 w 2976363"/>
              <a:gd name="connsiteY7" fmla="*/ 1791722 h 2396383"/>
              <a:gd name="connsiteX8" fmla="*/ 12934 w 2976363"/>
              <a:gd name="connsiteY8" fmla="*/ 1803477 h 2396383"/>
              <a:gd name="connsiteX9" fmla="*/ 1084063 w 2976363"/>
              <a:gd name="connsiteY9" fmla="*/ 2188003 h 2396383"/>
              <a:gd name="connsiteX10" fmla="*/ 2767983 w 2976363"/>
              <a:gd name="connsiteY10" fmla="*/ 504083 h 2396383"/>
              <a:gd name="connsiteX11" fmla="*/ 2692277 w 2976363"/>
              <a:gd name="connsiteY11" fmla="*/ 3337 h 2396383"/>
              <a:gd name="connsiteX12" fmla="*/ 2691056 w 2976363"/>
              <a:gd name="connsiteY12" fmla="*/ 0 h 23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6363" h="2396383">
                <a:moveTo>
                  <a:pt x="2691056" y="0"/>
                </a:moveTo>
                <a:lnTo>
                  <a:pt x="2906364" y="0"/>
                </a:lnTo>
                <a:lnTo>
                  <a:pt x="2937918" y="122719"/>
                </a:lnTo>
                <a:cubicBezTo>
                  <a:pt x="2963125" y="245903"/>
                  <a:pt x="2976363" y="373447"/>
                  <a:pt x="2976363" y="504083"/>
                </a:cubicBezTo>
                <a:cubicBezTo>
                  <a:pt x="2976363" y="1549171"/>
                  <a:pt x="2129151" y="2396383"/>
                  <a:pt x="1084063" y="2396383"/>
                </a:cubicBezTo>
                <a:cubicBezTo>
                  <a:pt x="692155" y="2396383"/>
                  <a:pt x="328073" y="2277244"/>
                  <a:pt x="26060" y="2073208"/>
                </a:cubicBezTo>
                <a:lnTo>
                  <a:pt x="0" y="2053721"/>
                </a:lnTo>
                <a:lnTo>
                  <a:pt x="0" y="1791722"/>
                </a:lnTo>
                <a:lnTo>
                  <a:pt x="12934" y="1803477"/>
                </a:lnTo>
                <a:cubicBezTo>
                  <a:pt x="304014" y="2043699"/>
                  <a:pt x="677187" y="2188003"/>
                  <a:pt x="1084063" y="2188003"/>
                </a:cubicBezTo>
                <a:cubicBezTo>
                  <a:pt x="2014066" y="2188003"/>
                  <a:pt x="2767983" y="1434086"/>
                  <a:pt x="2767983" y="504083"/>
                </a:cubicBezTo>
                <a:cubicBezTo>
                  <a:pt x="2767983" y="329707"/>
                  <a:pt x="2741478" y="161522"/>
                  <a:pt x="2692277" y="3337"/>
                </a:cubicBezTo>
                <a:lnTo>
                  <a:pt x="269105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51E-2BF1-4401-915C-FC91C48C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64F22-3907-423D-A038-D4BC204F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F710-10AE-41D8-B3CB-6C6A9C0B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09678-1CE0-4386-AA2B-E911A96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8744-ABBA-4A1E-96A5-E706B843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DDA9-D786-41B7-BD9A-7705E3C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00B-50A8-4FC4-AE39-5DAD4227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AA08-494D-4062-8FF4-4250D4B5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6075-F149-4298-BF6E-B62D1968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594A-091D-4624-85AD-7EFAFD29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B528-D7B8-4F8C-9B61-7414A7EF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7DA94-1B1E-4688-A136-631D81CD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EAA1-F68D-4BFF-AE5C-CB416FD4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4E00-43F6-4607-A14C-017CDEE0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45B2-1AA4-42D3-81B5-5668B3D00E36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8EB9-973C-4549-92FD-89FF1DFF8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2B0A-1C40-4C85-9A1F-90D959C4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34C7-A421-4CC5-B26D-3E1BC431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F37A2-8A33-48D3-B4F7-F279A349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FD75-1947-4B74-86B8-9741C947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13B1-A7BE-4736-B062-1B8EB636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13CB-56EE-4544-9736-5D772E1FB6A3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D014-647F-4D84-9947-15B22156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6190-B61A-48FC-BFB4-71EC5E8B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C4AD-C9A1-4202-8512-5B2A4BA87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Relationship Id="rId9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E259AF-C1A6-42C8-B99A-349BA3013960}"/>
              </a:ext>
            </a:extLst>
          </p:cNvPr>
          <p:cNvSpPr/>
          <p:nvPr/>
        </p:nvSpPr>
        <p:spPr>
          <a:xfrm>
            <a:off x="0" y="0"/>
            <a:ext cx="52848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B776-A171-4EA0-9DCB-E74ADAE8EFA2}"/>
              </a:ext>
            </a:extLst>
          </p:cNvPr>
          <p:cNvSpPr txBox="1"/>
          <p:nvPr/>
        </p:nvSpPr>
        <p:spPr>
          <a:xfrm>
            <a:off x="53511" y="2579407"/>
            <a:ext cx="8936135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effectLst/>
              </a:rPr>
              <a:t> LA DETECTION DES CO</a:t>
            </a:r>
            <a:r>
              <a:rPr lang="fr-FR" sz="4400" dirty="0">
                <a:effectLst/>
              </a:rPr>
              <a:t>MMUNAUTES</a:t>
            </a:r>
            <a:r>
              <a:rPr lang="en-US" sz="4400" dirty="0"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DANS LES </a:t>
            </a:r>
            <a:r>
              <a:rPr lang="fr-FR" sz="4400" dirty="0">
                <a:solidFill>
                  <a:schemeClr val="bg1"/>
                </a:solidFill>
                <a:effectLst/>
              </a:rPr>
              <a:t>RESEAUX </a:t>
            </a:r>
            <a:r>
              <a:rPr lang="en-US" sz="4400" dirty="0">
                <a:solidFill>
                  <a:schemeClr val="bg1"/>
                </a:solidFill>
                <a:effectLst/>
              </a:rPr>
              <a:t> </a:t>
            </a:r>
            <a:r>
              <a:rPr lang="fr-FR" sz="4400" dirty="0">
                <a:solidFill>
                  <a:schemeClr val="bg1"/>
                </a:solidFill>
                <a:effectLst/>
              </a:rPr>
              <a:t>SO</a:t>
            </a:r>
            <a:r>
              <a:rPr lang="fr-FR" sz="4400" dirty="0">
                <a:effectLst/>
              </a:rPr>
              <a:t>CIAUX</a:t>
            </a:r>
            <a:endParaRPr lang="en-US" sz="44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B634-738C-495C-BDBA-CA3E962C1FF3}"/>
              </a:ext>
            </a:extLst>
          </p:cNvPr>
          <p:cNvSpPr/>
          <p:nvPr/>
        </p:nvSpPr>
        <p:spPr>
          <a:xfrm>
            <a:off x="5284860" y="0"/>
            <a:ext cx="690714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4006E-4631-445C-9603-F1F7C154FD35}"/>
              </a:ext>
            </a:extLst>
          </p:cNvPr>
          <p:cNvSpPr txBox="1"/>
          <p:nvPr/>
        </p:nvSpPr>
        <p:spPr>
          <a:xfrm>
            <a:off x="683262" y="5188244"/>
            <a:ext cx="583733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Elabor</a:t>
            </a:r>
            <a:r>
              <a:rPr lang="fr-FR" sz="2000" dirty="0">
                <a:solidFill>
                  <a:schemeClr val="bg1"/>
                </a:solidFill>
              </a:rPr>
              <a:t>é par: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MELLAL Omar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LEMKADEM Tarik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2F8BDD-9144-4178-AA20-F4CC0FE52726}"/>
              </a:ext>
            </a:extLst>
          </p:cNvPr>
          <p:cNvGrpSpPr/>
          <p:nvPr/>
        </p:nvGrpSpPr>
        <p:grpSpPr>
          <a:xfrm rot="5400000">
            <a:off x="10603777" y="1802678"/>
            <a:ext cx="3087545" cy="88900"/>
            <a:chOff x="0" y="0"/>
            <a:chExt cx="3087545" cy="3651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B25218-B78E-4647-8E55-AFBD51E55D61}"/>
                </a:ext>
              </a:extLst>
            </p:cNvPr>
            <p:cNvSpPr/>
            <p:nvPr/>
          </p:nvSpPr>
          <p:spPr>
            <a:xfrm>
              <a:off x="0" y="0"/>
              <a:ext cx="931235" cy="3651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6D873-CC53-44D0-B126-F51E54741349}"/>
                </a:ext>
              </a:extLst>
            </p:cNvPr>
            <p:cNvSpPr/>
            <p:nvPr/>
          </p:nvSpPr>
          <p:spPr>
            <a:xfrm>
              <a:off x="1078155" y="0"/>
              <a:ext cx="931235" cy="36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3F65C8-E344-407C-9C69-57FFBAEEB83C}"/>
                </a:ext>
              </a:extLst>
            </p:cNvPr>
            <p:cNvSpPr/>
            <p:nvPr/>
          </p:nvSpPr>
          <p:spPr>
            <a:xfrm>
              <a:off x="2156310" y="0"/>
              <a:ext cx="931235" cy="3651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B958D2-6360-4C9B-8EB9-9A425DD154E9}"/>
              </a:ext>
            </a:extLst>
          </p:cNvPr>
          <p:cNvSpPr txBox="1"/>
          <p:nvPr/>
        </p:nvSpPr>
        <p:spPr>
          <a:xfrm>
            <a:off x="5388806" y="6111574"/>
            <a:ext cx="5837335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Encadr</a:t>
            </a:r>
            <a:r>
              <a:rPr lang="fr-FR" sz="2000" dirty="0">
                <a:solidFill>
                  <a:schemeClr val="bg1"/>
                </a:solidFill>
              </a:rPr>
              <a:t>é par: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Pr. ATAY Rachid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DE409-1939-4095-978E-E77EB4FAA775}"/>
              </a:ext>
            </a:extLst>
          </p:cNvPr>
          <p:cNvSpPr txBox="1"/>
          <p:nvPr/>
        </p:nvSpPr>
        <p:spPr>
          <a:xfrm>
            <a:off x="318664" y="223206"/>
            <a:ext cx="45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PROJET FIN D’ETUDE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68886-E66A-4633-A6EF-6FC886934D5C}"/>
              </a:ext>
            </a:extLst>
          </p:cNvPr>
          <p:cNvSpPr txBox="1"/>
          <p:nvPr/>
        </p:nvSpPr>
        <p:spPr>
          <a:xfrm>
            <a:off x="5284860" y="0"/>
            <a:ext cx="572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UNIVERSITY MOLAY ISMAIL</a:t>
            </a:r>
          </a:p>
          <a:p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        FACULTE DES SCIENCES - MEKNES</a:t>
            </a:r>
          </a:p>
        </p:txBody>
      </p:sp>
      <p:pic>
        <p:nvPicPr>
          <p:cNvPr id="1026" name="Picture 2" descr="RÃ©sultat de recherche d'images pour &quot;facultÃ© de science meknes&quot;">
            <a:extLst>
              <a:ext uri="{FF2B5EF4-FFF2-40B4-BE49-F238E27FC236}">
                <a16:creationId xmlns:a16="http://schemas.microsoft.com/office/drawing/2014/main" id="{87E120DE-BEB9-4EB2-857C-3AB1E9C9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084" y="68849"/>
            <a:ext cx="2401252" cy="7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57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ACA6790-021D-4431-BA67-8F4329EE0BF9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E7BC05-3E77-4F47-B734-8DA72598C670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1651" y="4060543"/>
            <a:ext cx="350825" cy="333061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4E9598-D511-4AB8-A8AC-30F73F9D857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429319"/>
          <a:ext cx="8512972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72">
                  <a:extLst>
                    <a:ext uri="{9D8B030D-6E8A-4147-A177-3AD203B41FA5}">
                      <a16:colId xmlns:a16="http://schemas.microsoft.com/office/drawing/2014/main" val="2709843459"/>
                    </a:ext>
                  </a:extLst>
                </a:gridCol>
                <a:gridCol w="1128129">
                  <a:extLst>
                    <a:ext uri="{9D8B030D-6E8A-4147-A177-3AD203B41FA5}">
                      <a16:colId xmlns:a16="http://schemas.microsoft.com/office/drawing/2014/main" val="892177612"/>
                    </a:ext>
                  </a:extLst>
                </a:gridCol>
                <a:gridCol w="1068122">
                  <a:extLst>
                    <a:ext uri="{9D8B030D-6E8A-4147-A177-3AD203B41FA5}">
                      <a16:colId xmlns:a16="http://schemas.microsoft.com/office/drawing/2014/main" val="3372624213"/>
                    </a:ext>
                  </a:extLst>
                </a:gridCol>
                <a:gridCol w="404046">
                  <a:extLst>
                    <a:ext uri="{9D8B030D-6E8A-4147-A177-3AD203B41FA5}">
                      <a16:colId xmlns:a16="http://schemas.microsoft.com/office/drawing/2014/main" val="128482196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57956778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1625810027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1157673243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20006353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17342225"/>
                    </a:ext>
                  </a:extLst>
                </a:gridCol>
                <a:gridCol w="412047">
                  <a:extLst>
                    <a:ext uri="{9D8B030D-6E8A-4147-A177-3AD203B41FA5}">
                      <a16:colId xmlns:a16="http://schemas.microsoft.com/office/drawing/2014/main" val="2361453730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500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94006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1985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0191420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7016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577453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981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033194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71255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8341163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33161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284120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95220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16%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8561257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70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99%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26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90742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37245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8559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37%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298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03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EE368-9E84-4973-82F0-6D6D9217AA7F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des graphes aléatoire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9D66B88-E9CB-481A-BF72-579095AC1299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429319"/>
          <a:ext cx="2286000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030">
                  <a:extLst>
                    <a:ext uri="{9D8B030D-6E8A-4147-A177-3AD203B41FA5}">
                      <a16:colId xmlns:a16="http://schemas.microsoft.com/office/drawing/2014/main" val="17930412"/>
                    </a:ext>
                  </a:extLst>
                </a:gridCol>
                <a:gridCol w="978970">
                  <a:extLst>
                    <a:ext uri="{9D8B030D-6E8A-4147-A177-3AD203B41FA5}">
                      <a16:colId xmlns:a16="http://schemas.microsoft.com/office/drawing/2014/main" val="2969730355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867935509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8662999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061751857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28867129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33146669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055000838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287604886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636206371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587507307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201770694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670691458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54281749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45193572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918516626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6276758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25531887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77714151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662288112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347831095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10606384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15CB3CA-CCA8-4915-A9F8-A9E5C9EFE9DF}"/>
              </a:ext>
            </a:extLst>
          </p:cNvPr>
          <p:cNvGraphicFramePr>
            <a:graphicFrameLocks noGrp="1"/>
          </p:cNvGraphicFramePr>
          <p:nvPr/>
        </p:nvGraphicFramePr>
        <p:xfrm>
          <a:off x="7642148" y="1449510"/>
          <a:ext cx="1477204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122">
                  <a:extLst>
                    <a:ext uri="{9D8B030D-6E8A-4147-A177-3AD203B41FA5}">
                      <a16:colId xmlns:a16="http://schemas.microsoft.com/office/drawing/2014/main" val="1286921905"/>
                    </a:ext>
                  </a:extLst>
                </a:gridCol>
                <a:gridCol w="407082">
                  <a:extLst>
                    <a:ext uri="{9D8B030D-6E8A-4147-A177-3AD203B41FA5}">
                      <a16:colId xmlns:a16="http://schemas.microsoft.com/office/drawing/2014/main" val="1569370875"/>
                    </a:ext>
                  </a:extLst>
                </a:gridCol>
              </a:tblGrid>
              <a:tr h="4774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2941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883961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35428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45324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6825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856007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25323"/>
                  </a:ext>
                </a:extLst>
              </a:tr>
              <a:tr h="27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917933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088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4820559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159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15540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1741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351613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7341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99285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2918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036485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8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1E63B1BE-91E7-494D-8153-F8D49A66FBBB}"/>
              </a:ext>
            </a:extLst>
          </p:cNvPr>
          <p:cNvSpPr/>
          <p:nvPr/>
        </p:nvSpPr>
        <p:spPr>
          <a:xfrm>
            <a:off x="8686800" y="4108282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FCF184-F43A-46C1-BF5B-0E60D61BE732}"/>
              </a:ext>
            </a:extLst>
          </p:cNvPr>
          <p:cNvSpPr/>
          <p:nvPr/>
        </p:nvSpPr>
        <p:spPr>
          <a:xfrm>
            <a:off x="8654071" y="2895600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E08879-F3FD-4B5E-B36A-22641C49F74F}"/>
              </a:ext>
            </a:extLst>
          </p:cNvPr>
          <p:cNvSpPr/>
          <p:nvPr/>
        </p:nvSpPr>
        <p:spPr>
          <a:xfrm>
            <a:off x="8686800" y="3518631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4314D6-307F-4B83-9E3D-4F37C58742EB}"/>
              </a:ext>
            </a:extLst>
          </p:cNvPr>
          <p:cNvSpPr/>
          <p:nvPr/>
        </p:nvSpPr>
        <p:spPr>
          <a:xfrm>
            <a:off x="8679877" y="4705169"/>
            <a:ext cx="457200" cy="2198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81ECED-DB70-4C87-B3B7-0F8A5C012F63}"/>
              </a:ext>
            </a:extLst>
          </p:cNvPr>
          <p:cNvSpPr/>
          <p:nvPr/>
        </p:nvSpPr>
        <p:spPr>
          <a:xfrm>
            <a:off x="8693863" y="5333099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2B70F-DD75-4370-A6D3-4D4223839600}"/>
              </a:ext>
            </a:extLst>
          </p:cNvPr>
          <p:cNvSpPr/>
          <p:nvPr/>
        </p:nvSpPr>
        <p:spPr>
          <a:xfrm>
            <a:off x="8662152" y="5891707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F99C27-9BCC-40F5-8BA4-EABB2D22A544}"/>
              </a:ext>
            </a:extLst>
          </p:cNvPr>
          <p:cNvSpPr/>
          <p:nvPr/>
        </p:nvSpPr>
        <p:spPr>
          <a:xfrm>
            <a:off x="8653534" y="6495503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5F18E829-5521-4182-A6AC-E208C8C12074}"/>
              </a:ext>
            </a:extLst>
          </p:cNvPr>
          <p:cNvSpPr/>
          <p:nvPr/>
        </p:nvSpPr>
        <p:spPr>
          <a:xfrm>
            <a:off x="8212129" y="4274871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99BEEC2D-1EE8-4D02-BB81-BE322C5D61D9}"/>
              </a:ext>
            </a:extLst>
          </p:cNvPr>
          <p:cNvSpPr/>
          <p:nvPr/>
        </p:nvSpPr>
        <p:spPr>
          <a:xfrm>
            <a:off x="8227853" y="3989549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77D27B1-0DAC-4F84-B1C5-61F11DF85144}"/>
              </a:ext>
            </a:extLst>
          </p:cNvPr>
          <p:cNvSpPr/>
          <p:nvPr/>
        </p:nvSpPr>
        <p:spPr>
          <a:xfrm>
            <a:off x="8236601" y="2992404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CB35D30-A6F2-44B7-8CDD-BBD50970D71B}"/>
              </a:ext>
            </a:extLst>
          </p:cNvPr>
          <p:cNvSpPr/>
          <p:nvPr/>
        </p:nvSpPr>
        <p:spPr>
          <a:xfrm>
            <a:off x="8252325" y="2707082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FD2C1C9-7C97-4649-B9BE-D2F4584372A7}"/>
              </a:ext>
            </a:extLst>
          </p:cNvPr>
          <p:cNvSpPr/>
          <p:nvPr/>
        </p:nvSpPr>
        <p:spPr>
          <a:xfrm>
            <a:off x="8196405" y="363363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CE0FCDE7-9D5C-41A2-9142-463FAEAB6CCF}"/>
              </a:ext>
            </a:extLst>
          </p:cNvPr>
          <p:cNvSpPr/>
          <p:nvPr/>
        </p:nvSpPr>
        <p:spPr>
          <a:xfrm>
            <a:off x="8212129" y="334831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721B1975-F424-480D-85CE-EA3C6525D6DF}"/>
              </a:ext>
            </a:extLst>
          </p:cNvPr>
          <p:cNvSpPr/>
          <p:nvPr/>
        </p:nvSpPr>
        <p:spPr>
          <a:xfrm>
            <a:off x="8220549" y="4842436"/>
            <a:ext cx="221844" cy="237465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32C02FF-5D13-4644-AEEF-6DE96794C60C}"/>
              </a:ext>
            </a:extLst>
          </p:cNvPr>
          <p:cNvSpPr/>
          <p:nvPr/>
        </p:nvSpPr>
        <p:spPr>
          <a:xfrm>
            <a:off x="8236273" y="4577720"/>
            <a:ext cx="221844" cy="196252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6C86E961-1568-44D4-BDCD-D55B17AB7586}"/>
              </a:ext>
            </a:extLst>
          </p:cNvPr>
          <p:cNvSpPr/>
          <p:nvPr/>
        </p:nvSpPr>
        <p:spPr>
          <a:xfrm>
            <a:off x="8206506" y="543418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1D8B1880-1BC3-4692-9587-ADFAD235AF63}"/>
              </a:ext>
            </a:extLst>
          </p:cNvPr>
          <p:cNvSpPr/>
          <p:nvPr/>
        </p:nvSpPr>
        <p:spPr>
          <a:xfrm>
            <a:off x="8222230" y="514886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225EB86-7DFC-406D-AB1C-9111C36F118A}"/>
              </a:ext>
            </a:extLst>
          </p:cNvPr>
          <p:cNvSpPr/>
          <p:nvPr/>
        </p:nvSpPr>
        <p:spPr>
          <a:xfrm>
            <a:off x="8236190" y="6006170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C05FD812-BA27-4B01-A0AB-9EDBFFFBB59A}"/>
              </a:ext>
            </a:extLst>
          </p:cNvPr>
          <p:cNvSpPr/>
          <p:nvPr/>
        </p:nvSpPr>
        <p:spPr>
          <a:xfrm>
            <a:off x="8251914" y="5720848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E2BC25D2-8430-4AB8-830C-D2E60657272C}"/>
              </a:ext>
            </a:extLst>
          </p:cNvPr>
          <p:cNvSpPr/>
          <p:nvPr/>
        </p:nvSpPr>
        <p:spPr>
          <a:xfrm>
            <a:off x="8252647" y="6583833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E853022-A1DF-483F-A7E3-0F33826E388B}"/>
              </a:ext>
            </a:extLst>
          </p:cNvPr>
          <p:cNvSpPr/>
          <p:nvPr/>
        </p:nvSpPr>
        <p:spPr>
          <a:xfrm>
            <a:off x="8268371" y="6298511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CDCA4-4267-4803-B03B-7DB46C013159}"/>
              </a:ext>
            </a:extLst>
          </p:cNvPr>
          <p:cNvSpPr/>
          <p:nvPr/>
        </p:nvSpPr>
        <p:spPr>
          <a:xfrm>
            <a:off x="6550334" y="-156280"/>
            <a:ext cx="2265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Barabasi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-Albert</a:t>
            </a:r>
            <a:r>
              <a:rPr lang="en-US" sz="48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002E5C-BEA9-48F7-91D3-1BF72493FAB2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0DC5C7-95BF-443D-BB9D-08539B1DB80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8">
            <a:extLst>
              <a:ext uri="{FF2B5EF4-FFF2-40B4-BE49-F238E27FC236}">
                <a16:creationId xmlns:a16="http://schemas.microsoft.com/office/drawing/2014/main" id="{7CBAFA41-3A02-4FA9-A3C0-18BAF6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rgbClr val="92D050"/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D00F18-71B8-4E79-9D2E-84EEDAB37D43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6408907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543 -0.005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  <p:bldP spid="47" grpId="0" animBg="1"/>
      <p:bldP spid="52" grpId="0" animBg="1"/>
      <p:bldP spid="53" grpId="0" animBg="1"/>
      <p:bldP spid="57" grpId="0" animBg="1"/>
      <p:bldP spid="58" grpId="0" animBg="1"/>
      <p:bldP spid="3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38" grpId="0"/>
      <p:bldP spid="38" grpId="1"/>
      <p:bldP spid="3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ACA6790-021D-4431-BA67-8F4329EE0BF9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E7BC05-3E77-4F47-B734-8DA72598C670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1651" y="4060543"/>
            <a:ext cx="350825" cy="333061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4E9598-D511-4AB8-A8AC-30F73F9D857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429319"/>
          <a:ext cx="8512972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72">
                  <a:extLst>
                    <a:ext uri="{9D8B030D-6E8A-4147-A177-3AD203B41FA5}">
                      <a16:colId xmlns:a16="http://schemas.microsoft.com/office/drawing/2014/main" val="2709843459"/>
                    </a:ext>
                  </a:extLst>
                </a:gridCol>
                <a:gridCol w="1128129">
                  <a:extLst>
                    <a:ext uri="{9D8B030D-6E8A-4147-A177-3AD203B41FA5}">
                      <a16:colId xmlns:a16="http://schemas.microsoft.com/office/drawing/2014/main" val="892177612"/>
                    </a:ext>
                  </a:extLst>
                </a:gridCol>
                <a:gridCol w="1068122">
                  <a:extLst>
                    <a:ext uri="{9D8B030D-6E8A-4147-A177-3AD203B41FA5}">
                      <a16:colId xmlns:a16="http://schemas.microsoft.com/office/drawing/2014/main" val="3372624213"/>
                    </a:ext>
                  </a:extLst>
                </a:gridCol>
                <a:gridCol w="404046">
                  <a:extLst>
                    <a:ext uri="{9D8B030D-6E8A-4147-A177-3AD203B41FA5}">
                      <a16:colId xmlns:a16="http://schemas.microsoft.com/office/drawing/2014/main" val="128482196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57956778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1625810027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1157673243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20006353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17342225"/>
                    </a:ext>
                  </a:extLst>
                </a:gridCol>
                <a:gridCol w="412047">
                  <a:extLst>
                    <a:ext uri="{9D8B030D-6E8A-4147-A177-3AD203B41FA5}">
                      <a16:colId xmlns:a16="http://schemas.microsoft.com/office/drawing/2014/main" val="2361453730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500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94006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1985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0191420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7016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577453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981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033194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71255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8341163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33161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284120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95220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8561257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70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26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90742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37245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17.517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29.683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8559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298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03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EE368-9E84-4973-82F0-6D6D9217AA7F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des graphes aléatoire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9D66B88-E9CB-481A-BF72-579095AC1299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429319"/>
          <a:ext cx="2286000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030">
                  <a:extLst>
                    <a:ext uri="{9D8B030D-6E8A-4147-A177-3AD203B41FA5}">
                      <a16:colId xmlns:a16="http://schemas.microsoft.com/office/drawing/2014/main" val="17930412"/>
                    </a:ext>
                  </a:extLst>
                </a:gridCol>
                <a:gridCol w="978970">
                  <a:extLst>
                    <a:ext uri="{9D8B030D-6E8A-4147-A177-3AD203B41FA5}">
                      <a16:colId xmlns:a16="http://schemas.microsoft.com/office/drawing/2014/main" val="2969730355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867935509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8662999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061751857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28867129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33146669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055000838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287604886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636206371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587507307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201770694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670691458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54281749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45193572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918516626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6276758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25531887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77714151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662288112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347831095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10606384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15CB3CA-CCA8-4915-A9F8-A9E5C9EFE9DF}"/>
              </a:ext>
            </a:extLst>
          </p:cNvPr>
          <p:cNvGraphicFramePr>
            <a:graphicFrameLocks noGrp="1"/>
          </p:cNvGraphicFramePr>
          <p:nvPr/>
        </p:nvGraphicFramePr>
        <p:xfrm>
          <a:off x="7639924" y="1459721"/>
          <a:ext cx="1477204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122">
                  <a:extLst>
                    <a:ext uri="{9D8B030D-6E8A-4147-A177-3AD203B41FA5}">
                      <a16:colId xmlns:a16="http://schemas.microsoft.com/office/drawing/2014/main" val="1286921905"/>
                    </a:ext>
                  </a:extLst>
                </a:gridCol>
                <a:gridCol w="407082">
                  <a:extLst>
                    <a:ext uri="{9D8B030D-6E8A-4147-A177-3AD203B41FA5}">
                      <a16:colId xmlns:a16="http://schemas.microsoft.com/office/drawing/2014/main" val="1569370875"/>
                    </a:ext>
                  </a:extLst>
                </a:gridCol>
              </a:tblGrid>
              <a:tr h="4774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2941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883961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35428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45324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6825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856007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25323"/>
                  </a:ext>
                </a:extLst>
              </a:tr>
              <a:tr h="27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917933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088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4820559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159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15540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1741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351613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7341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99285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29.683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2918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036485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8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1E63B1BE-91E7-494D-8153-F8D49A66FBBB}"/>
              </a:ext>
            </a:extLst>
          </p:cNvPr>
          <p:cNvSpPr/>
          <p:nvPr/>
        </p:nvSpPr>
        <p:spPr>
          <a:xfrm>
            <a:off x="8686800" y="4108282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FCF184-F43A-46C1-BF5B-0E60D61BE732}"/>
              </a:ext>
            </a:extLst>
          </p:cNvPr>
          <p:cNvSpPr/>
          <p:nvPr/>
        </p:nvSpPr>
        <p:spPr>
          <a:xfrm>
            <a:off x="8654071" y="2895600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E08879-F3FD-4B5E-B36A-22641C49F74F}"/>
              </a:ext>
            </a:extLst>
          </p:cNvPr>
          <p:cNvSpPr/>
          <p:nvPr/>
        </p:nvSpPr>
        <p:spPr>
          <a:xfrm>
            <a:off x="8686800" y="3518631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4314D6-307F-4B83-9E3D-4F37C58742EB}"/>
              </a:ext>
            </a:extLst>
          </p:cNvPr>
          <p:cNvSpPr/>
          <p:nvPr/>
        </p:nvSpPr>
        <p:spPr>
          <a:xfrm>
            <a:off x="8679877" y="4705169"/>
            <a:ext cx="457200" cy="2198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81ECED-DB70-4C87-B3B7-0F8A5C012F63}"/>
              </a:ext>
            </a:extLst>
          </p:cNvPr>
          <p:cNvSpPr/>
          <p:nvPr/>
        </p:nvSpPr>
        <p:spPr>
          <a:xfrm>
            <a:off x="8693863" y="5333099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2B70F-DD75-4370-A6D3-4D4223839600}"/>
              </a:ext>
            </a:extLst>
          </p:cNvPr>
          <p:cNvSpPr/>
          <p:nvPr/>
        </p:nvSpPr>
        <p:spPr>
          <a:xfrm>
            <a:off x="8662152" y="5891707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F99C27-9BCC-40F5-8BA4-EABB2D22A544}"/>
              </a:ext>
            </a:extLst>
          </p:cNvPr>
          <p:cNvSpPr/>
          <p:nvPr/>
        </p:nvSpPr>
        <p:spPr>
          <a:xfrm>
            <a:off x="8653534" y="6495503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5F18E829-5521-4182-A6AC-E208C8C12074}"/>
              </a:ext>
            </a:extLst>
          </p:cNvPr>
          <p:cNvSpPr/>
          <p:nvPr/>
        </p:nvSpPr>
        <p:spPr>
          <a:xfrm>
            <a:off x="8212129" y="4274871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99BEEC2D-1EE8-4D02-BB81-BE322C5D61D9}"/>
              </a:ext>
            </a:extLst>
          </p:cNvPr>
          <p:cNvSpPr/>
          <p:nvPr/>
        </p:nvSpPr>
        <p:spPr>
          <a:xfrm>
            <a:off x="8227853" y="3989549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77D27B1-0DAC-4F84-B1C5-61F11DF85144}"/>
              </a:ext>
            </a:extLst>
          </p:cNvPr>
          <p:cNvSpPr/>
          <p:nvPr/>
        </p:nvSpPr>
        <p:spPr>
          <a:xfrm>
            <a:off x="8236601" y="2992404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CB35D30-A6F2-44B7-8CDD-BBD50970D71B}"/>
              </a:ext>
            </a:extLst>
          </p:cNvPr>
          <p:cNvSpPr/>
          <p:nvPr/>
        </p:nvSpPr>
        <p:spPr>
          <a:xfrm>
            <a:off x="8252325" y="2707082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FD2C1C9-7C97-4649-B9BE-D2F4584372A7}"/>
              </a:ext>
            </a:extLst>
          </p:cNvPr>
          <p:cNvSpPr/>
          <p:nvPr/>
        </p:nvSpPr>
        <p:spPr>
          <a:xfrm>
            <a:off x="8196405" y="363363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CE0FCDE7-9D5C-41A2-9142-463FAEAB6CCF}"/>
              </a:ext>
            </a:extLst>
          </p:cNvPr>
          <p:cNvSpPr/>
          <p:nvPr/>
        </p:nvSpPr>
        <p:spPr>
          <a:xfrm>
            <a:off x="8212129" y="334831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721B1975-F424-480D-85CE-EA3C6525D6DF}"/>
              </a:ext>
            </a:extLst>
          </p:cNvPr>
          <p:cNvSpPr/>
          <p:nvPr/>
        </p:nvSpPr>
        <p:spPr>
          <a:xfrm>
            <a:off x="8220549" y="4842436"/>
            <a:ext cx="221844" cy="237465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32C02FF-5D13-4644-AEEF-6DE96794C60C}"/>
              </a:ext>
            </a:extLst>
          </p:cNvPr>
          <p:cNvSpPr/>
          <p:nvPr/>
        </p:nvSpPr>
        <p:spPr>
          <a:xfrm>
            <a:off x="8236273" y="4577720"/>
            <a:ext cx="221844" cy="196252"/>
          </a:xfrm>
          <a:prstGeom prst="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6C86E961-1568-44D4-BDCD-D55B17AB7586}"/>
              </a:ext>
            </a:extLst>
          </p:cNvPr>
          <p:cNvSpPr/>
          <p:nvPr/>
        </p:nvSpPr>
        <p:spPr>
          <a:xfrm>
            <a:off x="8206506" y="543418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1D8B1880-1BC3-4692-9587-ADFAD235AF63}"/>
              </a:ext>
            </a:extLst>
          </p:cNvPr>
          <p:cNvSpPr/>
          <p:nvPr/>
        </p:nvSpPr>
        <p:spPr>
          <a:xfrm>
            <a:off x="8222230" y="514886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225EB86-7DFC-406D-AB1C-9111C36F118A}"/>
              </a:ext>
            </a:extLst>
          </p:cNvPr>
          <p:cNvSpPr/>
          <p:nvPr/>
        </p:nvSpPr>
        <p:spPr>
          <a:xfrm>
            <a:off x="8236190" y="6006170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C05FD812-BA27-4B01-A0AB-9EDBFFFBB59A}"/>
              </a:ext>
            </a:extLst>
          </p:cNvPr>
          <p:cNvSpPr/>
          <p:nvPr/>
        </p:nvSpPr>
        <p:spPr>
          <a:xfrm>
            <a:off x="8251914" y="5720848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E2BC25D2-8430-4AB8-830C-D2E60657272C}"/>
              </a:ext>
            </a:extLst>
          </p:cNvPr>
          <p:cNvSpPr/>
          <p:nvPr/>
        </p:nvSpPr>
        <p:spPr>
          <a:xfrm>
            <a:off x="8252647" y="6583833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E853022-A1DF-483F-A7E3-0F33826E388B}"/>
              </a:ext>
            </a:extLst>
          </p:cNvPr>
          <p:cNvSpPr/>
          <p:nvPr/>
        </p:nvSpPr>
        <p:spPr>
          <a:xfrm>
            <a:off x="8268371" y="6298511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CDCA4-4267-4803-B03B-7DB46C013159}"/>
              </a:ext>
            </a:extLst>
          </p:cNvPr>
          <p:cNvSpPr/>
          <p:nvPr/>
        </p:nvSpPr>
        <p:spPr>
          <a:xfrm>
            <a:off x="6605572" y="-156280"/>
            <a:ext cx="21548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Watts-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Strogatz</a:t>
            </a:r>
            <a:r>
              <a:rPr lang="en-US" sz="48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0167A038-D33C-43CD-9304-79F5EB22420E}"/>
              </a:ext>
            </a:extLst>
          </p:cNvPr>
          <p:cNvSpPr/>
          <p:nvPr/>
        </p:nvSpPr>
        <p:spPr>
          <a:xfrm>
            <a:off x="9297985" y="3518631"/>
            <a:ext cx="218994" cy="21982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4BF1BE80-DC70-4B92-89C9-975C95921A08}"/>
              </a:ext>
            </a:extLst>
          </p:cNvPr>
          <p:cNvSpPr/>
          <p:nvPr/>
        </p:nvSpPr>
        <p:spPr>
          <a:xfrm>
            <a:off x="9297183" y="5924432"/>
            <a:ext cx="218994" cy="21982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FB516-0DFE-4A32-AE96-79AA9F1755F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4DEFE3-E63F-4C0C-81DB-41CB3BFA7A4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38">
            <a:extLst>
              <a:ext uri="{FF2B5EF4-FFF2-40B4-BE49-F238E27FC236}">
                <a16:creationId xmlns:a16="http://schemas.microsoft.com/office/drawing/2014/main" id="{01A1BC56-8D3F-4409-A8F1-481A8685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32797A-5E2E-4E24-86DA-491CF83099BB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052270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543 -0.005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  <p:bldP spid="47" grpId="0" animBg="1"/>
      <p:bldP spid="52" grpId="0" animBg="1"/>
      <p:bldP spid="53" grpId="0" animBg="1"/>
      <p:bldP spid="57" grpId="0" animBg="1"/>
      <p:bldP spid="58" grpId="0" animBg="1"/>
      <p:bldP spid="3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38" grpId="0"/>
      <p:bldP spid="38" grpId="1"/>
      <p:bldP spid="38" grpId="2"/>
      <p:bldP spid="2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F0C6A49-83C3-48F2-BDBB-6BB4D3992C7D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36A9C7-1370-4A71-81C8-197058CFFFE4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59CC38-10D4-4CB4-94C8-0289E3D440D1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C8520A-5F0F-42F3-9F53-F07DA5FB76E0}"/>
              </a:ext>
            </a:extLst>
          </p:cNvPr>
          <p:cNvSpPr/>
          <p:nvPr/>
        </p:nvSpPr>
        <p:spPr>
          <a:xfrm>
            <a:off x="5747410" y="116218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donne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Erdos-Renyi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3B659C14-9CA4-409F-862E-3655AA9A6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908387"/>
              </p:ext>
            </p:extLst>
          </p:nvPr>
        </p:nvGraphicFramePr>
        <p:xfrm>
          <a:off x="3770794" y="1916574"/>
          <a:ext cx="7479592" cy="397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F1C47A08-725B-454D-B004-5FB2F421B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696706"/>
              </p:ext>
            </p:extLst>
          </p:nvPr>
        </p:nvGraphicFramePr>
        <p:xfrm>
          <a:off x="3770794" y="1927964"/>
          <a:ext cx="7479592" cy="39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7C4F91-F149-4036-BC56-3E0188B04065}"/>
              </a:ext>
            </a:extLst>
          </p:cNvPr>
          <p:cNvSpPr txBox="1"/>
          <p:nvPr/>
        </p:nvSpPr>
        <p:spPr>
          <a:xfrm>
            <a:off x="187493" y="1131318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taille  de graphes :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0B359C-CFDC-4971-A94B-423350A1449A}"/>
              </a:ext>
            </a:extLst>
          </p:cNvPr>
          <p:cNvSpPr txBox="1"/>
          <p:nvPr/>
        </p:nvSpPr>
        <p:spPr>
          <a:xfrm>
            <a:off x="187493" y="1124053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caractéristiques :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34A65A-016F-4E0D-9976-588AAC3EA465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B4750A3-34D5-4AB0-B8BC-51698A6A785F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lide Number Placeholder 38">
            <a:extLst>
              <a:ext uri="{FF2B5EF4-FFF2-40B4-BE49-F238E27FC236}">
                <a16:creationId xmlns:a16="http://schemas.microsoft.com/office/drawing/2014/main" id="{3F1EAE49-BDFA-4196-9C80-E807DF8A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rgbClr val="FFC000"/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0968E0-7EEC-41CE-A177-B795AA986EB1}"/>
              </a:ext>
            </a:extLst>
          </p:cNvPr>
          <p:cNvSpPr txBox="1"/>
          <p:nvPr/>
        </p:nvSpPr>
        <p:spPr>
          <a:xfrm>
            <a:off x="-117861" y="5096643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Graphic spid="103" grpId="0">
        <p:bldAsOne/>
      </p:bldGraphic>
      <p:bldGraphic spid="103" grpId="1">
        <p:bldAsOne/>
      </p:bldGraphic>
      <p:bldGraphic spid="104" grpId="0">
        <p:bldAsOne/>
      </p:bldGraphic>
      <p:bldP spid="3" grpId="0"/>
      <p:bldP spid="3" grpId="1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F0C6A49-83C3-48F2-BDBB-6BB4D3992C7D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36A9C7-1370-4A71-81C8-197058CFFFE4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59CC38-10D4-4CB4-94C8-0289E3D440D1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C8520A-5F0F-42F3-9F53-F07DA5FB76E0}"/>
              </a:ext>
            </a:extLst>
          </p:cNvPr>
          <p:cNvSpPr/>
          <p:nvPr/>
        </p:nvSpPr>
        <p:spPr>
          <a:xfrm>
            <a:off x="5548640" y="116218"/>
            <a:ext cx="4487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donne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Barabasi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-Albert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C4F91-F149-4036-BC56-3E0188B04065}"/>
              </a:ext>
            </a:extLst>
          </p:cNvPr>
          <p:cNvSpPr txBox="1"/>
          <p:nvPr/>
        </p:nvSpPr>
        <p:spPr>
          <a:xfrm>
            <a:off x="187493" y="1131318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taille  de graphes :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0B359C-CFDC-4971-A94B-423350A1449A}"/>
              </a:ext>
            </a:extLst>
          </p:cNvPr>
          <p:cNvSpPr txBox="1"/>
          <p:nvPr/>
        </p:nvSpPr>
        <p:spPr>
          <a:xfrm>
            <a:off x="187493" y="1124053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caractéristiques :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F6216CC-1F2B-4565-8174-B89E03FA2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777708"/>
              </p:ext>
            </p:extLst>
          </p:nvPr>
        </p:nvGraphicFramePr>
        <p:xfrm>
          <a:off x="3770793" y="1943950"/>
          <a:ext cx="7479592" cy="392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3BD9A02-6DC0-4072-8F8E-8AE0CA057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298541"/>
              </p:ext>
            </p:extLst>
          </p:nvPr>
        </p:nvGraphicFramePr>
        <p:xfrm>
          <a:off x="3770793" y="1997386"/>
          <a:ext cx="7479592" cy="39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10D54E4-500E-45DE-BCE9-F581EE913F5C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7A7AAD-885E-4C6F-B8B8-B1B392F210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8">
            <a:extLst>
              <a:ext uri="{FF2B5EF4-FFF2-40B4-BE49-F238E27FC236}">
                <a16:creationId xmlns:a16="http://schemas.microsoft.com/office/drawing/2014/main" id="{0B7B6DDA-4266-4AE8-8C3F-E76C730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rgbClr val="00B0F0"/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D0210-3652-4B2B-B55F-727CCB0DFC50}"/>
              </a:ext>
            </a:extLst>
          </p:cNvPr>
          <p:cNvSpPr txBox="1"/>
          <p:nvPr/>
        </p:nvSpPr>
        <p:spPr>
          <a:xfrm>
            <a:off x="-117861" y="4941426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28038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3" grpId="0"/>
      <p:bldP spid="3" grpId="1"/>
      <p:bldP spid="106" grpId="0"/>
      <p:bldGraphic spid="13" grpId="0">
        <p:bldAsOne/>
      </p:bldGraphic>
      <p:bldGraphic spid="13" grpId="1">
        <p:bldAsOne/>
      </p:bldGraphic>
      <p:bldGraphic spid="14" grpId="0">
        <p:bldAsOne/>
      </p:bldGraphic>
      <p:bldGraphic spid="14" grpId="1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F0C6A49-83C3-48F2-BDBB-6BB4D3992C7D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36A9C7-1370-4A71-81C8-197058CFFFE4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59CC38-10D4-4CB4-94C8-0289E3D440D1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C8520A-5F0F-42F3-9F53-F07DA5FB76E0}"/>
              </a:ext>
            </a:extLst>
          </p:cNvPr>
          <p:cNvSpPr/>
          <p:nvPr/>
        </p:nvSpPr>
        <p:spPr>
          <a:xfrm>
            <a:off x="5603879" y="116218"/>
            <a:ext cx="4376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donne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Watts-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Strogatz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C4F91-F149-4036-BC56-3E0188B04065}"/>
              </a:ext>
            </a:extLst>
          </p:cNvPr>
          <p:cNvSpPr txBox="1"/>
          <p:nvPr/>
        </p:nvSpPr>
        <p:spPr>
          <a:xfrm>
            <a:off x="187493" y="1131318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taille  de graphes :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0B359C-CFDC-4971-A94B-423350A1449A}"/>
              </a:ext>
            </a:extLst>
          </p:cNvPr>
          <p:cNvSpPr txBox="1"/>
          <p:nvPr/>
        </p:nvSpPr>
        <p:spPr>
          <a:xfrm>
            <a:off x="187493" y="1124053"/>
            <a:ext cx="71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 taux d’erreur en fonction de caractéristiques :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8DD1C7A-B10B-4A84-9E79-3756A7B57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454962"/>
              </p:ext>
            </p:extLst>
          </p:nvPr>
        </p:nvGraphicFramePr>
        <p:xfrm>
          <a:off x="3770792" y="1945005"/>
          <a:ext cx="7479591" cy="394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07CB11E-457E-481B-AB56-F282BAB3F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191815"/>
              </p:ext>
            </p:extLst>
          </p:nvPr>
        </p:nvGraphicFramePr>
        <p:xfrm>
          <a:off x="3770791" y="2008777"/>
          <a:ext cx="7479591" cy="392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0B1C0A8-A761-408F-8BAE-2821E62F0793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03B232-FB77-4DD6-B71F-D30C9E6B293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8">
            <a:extLst>
              <a:ext uri="{FF2B5EF4-FFF2-40B4-BE49-F238E27FC236}">
                <a16:creationId xmlns:a16="http://schemas.microsoft.com/office/drawing/2014/main" id="{12740278-88BF-4FDB-AF08-11DEB19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rgbClr val="92D050"/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452D3-C656-4A36-84DB-D409A8CBACCB}"/>
              </a:ext>
            </a:extLst>
          </p:cNvPr>
          <p:cNvSpPr txBox="1"/>
          <p:nvPr/>
        </p:nvSpPr>
        <p:spPr>
          <a:xfrm>
            <a:off x="-57814" y="5096643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2078509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3" grpId="0"/>
      <p:bldP spid="3" grpId="1"/>
      <p:bldP spid="106" grpId="0"/>
      <p:bldGraphic spid="13" grpId="0">
        <p:bldAsOne/>
      </p:bldGraphic>
      <p:bldGraphic spid="13" grpId="1">
        <p:bldAsOne/>
      </p:bldGraphic>
      <p:bldGraphic spid="14" grpId="0">
        <p:bldAsOne/>
      </p:bldGraphic>
      <p:bldGraphic spid="14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66B8D7B-53BB-461F-A43C-B9093C474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954639"/>
              </p:ext>
            </p:extLst>
          </p:nvPr>
        </p:nvGraphicFramePr>
        <p:xfrm>
          <a:off x="4875884" y="1390507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70BD0A6-BDD3-4FC2-BCF1-43792F67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486665"/>
              </p:ext>
            </p:extLst>
          </p:nvPr>
        </p:nvGraphicFramePr>
        <p:xfrm>
          <a:off x="4942715" y="1434192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3351B70-183E-4074-9F74-98C32927F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848190"/>
              </p:ext>
            </p:extLst>
          </p:nvPr>
        </p:nvGraphicFramePr>
        <p:xfrm>
          <a:off x="4869201" y="1387963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AAA1433-C703-4F30-A687-652B25204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690995"/>
              </p:ext>
            </p:extLst>
          </p:nvPr>
        </p:nvGraphicFramePr>
        <p:xfrm>
          <a:off x="4906552" y="1420257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2427680F-85FC-4303-BC67-582E5AB22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17865"/>
              </p:ext>
            </p:extLst>
          </p:nvPr>
        </p:nvGraphicFramePr>
        <p:xfrm>
          <a:off x="4875883" y="1404442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1B5177-5EBB-4CDF-BD84-DB06E9BD79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38">
            <a:extLst>
              <a:ext uri="{FF2B5EF4-FFF2-40B4-BE49-F238E27FC236}">
                <a16:creationId xmlns:a16="http://schemas.microsoft.com/office/drawing/2014/main" id="{6D62E2DA-7793-452C-9FC8-94CDE4E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44160A-9E52-4219-A86F-F2BAAC18DB4F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CBEC4C-1BF5-4147-8E81-4EC3EB571088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BED04-6C74-4522-B38E-F4A9AEF751D8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079FC3-AAEE-4859-9656-0A2928475701}"/>
              </a:ext>
            </a:extLst>
          </p:cNvPr>
          <p:cNvSpPr/>
          <p:nvPr/>
        </p:nvSpPr>
        <p:spPr>
          <a:xfrm>
            <a:off x="5712950" y="116218"/>
            <a:ext cx="4158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 trois modules :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A1EF5A83-F51F-490A-81E3-31D2A3CA1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17120"/>
              </p:ext>
            </p:extLst>
          </p:nvPr>
        </p:nvGraphicFramePr>
        <p:xfrm>
          <a:off x="4831848" y="1376572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8E0AE2A-E909-460B-A59D-5BC275FB2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171519"/>
              </p:ext>
            </p:extLst>
          </p:nvPr>
        </p:nvGraphicFramePr>
        <p:xfrm>
          <a:off x="4845214" y="1393051"/>
          <a:ext cx="5373757" cy="387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D53349C-B4FA-4A48-B7E2-00A7FA7EE70D}"/>
              </a:ext>
            </a:extLst>
          </p:cNvPr>
          <p:cNvSpPr/>
          <p:nvPr/>
        </p:nvSpPr>
        <p:spPr>
          <a:xfrm>
            <a:off x="1154391" y="123609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DEGRÉ :	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A0CB83-8296-4750-B798-04FE0280D1E3}"/>
              </a:ext>
            </a:extLst>
          </p:cNvPr>
          <p:cNvSpPr/>
          <p:nvPr/>
        </p:nvSpPr>
        <p:spPr>
          <a:xfrm>
            <a:off x="1134342" y="12850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DIAMÈTRE :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3265-8EAC-4F16-BE87-83E6ACF26C12}"/>
              </a:ext>
            </a:extLst>
          </p:cNvPr>
          <p:cNvSpPr/>
          <p:nvPr/>
        </p:nvSpPr>
        <p:spPr>
          <a:xfrm>
            <a:off x="1141025" y="1279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DENSITÉ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E13A4-D099-4B54-B998-5AEDAD87CF35}"/>
              </a:ext>
            </a:extLst>
          </p:cNvPr>
          <p:cNvSpPr/>
          <p:nvPr/>
        </p:nvSpPr>
        <p:spPr>
          <a:xfrm>
            <a:off x="1161073" y="12808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MODULARITÉ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0AD37-8351-4A82-8CDA-F731353CA939}"/>
              </a:ext>
            </a:extLst>
          </p:cNvPr>
          <p:cNvSpPr/>
          <p:nvPr/>
        </p:nvSpPr>
        <p:spPr>
          <a:xfrm>
            <a:off x="1147708" y="12737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CLUSTRING :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281AC-30B9-487B-A72C-70C1A4B11455}"/>
              </a:ext>
            </a:extLst>
          </p:cNvPr>
          <p:cNvSpPr/>
          <p:nvPr/>
        </p:nvSpPr>
        <p:spPr>
          <a:xfrm>
            <a:off x="1120974" y="13110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PLUS COURT CHEMIN MOYEN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C26DC-D5B8-4643-ACF0-193BFDACEB99}"/>
              </a:ext>
            </a:extLst>
          </p:cNvPr>
          <p:cNvSpPr/>
          <p:nvPr/>
        </p:nvSpPr>
        <p:spPr>
          <a:xfrm>
            <a:off x="1147708" y="1302256"/>
            <a:ext cx="223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NB COMMUNAUTÉS :</a:t>
            </a:r>
            <a:endParaRPr lang="fr-F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0EEE49-D5C2-4B7A-8E84-633ACB1488C6}"/>
              </a:ext>
            </a:extLst>
          </p:cNvPr>
          <p:cNvSpPr txBox="1"/>
          <p:nvPr/>
        </p:nvSpPr>
        <p:spPr>
          <a:xfrm>
            <a:off x="-57814" y="5073779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482071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  <p:bldGraphic spid="42" grpId="1">
        <p:bldAsOne/>
      </p:bldGraphic>
      <p:bldGraphic spid="43" grpId="0">
        <p:bldAsOne/>
      </p:bldGraphic>
      <p:bldGraphic spid="43" grpId="1">
        <p:bldAsOne/>
      </p:bldGraphic>
      <p:bldGraphic spid="45" grpId="0">
        <p:bldAsOne/>
      </p:bldGraphic>
      <p:bldGraphic spid="45" grpId="1">
        <p:bldAsOne/>
      </p:bldGraphic>
      <p:bldGraphic spid="46" grpId="0">
        <p:bldAsOne/>
      </p:bldGraphic>
      <p:bldGraphic spid="46" grpId="1">
        <p:bldAsOne/>
      </p:bldGraphic>
      <p:bldGraphic spid="47" grpId="0">
        <p:bldAsOne/>
      </p:bldGraphic>
      <p:bldGraphic spid="47" grpId="1">
        <p:bldAsOne/>
      </p:bldGraphic>
      <p:bldP spid="27" grpId="0"/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1B5177-5EBB-4CDF-BD84-DB06E9BD79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38">
            <a:extLst>
              <a:ext uri="{FF2B5EF4-FFF2-40B4-BE49-F238E27FC236}">
                <a16:creationId xmlns:a16="http://schemas.microsoft.com/office/drawing/2014/main" id="{6D62E2DA-7793-452C-9FC8-94CDE4E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3554" y="6492875"/>
            <a:ext cx="2743200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44160A-9E52-4219-A86F-F2BAAC18DB4F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CBEC4C-1BF5-4147-8E81-4EC3EB571088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BED04-6C74-4522-B38E-F4A9AEF751D8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079FC3-AAEE-4859-9656-0A2928475701}"/>
              </a:ext>
            </a:extLst>
          </p:cNvPr>
          <p:cNvSpPr/>
          <p:nvPr/>
        </p:nvSpPr>
        <p:spPr>
          <a:xfrm>
            <a:off x="5712950" y="116218"/>
            <a:ext cx="4158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 trois modules :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A12FC-E9B0-4685-BC47-54655DDFE8D4}"/>
              </a:ext>
            </a:extLst>
          </p:cNvPr>
          <p:cNvSpPr txBox="1"/>
          <p:nvPr/>
        </p:nvSpPr>
        <p:spPr>
          <a:xfrm>
            <a:off x="11540739" y="605537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8B03C9E-228D-4D38-9709-618D2117D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841020"/>
              </p:ext>
            </p:extLst>
          </p:nvPr>
        </p:nvGraphicFramePr>
        <p:xfrm>
          <a:off x="4184978" y="3028217"/>
          <a:ext cx="3990609" cy="328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15D71E0-A9A4-487D-9C23-1D86B8CBE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581918"/>
              </p:ext>
            </p:extLst>
          </p:nvPr>
        </p:nvGraphicFramePr>
        <p:xfrm>
          <a:off x="210928" y="3039608"/>
          <a:ext cx="3974050" cy="328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AFCE39D-33CC-4F13-9A50-7724C5FA8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274299"/>
              </p:ext>
            </p:extLst>
          </p:nvPr>
        </p:nvGraphicFramePr>
        <p:xfrm>
          <a:off x="8159028" y="3042382"/>
          <a:ext cx="3990609" cy="328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A797-5544-46C1-AA2A-14D482156204}"/>
              </a:ext>
            </a:extLst>
          </p:cNvPr>
          <p:cNvSpPr txBox="1"/>
          <p:nvPr/>
        </p:nvSpPr>
        <p:spPr>
          <a:xfrm>
            <a:off x="1371600" y="1125415"/>
            <a:ext cx="568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L’ENSEMBLE DE RESULTATS DES TOUT LES  MODULES ETUDE :</a:t>
            </a:r>
          </a:p>
        </p:txBody>
      </p:sp>
    </p:spTree>
    <p:extLst>
      <p:ext uri="{BB962C8B-B14F-4D97-AF65-F5344CB8AC3E}">
        <p14:creationId xmlns:p14="http://schemas.microsoft.com/office/powerpoint/2010/main" val="3409365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8" grpId="0" uiExpand="1">
        <p:bldSub>
          <a:bldChart bld="series"/>
        </p:bldSub>
      </p:bldGraphic>
      <p:bldGraphic spid="28" grpId="2" uiExpand="1">
        <p:bldSub>
          <a:bldChart bld="series"/>
        </p:bldSub>
      </p:bldGraphic>
      <p:bldGraphic spid="29" grpId="0" uiExpand="1">
        <p:bldSub>
          <a:bldChart bld="series"/>
        </p:bldSub>
      </p:bldGraphic>
      <p:bldGraphic spid="29" grpId="2" uiExpand="1">
        <p:bldSub>
          <a:bldChart bld="series"/>
        </p:bldSub>
      </p:bldGraphic>
      <p:bldGraphic spid="30" grpId="0" uiExpand="1">
        <p:bldSub>
          <a:bldChart bld="series"/>
        </p:bldSub>
      </p:bldGraphic>
      <p:bldGraphic spid="30" grpId="2" uiExpand="1">
        <p:bldSub>
          <a:bldChart bld="series"/>
        </p:bldSub>
      </p:bldGraphic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1B5177-5EBB-4CDF-BD84-DB06E9BD79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38">
            <a:extLst>
              <a:ext uri="{FF2B5EF4-FFF2-40B4-BE49-F238E27FC236}">
                <a16:creationId xmlns:a16="http://schemas.microsoft.com/office/drawing/2014/main" id="{35260324-86A8-4E4C-941C-4BBEDC9D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9904CCE-784F-4E4A-8976-004E8E367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375492"/>
              </p:ext>
            </p:extLst>
          </p:nvPr>
        </p:nvGraphicFramePr>
        <p:xfrm>
          <a:off x="474785" y="870041"/>
          <a:ext cx="10519279" cy="5634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EE3FAFA8-5A23-4568-9B8A-1BC1005C95C9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50A49F-4FBC-4698-AF81-87E5982F5243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8B5EBF-DF33-4814-99F4-E99270FDFE3E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79FA4-15B0-4F4F-84A1-0896246582D7}"/>
              </a:ext>
            </a:extLst>
          </p:cNvPr>
          <p:cNvSpPr/>
          <p:nvPr/>
        </p:nvSpPr>
        <p:spPr>
          <a:xfrm>
            <a:off x="5712950" y="116218"/>
            <a:ext cx="4158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 trois modules :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46464-1518-473F-BA12-0C37C95A02AB}"/>
              </a:ext>
            </a:extLst>
          </p:cNvPr>
          <p:cNvSpPr txBox="1"/>
          <p:nvPr/>
        </p:nvSpPr>
        <p:spPr>
          <a:xfrm>
            <a:off x="11540739" y="605537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644843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1B5177-5EBB-4CDF-BD84-DB06E9BD79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38">
            <a:extLst>
              <a:ext uri="{FF2B5EF4-FFF2-40B4-BE49-F238E27FC236}">
                <a16:creationId xmlns:a16="http://schemas.microsoft.com/office/drawing/2014/main" id="{35260324-86A8-4E4C-941C-4BBEDC9D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3FAFA8-5A23-4568-9B8A-1BC1005C95C9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50A49F-4FBC-4698-AF81-87E5982F5243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8B5EBF-DF33-4814-99F4-E99270FDFE3E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</a:t>
            </a:r>
            <a:endParaRPr lang="en-US" sz="2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79FA4-15B0-4F4F-84A1-0896246582D7}"/>
              </a:ext>
            </a:extLst>
          </p:cNvPr>
          <p:cNvSpPr/>
          <p:nvPr/>
        </p:nvSpPr>
        <p:spPr>
          <a:xfrm>
            <a:off x="6496021" y="116218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fr-F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communautés :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46464-1518-473F-BA12-0C37C95A02AB}"/>
              </a:ext>
            </a:extLst>
          </p:cNvPr>
          <p:cNvSpPr txBox="1"/>
          <p:nvPr/>
        </p:nvSpPr>
        <p:spPr>
          <a:xfrm>
            <a:off x="11540739" y="605537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75FDE-C816-49DC-A655-D887BB8D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30"/>
            <a:ext cx="8916083" cy="620717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9B3993B-CDE5-4041-9273-9ED70C3A6709}"/>
              </a:ext>
            </a:extLst>
          </p:cNvPr>
          <p:cNvSpPr/>
          <p:nvPr/>
        </p:nvSpPr>
        <p:spPr>
          <a:xfrm>
            <a:off x="7986185" y="869891"/>
            <a:ext cx="270714" cy="248390"/>
          </a:xfrm>
          <a:prstGeom prst="ellipse">
            <a:avLst/>
          </a:prstGeom>
          <a:solidFill>
            <a:srgbClr val="FF621B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70C22-EC68-4B91-AEA9-B9CE474A3116}"/>
              </a:ext>
            </a:extLst>
          </p:cNvPr>
          <p:cNvSpPr/>
          <p:nvPr/>
        </p:nvSpPr>
        <p:spPr>
          <a:xfrm>
            <a:off x="7994613" y="1459559"/>
            <a:ext cx="270714" cy="248390"/>
          </a:xfrm>
          <a:prstGeom prst="ellipse">
            <a:avLst/>
          </a:prstGeom>
          <a:solidFill>
            <a:srgbClr val="D4E0E0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F21191-418D-4DF6-BC25-6881D1D40B16}"/>
              </a:ext>
            </a:extLst>
          </p:cNvPr>
          <p:cNvSpPr/>
          <p:nvPr/>
        </p:nvSpPr>
        <p:spPr>
          <a:xfrm>
            <a:off x="7994613" y="2631505"/>
            <a:ext cx="270714" cy="248390"/>
          </a:xfrm>
          <a:prstGeom prst="ellipse">
            <a:avLst/>
          </a:prstGeom>
          <a:solidFill>
            <a:srgbClr val="00E9E9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E1920-D944-4335-88D3-ACD50BD09B5E}"/>
              </a:ext>
            </a:extLst>
          </p:cNvPr>
          <p:cNvSpPr/>
          <p:nvPr/>
        </p:nvSpPr>
        <p:spPr>
          <a:xfrm>
            <a:off x="7986183" y="2046730"/>
            <a:ext cx="270714" cy="248390"/>
          </a:xfrm>
          <a:prstGeom prst="ellipse">
            <a:avLst/>
          </a:prstGeom>
          <a:solidFill>
            <a:srgbClr val="27BF0F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9181F-97C0-4176-909C-DFE4DA234D17}"/>
              </a:ext>
            </a:extLst>
          </p:cNvPr>
          <p:cNvSpPr txBox="1"/>
          <p:nvPr/>
        </p:nvSpPr>
        <p:spPr>
          <a:xfrm>
            <a:off x="8448294" y="814685"/>
            <a:ext cx="244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Lfc</a:t>
            </a:r>
            <a:r>
              <a:rPr lang="fr-FR" sz="2000" b="1" dirty="0"/>
              <a:t>/</a:t>
            </a:r>
            <a:r>
              <a:rPr lang="fr-FR" sz="2000" b="1" dirty="0" err="1"/>
              <a:t>virgilvdijk</a:t>
            </a:r>
            <a:r>
              <a:rPr lang="fr-FR" sz="2000" b="1" dirty="0"/>
              <a:t> </a:t>
            </a:r>
            <a:r>
              <a:rPr lang="fr-FR" dirty="0"/>
              <a:t>Liverpool 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A2167-B4D0-4F5D-87E2-9A789B029653}"/>
              </a:ext>
            </a:extLst>
          </p:cNvPr>
          <p:cNvSpPr txBox="1"/>
          <p:nvPr/>
        </p:nvSpPr>
        <p:spPr>
          <a:xfrm>
            <a:off x="8448294" y="1407955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Championsleague</a:t>
            </a:r>
            <a:endParaRPr lang="fr-F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AA0E4-0010-4A95-828C-77F4A229ABD0}"/>
              </a:ext>
            </a:extLst>
          </p:cNvPr>
          <p:cNvSpPr txBox="1"/>
          <p:nvPr/>
        </p:nvSpPr>
        <p:spPr>
          <a:xfrm>
            <a:off x="8448294" y="2001225"/>
            <a:ext cx="279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B24pt </a:t>
            </a:r>
            <a:r>
              <a:rPr lang="fr-FR" dirty="0"/>
              <a:t>(magazine portugais)</a:t>
            </a:r>
            <a:endParaRPr lang="fr-FR" sz="2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C0E00-D095-441E-9125-875799A54AA9}"/>
              </a:ext>
            </a:extLst>
          </p:cNvPr>
          <p:cNvSpPr/>
          <p:nvPr/>
        </p:nvSpPr>
        <p:spPr>
          <a:xfrm>
            <a:off x="7994613" y="3223569"/>
            <a:ext cx="270714" cy="248390"/>
          </a:xfrm>
          <a:prstGeom prst="ellipse">
            <a:avLst/>
          </a:prstGeom>
          <a:solidFill>
            <a:srgbClr val="F57BF5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8E6C1D-714F-4DD3-9FC2-3B2B2C8DB3EC}"/>
              </a:ext>
            </a:extLst>
          </p:cNvPr>
          <p:cNvSpPr/>
          <p:nvPr/>
        </p:nvSpPr>
        <p:spPr>
          <a:xfrm>
            <a:off x="7986183" y="3815633"/>
            <a:ext cx="270714" cy="248390"/>
          </a:xfrm>
          <a:prstGeom prst="ellipse">
            <a:avLst/>
          </a:prstGeom>
          <a:solidFill>
            <a:srgbClr val="FFB77B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678EDC-24BD-4C1C-8979-7FBD294EB077}"/>
              </a:ext>
            </a:extLst>
          </p:cNvPr>
          <p:cNvSpPr/>
          <p:nvPr/>
        </p:nvSpPr>
        <p:spPr>
          <a:xfrm>
            <a:off x="7986183" y="4407697"/>
            <a:ext cx="270714" cy="248390"/>
          </a:xfrm>
          <a:prstGeom prst="ellipse">
            <a:avLst/>
          </a:prstGeom>
          <a:solidFill>
            <a:srgbClr val="006BBC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CC246A-59EA-4B49-A9E2-0CD8D838D5BF}"/>
              </a:ext>
            </a:extLst>
          </p:cNvPr>
          <p:cNvSpPr/>
          <p:nvPr/>
        </p:nvSpPr>
        <p:spPr>
          <a:xfrm>
            <a:off x="7986183" y="4994672"/>
            <a:ext cx="270714" cy="248390"/>
          </a:xfrm>
          <a:prstGeom prst="ellipse">
            <a:avLst/>
          </a:prstGeom>
          <a:solidFill>
            <a:srgbClr val="092A30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2CD6F7-3064-4188-9185-DD2964CB193F}"/>
              </a:ext>
            </a:extLst>
          </p:cNvPr>
          <p:cNvSpPr/>
          <p:nvPr/>
        </p:nvSpPr>
        <p:spPr>
          <a:xfrm>
            <a:off x="7994613" y="5588001"/>
            <a:ext cx="270714" cy="248390"/>
          </a:xfrm>
          <a:prstGeom prst="ellipse">
            <a:avLst/>
          </a:prstGeom>
          <a:solidFill>
            <a:srgbClr val="EC0064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BE353-22D1-41FA-A950-05C95C18D1DB}"/>
              </a:ext>
            </a:extLst>
          </p:cNvPr>
          <p:cNvSpPr txBox="1"/>
          <p:nvPr/>
        </p:nvSpPr>
        <p:spPr>
          <a:xfrm>
            <a:off x="8448293" y="2594495"/>
            <a:ext cx="1227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Ittihad_en</a:t>
            </a:r>
            <a:endParaRPr lang="fr-F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9609B-8CF3-479D-A571-F937BF87016D}"/>
              </a:ext>
            </a:extLst>
          </p:cNvPr>
          <p:cNvSpPr txBox="1"/>
          <p:nvPr/>
        </p:nvSpPr>
        <p:spPr>
          <a:xfrm>
            <a:off x="8462805" y="3187765"/>
            <a:ext cx="3097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Sport/trentaa98 </a:t>
            </a:r>
            <a:r>
              <a:rPr lang="fr-FR" dirty="0"/>
              <a:t>(</a:t>
            </a:r>
            <a:r>
              <a:rPr lang="fr-FR" dirty="0" err="1"/>
              <a:t>trent</a:t>
            </a:r>
            <a:r>
              <a:rPr lang="fr-FR" dirty="0"/>
              <a:t> </a:t>
            </a:r>
            <a:r>
              <a:rPr lang="fr-FR" dirty="0" err="1"/>
              <a:t>arnold</a:t>
            </a:r>
            <a:r>
              <a:rPr lang="fr-FR" dirty="0"/>
              <a:t>)</a:t>
            </a:r>
            <a:endParaRPr lang="fr-F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B042-0EAB-402F-ADF5-F6BA84544CD2}"/>
              </a:ext>
            </a:extLst>
          </p:cNvPr>
          <p:cNvSpPr txBox="1"/>
          <p:nvPr/>
        </p:nvSpPr>
        <p:spPr>
          <a:xfrm>
            <a:off x="8462805" y="3781035"/>
            <a:ext cx="379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Bghayward</a:t>
            </a:r>
            <a:r>
              <a:rPr lang="fr-FR" sz="2000" b="1" dirty="0"/>
              <a:t> </a:t>
            </a:r>
            <a:r>
              <a:rPr lang="fr-FR" dirty="0"/>
              <a:t>(journaliste - Madrid-BCN)</a:t>
            </a:r>
            <a:endParaRPr lang="fr-F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55A09-AEBA-4DB6-B8E5-A3EFD10A81E7}"/>
              </a:ext>
            </a:extLst>
          </p:cNvPr>
          <p:cNvSpPr txBox="1"/>
          <p:nvPr/>
        </p:nvSpPr>
        <p:spPr>
          <a:xfrm>
            <a:off x="8462805" y="4374305"/>
            <a:ext cx="319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Essediafoilouco</a:t>
            </a:r>
            <a:r>
              <a:rPr lang="fr-FR" sz="2000" b="1" dirty="0"/>
              <a:t>  </a:t>
            </a:r>
            <a:r>
              <a:rPr lang="fr-FR" dirty="0"/>
              <a:t>(carter </a:t>
            </a:r>
            <a:r>
              <a:rPr lang="fr-FR" dirty="0" err="1"/>
              <a:t>batista</a:t>
            </a:r>
            <a:r>
              <a:rPr lang="fr-FR" dirty="0"/>
              <a:t>)</a:t>
            </a:r>
            <a:endParaRPr lang="fr-F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D9B8CA-CEF0-48FC-BC0E-FB9D91A0C462}"/>
              </a:ext>
            </a:extLst>
          </p:cNvPr>
          <p:cNvSpPr txBox="1"/>
          <p:nvPr/>
        </p:nvSpPr>
        <p:spPr>
          <a:xfrm>
            <a:off x="8462804" y="4967575"/>
            <a:ext cx="136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fcbarcelona</a:t>
            </a:r>
            <a:endParaRPr lang="fr-F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7FE812-382C-4C2D-AE7C-85CB2B71AEE4}"/>
              </a:ext>
            </a:extLst>
          </p:cNvPr>
          <p:cNvSpPr txBox="1"/>
          <p:nvPr/>
        </p:nvSpPr>
        <p:spPr>
          <a:xfrm>
            <a:off x="8462804" y="5560845"/>
            <a:ext cx="141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Atletico_md</a:t>
            </a:r>
            <a:endParaRPr lang="fr-FR" sz="2000" b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A8DB48-CD62-4EBA-BB99-5B9FEB54B472}"/>
              </a:ext>
            </a:extLst>
          </p:cNvPr>
          <p:cNvSpPr/>
          <p:nvPr/>
        </p:nvSpPr>
        <p:spPr>
          <a:xfrm>
            <a:off x="1289957" y="3587875"/>
            <a:ext cx="3473111" cy="3127946"/>
          </a:xfrm>
          <a:custGeom>
            <a:avLst/>
            <a:gdLst>
              <a:gd name="connsiteX0" fmla="*/ 15870 w 3455106"/>
              <a:gd name="connsiteY0" fmla="*/ 1230113 h 3096382"/>
              <a:gd name="connsiteX1" fmla="*/ 343417 w 3455106"/>
              <a:gd name="connsiteY1" fmla="*/ 588668 h 3096382"/>
              <a:gd name="connsiteX2" fmla="*/ 329769 w 3455106"/>
              <a:gd name="connsiteY2" fmla="*/ 302065 h 3096382"/>
              <a:gd name="connsiteX3" fmla="*/ 357064 w 3455106"/>
              <a:gd name="connsiteY3" fmla="*/ 247474 h 3096382"/>
              <a:gd name="connsiteX4" fmla="*/ 479894 w 3455106"/>
              <a:gd name="connsiteY4" fmla="*/ 165588 h 3096382"/>
              <a:gd name="connsiteX5" fmla="*/ 602724 w 3455106"/>
              <a:gd name="connsiteY5" fmla="*/ 83701 h 3096382"/>
              <a:gd name="connsiteX6" fmla="*/ 684611 w 3455106"/>
              <a:gd name="connsiteY6" fmla="*/ 56406 h 3096382"/>
              <a:gd name="connsiteX7" fmla="*/ 1012157 w 3455106"/>
              <a:gd name="connsiteY7" fmla="*/ 15462 h 3096382"/>
              <a:gd name="connsiteX8" fmla="*/ 1162282 w 3455106"/>
              <a:gd name="connsiteY8" fmla="*/ 1815 h 3096382"/>
              <a:gd name="connsiteX9" fmla="*/ 1421590 w 3455106"/>
              <a:gd name="connsiteY9" fmla="*/ 15462 h 3096382"/>
              <a:gd name="connsiteX10" fmla="*/ 1448885 w 3455106"/>
              <a:gd name="connsiteY10" fmla="*/ 97349 h 3096382"/>
              <a:gd name="connsiteX11" fmla="*/ 1489829 w 3455106"/>
              <a:gd name="connsiteY11" fmla="*/ 179235 h 3096382"/>
              <a:gd name="connsiteX12" fmla="*/ 1599011 w 3455106"/>
              <a:gd name="connsiteY12" fmla="*/ 206531 h 3096382"/>
              <a:gd name="connsiteX13" fmla="*/ 1639954 w 3455106"/>
              <a:gd name="connsiteY13" fmla="*/ 220179 h 3096382"/>
              <a:gd name="connsiteX14" fmla="*/ 1626306 w 3455106"/>
              <a:gd name="connsiteY14" fmla="*/ 411247 h 3096382"/>
              <a:gd name="connsiteX15" fmla="*/ 1544420 w 3455106"/>
              <a:gd name="connsiteY15" fmla="*/ 520429 h 3096382"/>
              <a:gd name="connsiteX16" fmla="*/ 1503476 w 3455106"/>
              <a:gd name="connsiteY16" fmla="*/ 588668 h 3096382"/>
              <a:gd name="connsiteX17" fmla="*/ 1462533 w 3455106"/>
              <a:gd name="connsiteY17" fmla="*/ 629612 h 3096382"/>
              <a:gd name="connsiteX18" fmla="*/ 1435238 w 3455106"/>
              <a:gd name="connsiteY18" fmla="*/ 670555 h 3096382"/>
              <a:gd name="connsiteX19" fmla="*/ 1353351 w 3455106"/>
              <a:gd name="connsiteY19" fmla="*/ 779737 h 3096382"/>
              <a:gd name="connsiteX20" fmla="*/ 1271464 w 3455106"/>
              <a:gd name="connsiteY20" fmla="*/ 847976 h 3096382"/>
              <a:gd name="connsiteX21" fmla="*/ 1230521 w 3455106"/>
              <a:gd name="connsiteY21" fmla="*/ 875271 h 3096382"/>
              <a:gd name="connsiteX22" fmla="*/ 1148635 w 3455106"/>
              <a:gd name="connsiteY22" fmla="*/ 957158 h 3096382"/>
              <a:gd name="connsiteX23" fmla="*/ 1107691 w 3455106"/>
              <a:gd name="connsiteY23" fmla="*/ 1011749 h 3096382"/>
              <a:gd name="connsiteX24" fmla="*/ 1066748 w 3455106"/>
              <a:gd name="connsiteY24" fmla="*/ 1025397 h 3096382"/>
              <a:gd name="connsiteX25" fmla="*/ 1039452 w 3455106"/>
              <a:gd name="connsiteY25" fmla="*/ 1079988 h 3096382"/>
              <a:gd name="connsiteX26" fmla="*/ 1012157 w 3455106"/>
              <a:gd name="connsiteY26" fmla="*/ 1120931 h 3096382"/>
              <a:gd name="connsiteX27" fmla="*/ 998509 w 3455106"/>
              <a:gd name="connsiteY27" fmla="*/ 1175522 h 3096382"/>
              <a:gd name="connsiteX28" fmla="*/ 984861 w 3455106"/>
              <a:gd name="connsiteY28" fmla="*/ 1216465 h 3096382"/>
              <a:gd name="connsiteX29" fmla="*/ 971214 w 3455106"/>
              <a:gd name="connsiteY29" fmla="*/ 1284704 h 3096382"/>
              <a:gd name="connsiteX30" fmla="*/ 943918 w 3455106"/>
              <a:gd name="connsiteY30" fmla="*/ 1380238 h 3096382"/>
              <a:gd name="connsiteX31" fmla="*/ 971214 w 3455106"/>
              <a:gd name="connsiteY31" fmla="*/ 1421182 h 3096382"/>
              <a:gd name="connsiteX32" fmla="*/ 943918 w 3455106"/>
              <a:gd name="connsiteY32" fmla="*/ 1475773 h 3096382"/>
              <a:gd name="connsiteX33" fmla="*/ 1012157 w 3455106"/>
              <a:gd name="connsiteY33" fmla="*/ 1448477 h 3096382"/>
              <a:gd name="connsiteX34" fmla="*/ 1094043 w 3455106"/>
              <a:gd name="connsiteY34" fmla="*/ 1407534 h 3096382"/>
              <a:gd name="connsiteX35" fmla="*/ 1189578 w 3455106"/>
              <a:gd name="connsiteY35" fmla="*/ 1366591 h 3096382"/>
              <a:gd name="connsiteX36" fmla="*/ 1653602 w 3455106"/>
              <a:gd name="connsiteY36" fmla="*/ 1079988 h 3096382"/>
              <a:gd name="connsiteX37" fmla="*/ 1817375 w 3455106"/>
              <a:gd name="connsiteY37" fmla="*/ 943510 h 3096382"/>
              <a:gd name="connsiteX38" fmla="*/ 1885614 w 3455106"/>
              <a:gd name="connsiteY38" fmla="*/ 888919 h 3096382"/>
              <a:gd name="connsiteX39" fmla="*/ 1994796 w 3455106"/>
              <a:gd name="connsiteY39" fmla="*/ 766089 h 3096382"/>
              <a:gd name="connsiteX40" fmla="*/ 2103978 w 3455106"/>
              <a:gd name="connsiteY40" fmla="*/ 656907 h 3096382"/>
              <a:gd name="connsiteX41" fmla="*/ 2117626 w 3455106"/>
              <a:gd name="connsiteY41" fmla="*/ 615964 h 3096382"/>
              <a:gd name="connsiteX42" fmla="*/ 2172217 w 3455106"/>
              <a:gd name="connsiteY42" fmla="*/ 575020 h 3096382"/>
              <a:gd name="connsiteX43" fmla="*/ 2213160 w 3455106"/>
              <a:gd name="connsiteY43" fmla="*/ 547725 h 3096382"/>
              <a:gd name="connsiteX44" fmla="*/ 2254103 w 3455106"/>
              <a:gd name="connsiteY44" fmla="*/ 534077 h 3096382"/>
              <a:gd name="connsiteX45" fmla="*/ 2322342 w 3455106"/>
              <a:gd name="connsiteY45" fmla="*/ 506782 h 3096382"/>
              <a:gd name="connsiteX46" fmla="*/ 2472467 w 3455106"/>
              <a:gd name="connsiteY46" fmla="*/ 520429 h 3096382"/>
              <a:gd name="connsiteX47" fmla="*/ 2540706 w 3455106"/>
              <a:gd name="connsiteY47" fmla="*/ 643259 h 3096382"/>
              <a:gd name="connsiteX48" fmla="*/ 2568002 w 3455106"/>
              <a:gd name="connsiteY48" fmla="*/ 684203 h 3096382"/>
              <a:gd name="connsiteX49" fmla="*/ 2581649 w 3455106"/>
              <a:gd name="connsiteY49" fmla="*/ 725146 h 3096382"/>
              <a:gd name="connsiteX50" fmla="*/ 2608945 w 3455106"/>
              <a:gd name="connsiteY50" fmla="*/ 766089 h 3096382"/>
              <a:gd name="connsiteX51" fmla="*/ 2649888 w 3455106"/>
              <a:gd name="connsiteY51" fmla="*/ 847976 h 3096382"/>
              <a:gd name="connsiteX52" fmla="*/ 2690832 w 3455106"/>
              <a:gd name="connsiteY52" fmla="*/ 943510 h 3096382"/>
              <a:gd name="connsiteX53" fmla="*/ 2868252 w 3455106"/>
              <a:gd name="connsiteY53" fmla="*/ 1230113 h 3096382"/>
              <a:gd name="connsiteX54" fmla="*/ 2909196 w 3455106"/>
              <a:gd name="connsiteY54" fmla="*/ 1271056 h 3096382"/>
              <a:gd name="connsiteX55" fmla="*/ 2922843 w 3455106"/>
              <a:gd name="connsiteY55" fmla="*/ 1312000 h 3096382"/>
              <a:gd name="connsiteX56" fmla="*/ 2936491 w 3455106"/>
              <a:gd name="connsiteY56" fmla="*/ 1366591 h 3096382"/>
              <a:gd name="connsiteX57" fmla="*/ 2977435 w 3455106"/>
              <a:gd name="connsiteY57" fmla="*/ 1393886 h 3096382"/>
              <a:gd name="connsiteX58" fmla="*/ 2991082 w 3455106"/>
              <a:gd name="connsiteY58" fmla="*/ 1434829 h 3096382"/>
              <a:gd name="connsiteX59" fmla="*/ 3100264 w 3455106"/>
              <a:gd name="connsiteY59" fmla="*/ 1530364 h 3096382"/>
              <a:gd name="connsiteX60" fmla="*/ 3141208 w 3455106"/>
              <a:gd name="connsiteY60" fmla="*/ 1557659 h 3096382"/>
              <a:gd name="connsiteX61" fmla="*/ 3209446 w 3455106"/>
              <a:gd name="connsiteY61" fmla="*/ 1584955 h 3096382"/>
              <a:gd name="connsiteX62" fmla="*/ 3359572 w 3455106"/>
              <a:gd name="connsiteY62" fmla="*/ 1666841 h 3096382"/>
              <a:gd name="connsiteX63" fmla="*/ 3386867 w 3455106"/>
              <a:gd name="connsiteY63" fmla="*/ 1789671 h 3096382"/>
              <a:gd name="connsiteX64" fmla="*/ 3400515 w 3455106"/>
              <a:gd name="connsiteY64" fmla="*/ 1830615 h 3096382"/>
              <a:gd name="connsiteX65" fmla="*/ 3414163 w 3455106"/>
              <a:gd name="connsiteY65" fmla="*/ 1898853 h 3096382"/>
              <a:gd name="connsiteX66" fmla="*/ 3441458 w 3455106"/>
              <a:gd name="connsiteY66" fmla="*/ 1953444 h 3096382"/>
              <a:gd name="connsiteX67" fmla="*/ 3455106 w 3455106"/>
              <a:gd name="connsiteY67" fmla="*/ 1994388 h 3096382"/>
              <a:gd name="connsiteX68" fmla="*/ 3441458 w 3455106"/>
              <a:gd name="connsiteY68" fmla="*/ 2130865 h 3096382"/>
              <a:gd name="connsiteX69" fmla="*/ 3373220 w 3455106"/>
              <a:gd name="connsiteY69" fmla="*/ 2294638 h 3096382"/>
              <a:gd name="connsiteX70" fmla="*/ 3345924 w 3455106"/>
              <a:gd name="connsiteY70" fmla="*/ 2349229 h 3096382"/>
              <a:gd name="connsiteX71" fmla="*/ 3291333 w 3455106"/>
              <a:gd name="connsiteY71" fmla="*/ 2390173 h 3096382"/>
              <a:gd name="connsiteX72" fmla="*/ 3264038 w 3455106"/>
              <a:gd name="connsiteY72" fmla="*/ 2431116 h 3096382"/>
              <a:gd name="connsiteX73" fmla="*/ 3195799 w 3455106"/>
              <a:gd name="connsiteY73" fmla="*/ 2472059 h 3096382"/>
              <a:gd name="connsiteX74" fmla="*/ 3045673 w 3455106"/>
              <a:gd name="connsiteY74" fmla="*/ 2553946 h 3096382"/>
              <a:gd name="connsiteX75" fmla="*/ 3004730 w 3455106"/>
              <a:gd name="connsiteY75" fmla="*/ 2608537 h 3096382"/>
              <a:gd name="connsiteX76" fmla="*/ 2950139 w 3455106"/>
              <a:gd name="connsiteY76" fmla="*/ 2690423 h 3096382"/>
              <a:gd name="connsiteX77" fmla="*/ 2854605 w 3455106"/>
              <a:gd name="connsiteY77" fmla="*/ 2785958 h 3096382"/>
              <a:gd name="connsiteX78" fmla="*/ 2786366 w 3455106"/>
              <a:gd name="connsiteY78" fmla="*/ 2854197 h 3096382"/>
              <a:gd name="connsiteX79" fmla="*/ 2759070 w 3455106"/>
              <a:gd name="connsiteY79" fmla="*/ 2895140 h 3096382"/>
              <a:gd name="connsiteX80" fmla="*/ 2622593 w 3455106"/>
              <a:gd name="connsiteY80" fmla="*/ 2990674 h 3096382"/>
              <a:gd name="connsiteX81" fmla="*/ 2499763 w 3455106"/>
              <a:gd name="connsiteY81" fmla="*/ 3045265 h 3096382"/>
              <a:gd name="connsiteX82" fmla="*/ 2144921 w 3455106"/>
              <a:gd name="connsiteY82" fmla="*/ 3058913 h 3096382"/>
              <a:gd name="connsiteX83" fmla="*/ 1994796 w 3455106"/>
              <a:gd name="connsiteY83" fmla="*/ 3017970 h 3096382"/>
              <a:gd name="connsiteX84" fmla="*/ 1653602 w 3455106"/>
              <a:gd name="connsiteY84" fmla="*/ 2895140 h 3096382"/>
              <a:gd name="connsiteX85" fmla="*/ 1599011 w 3455106"/>
              <a:gd name="connsiteY85" fmla="*/ 2867844 h 3096382"/>
              <a:gd name="connsiteX86" fmla="*/ 1558067 w 3455106"/>
              <a:gd name="connsiteY86" fmla="*/ 2840549 h 3096382"/>
              <a:gd name="connsiteX87" fmla="*/ 1394294 w 3455106"/>
              <a:gd name="connsiteY87" fmla="*/ 2813253 h 3096382"/>
              <a:gd name="connsiteX88" fmla="*/ 1257817 w 3455106"/>
              <a:gd name="connsiteY88" fmla="*/ 2785958 h 3096382"/>
              <a:gd name="connsiteX89" fmla="*/ 1094043 w 3455106"/>
              <a:gd name="connsiteY89" fmla="*/ 2717719 h 3096382"/>
              <a:gd name="connsiteX90" fmla="*/ 943918 w 3455106"/>
              <a:gd name="connsiteY90" fmla="*/ 2663128 h 3096382"/>
              <a:gd name="connsiteX91" fmla="*/ 670963 w 3455106"/>
              <a:gd name="connsiteY91" fmla="*/ 2540298 h 3096382"/>
              <a:gd name="connsiteX92" fmla="*/ 561781 w 3455106"/>
              <a:gd name="connsiteY92" fmla="*/ 2485707 h 3096382"/>
              <a:gd name="connsiteX93" fmla="*/ 493542 w 3455106"/>
              <a:gd name="connsiteY93" fmla="*/ 2417468 h 3096382"/>
              <a:gd name="connsiteX94" fmla="*/ 466246 w 3455106"/>
              <a:gd name="connsiteY94" fmla="*/ 2376525 h 3096382"/>
              <a:gd name="connsiteX95" fmla="*/ 425303 w 3455106"/>
              <a:gd name="connsiteY95" fmla="*/ 2321934 h 3096382"/>
              <a:gd name="connsiteX96" fmla="*/ 384360 w 3455106"/>
              <a:gd name="connsiteY96" fmla="*/ 2253695 h 3096382"/>
              <a:gd name="connsiteX97" fmla="*/ 302473 w 3455106"/>
              <a:gd name="connsiteY97" fmla="*/ 2048979 h 3096382"/>
              <a:gd name="connsiteX98" fmla="*/ 275178 w 3455106"/>
              <a:gd name="connsiteY98" fmla="*/ 1871558 h 3096382"/>
              <a:gd name="connsiteX99" fmla="*/ 261530 w 3455106"/>
              <a:gd name="connsiteY99" fmla="*/ 1776023 h 3096382"/>
              <a:gd name="connsiteX100" fmla="*/ 206939 w 3455106"/>
              <a:gd name="connsiteY100" fmla="*/ 1707785 h 3096382"/>
              <a:gd name="connsiteX101" fmla="*/ 138700 w 3455106"/>
              <a:gd name="connsiteY101" fmla="*/ 1598603 h 3096382"/>
              <a:gd name="connsiteX102" fmla="*/ 125052 w 3455106"/>
              <a:gd name="connsiteY102" fmla="*/ 1557659 h 3096382"/>
              <a:gd name="connsiteX103" fmla="*/ 111405 w 3455106"/>
              <a:gd name="connsiteY103" fmla="*/ 1284704 h 3096382"/>
              <a:gd name="connsiteX104" fmla="*/ 70461 w 3455106"/>
              <a:gd name="connsiteY104" fmla="*/ 1257409 h 3096382"/>
              <a:gd name="connsiteX105" fmla="*/ 56814 w 3455106"/>
              <a:gd name="connsiteY105" fmla="*/ 1216465 h 3096382"/>
              <a:gd name="connsiteX106" fmla="*/ 29518 w 3455106"/>
              <a:gd name="connsiteY106" fmla="*/ 1175522 h 309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455106" h="3096382">
                <a:moveTo>
                  <a:pt x="15870" y="1230113"/>
                </a:moveTo>
                <a:cubicBezTo>
                  <a:pt x="-33422" y="885048"/>
                  <a:pt x="20528" y="1409346"/>
                  <a:pt x="343417" y="588668"/>
                </a:cubicBezTo>
                <a:cubicBezTo>
                  <a:pt x="378434" y="499666"/>
                  <a:pt x="334318" y="397599"/>
                  <a:pt x="329769" y="302065"/>
                </a:cubicBezTo>
                <a:cubicBezTo>
                  <a:pt x="338867" y="283868"/>
                  <a:pt x="343667" y="262785"/>
                  <a:pt x="357064" y="247474"/>
                </a:cubicBezTo>
                <a:cubicBezTo>
                  <a:pt x="413366" y="183129"/>
                  <a:pt x="418682" y="203846"/>
                  <a:pt x="479894" y="165588"/>
                </a:cubicBezTo>
                <a:cubicBezTo>
                  <a:pt x="547102" y="123583"/>
                  <a:pt x="525015" y="119023"/>
                  <a:pt x="602724" y="83701"/>
                </a:cubicBezTo>
                <a:cubicBezTo>
                  <a:pt x="628917" y="71795"/>
                  <a:pt x="656946" y="64310"/>
                  <a:pt x="684611" y="56406"/>
                </a:cubicBezTo>
                <a:cubicBezTo>
                  <a:pt x="841380" y="11615"/>
                  <a:pt x="801386" y="31074"/>
                  <a:pt x="1012157" y="15462"/>
                </a:cubicBezTo>
                <a:cubicBezTo>
                  <a:pt x="1062268" y="11750"/>
                  <a:pt x="1112240" y="6364"/>
                  <a:pt x="1162282" y="1815"/>
                </a:cubicBezTo>
                <a:cubicBezTo>
                  <a:pt x="1248718" y="6364"/>
                  <a:pt x="1339476" y="-11909"/>
                  <a:pt x="1421590" y="15462"/>
                </a:cubicBezTo>
                <a:cubicBezTo>
                  <a:pt x="1448886" y="24561"/>
                  <a:pt x="1439787" y="70053"/>
                  <a:pt x="1448885" y="97349"/>
                </a:cubicBezTo>
                <a:cubicBezTo>
                  <a:pt x="1455344" y="116727"/>
                  <a:pt x="1468664" y="168652"/>
                  <a:pt x="1489829" y="179235"/>
                </a:cubicBezTo>
                <a:cubicBezTo>
                  <a:pt x="1523383" y="196012"/>
                  <a:pt x="1563422" y="194668"/>
                  <a:pt x="1599011" y="206531"/>
                </a:cubicBezTo>
                <a:lnTo>
                  <a:pt x="1639954" y="220179"/>
                </a:lnTo>
                <a:cubicBezTo>
                  <a:pt x="1635405" y="283868"/>
                  <a:pt x="1639460" y="348765"/>
                  <a:pt x="1626306" y="411247"/>
                </a:cubicBezTo>
                <a:cubicBezTo>
                  <a:pt x="1613338" y="472846"/>
                  <a:pt x="1576540" y="477602"/>
                  <a:pt x="1544420" y="520429"/>
                </a:cubicBezTo>
                <a:cubicBezTo>
                  <a:pt x="1528504" y="541650"/>
                  <a:pt x="1519392" y="567447"/>
                  <a:pt x="1503476" y="588668"/>
                </a:cubicBezTo>
                <a:cubicBezTo>
                  <a:pt x="1491895" y="604109"/>
                  <a:pt x="1474889" y="614784"/>
                  <a:pt x="1462533" y="629612"/>
                </a:cubicBezTo>
                <a:cubicBezTo>
                  <a:pt x="1452033" y="642213"/>
                  <a:pt x="1444885" y="657290"/>
                  <a:pt x="1435238" y="670555"/>
                </a:cubicBezTo>
                <a:cubicBezTo>
                  <a:pt x="1408481" y="707346"/>
                  <a:pt x="1391203" y="754502"/>
                  <a:pt x="1353351" y="779737"/>
                </a:cubicBezTo>
                <a:cubicBezTo>
                  <a:pt x="1251698" y="847505"/>
                  <a:pt x="1376547" y="760407"/>
                  <a:pt x="1271464" y="847976"/>
                </a:cubicBezTo>
                <a:cubicBezTo>
                  <a:pt x="1258863" y="858477"/>
                  <a:pt x="1242780" y="864374"/>
                  <a:pt x="1230521" y="875271"/>
                </a:cubicBezTo>
                <a:cubicBezTo>
                  <a:pt x="1201670" y="900917"/>
                  <a:pt x="1171796" y="926277"/>
                  <a:pt x="1148635" y="957158"/>
                </a:cubicBezTo>
                <a:cubicBezTo>
                  <a:pt x="1134987" y="975355"/>
                  <a:pt x="1125165" y="997187"/>
                  <a:pt x="1107691" y="1011749"/>
                </a:cubicBezTo>
                <a:cubicBezTo>
                  <a:pt x="1096639" y="1020959"/>
                  <a:pt x="1080396" y="1020848"/>
                  <a:pt x="1066748" y="1025397"/>
                </a:cubicBezTo>
                <a:cubicBezTo>
                  <a:pt x="1057649" y="1043594"/>
                  <a:pt x="1049546" y="1062324"/>
                  <a:pt x="1039452" y="1079988"/>
                </a:cubicBezTo>
                <a:cubicBezTo>
                  <a:pt x="1031314" y="1094229"/>
                  <a:pt x="1018618" y="1105855"/>
                  <a:pt x="1012157" y="1120931"/>
                </a:cubicBezTo>
                <a:cubicBezTo>
                  <a:pt x="1004768" y="1138171"/>
                  <a:pt x="1003662" y="1157487"/>
                  <a:pt x="998509" y="1175522"/>
                </a:cubicBezTo>
                <a:cubicBezTo>
                  <a:pt x="994557" y="1189354"/>
                  <a:pt x="988350" y="1202509"/>
                  <a:pt x="984861" y="1216465"/>
                </a:cubicBezTo>
                <a:cubicBezTo>
                  <a:pt x="979235" y="1238969"/>
                  <a:pt x="976246" y="1262060"/>
                  <a:pt x="971214" y="1284704"/>
                </a:cubicBezTo>
                <a:cubicBezTo>
                  <a:pt x="959790" y="1336111"/>
                  <a:pt x="959115" y="1334647"/>
                  <a:pt x="943918" y="1380238"/>
                </a:cubicBezTo>
                <a:cubicBezTo>
                  <a:pt x="953017" y="1393886"/>
                  <a:pt x="971214" y="1404779"/>
                  <a:pt x="971214" y="1421182"/>
                </a:cubicBezTo>
                <a:cubicBezTo>
                  <a:pt x="971214" y="1441527"/>
                  <a:pt x="926990" y="1464488"/>
                  <a:pt x="943918" y="1475773"/>
                </a:cubicBezTo>
                <a:cubicBezTo>
                  <a:pt x="964302" y="1489362"/>
                  <a:pt x="989854" y="1458615"/>
                  <a:pt x="1012157" y="1448477"/>
                </a:cubicBezTo>
                <a:cubicBezTo>
                  <a:pt x="1039939" y="1435849"/>
                  <a:pt x="1066335" y="1420322"/>
                  <a:pt x="1094043" y="1407534"/>
                </a:cubicBezTo>
                <a:cubicBezTo>
                  <a:pt x="1125500" y="1393015"/>
                  <a:pt x="1158839" y="1382575"/>
                  <a:pt x="1189578" y="1366591"/>
                </a:cubicBezTo>
                <a:cubicBezTo>
                  <a:pt x="1329928" y="1293609"/>
                  <a:pt x="1530157" y="1182859"/>
                  <a:pt x="1653602" y="1079988"/>
                </a:cubicBezTo>
                <a:lnTo>
                  <a:pt x="1817375" y="943510"/>
                </a:lnTo>
                <a:cubicBezTo>
                  <a:pt x="1839861" y="924992"/>
                  <a:pt x="1885614" y="888919"/>
                  <a:pt x="1885614" y="888919"/>
                </a:cubicBezTo>
                <a:cubicBezTo>
                  <a:pt x="1954951" y="773356"/>
                  <a:pt x="1891120" y="861790"/>
                  <a:pt x="1994796" y="766089"/>
                </a:cubicBezTo>
                <a:cubicBezTo>
                  <a:pt x="2032616" y="731179"/>
                  <a:pt x="2103978" y="656907"/>
                  <a:pt x="2103978" y="656907"/>
                </a:cubicBezTo>
                <a:cubicBezTo>
                  <a:pt x="2108527" y="643259"/>
                  <a:pt x="2108416" y="627016"/>
                  <a:pt x="2117626" y="615964"/>
                </a:cubicBezTo>
                <a:cubicBezTo>
                  <a:pt x="2132188" y="598490"/>
                  <a:pt x="2153708" y="588241"/>
                  <a:pt x="2172217" y="575020"/>
                </a:cubicBezTo>
                <a:cubicBezTo>
                  <a:pt x="2185564" y="565486"/>
                  <a:pt x="2198489" y="555060"/>
                  <a:pt x="2213160" y="547725"/>
                </a:cubicBezTo>
                <a:cubicBezTo>
                  <a:pt x="2226027" y="541291"/>
                  <a:pt x="2240633" y="539128"/>
                  <a:pt x="2254103" y="534077"/>
                </a:cubicBezTo>
                <a:cubicBezTo>
                  <a:pt x="2277042" y="525475"/>
                  <a:pt x="2299596" y="515880"/>
                  <a:pt x="2322342" y="506782"/>
                </a:cubicBezTo>
                <a:cubicBezTo>
                  <a:pt x="2372384" y="511331"/>
                  <a:pt x="2426933" y="499180"/>
                  <a:pt x="2472467" y="520429"/>
                </a:cubicBezTo>
                <a:cubicBezTo>
                  <a:pt x="2528594" y="546622"/>
                  <a:pt x="2519510" y="600867"/>
                  <a:pt x="2540706" y="643259"/>
                </a:cubicBezTo>
                <a:cubicBezTo>
                  <a:pt x="2548042" y="657930"/>
                  <a:pt x="2558903" y="670555"/>
                  <a:pt x="2568002" y="684203"/>
                </a:cubicBezTo>
                <a:cubicBezTo>
                  <a:pt x="2572551" y="697851"/>
                  <a:pt x="2575215" y="712279"/>
                  <a:pt x="2581649" y="725146"/>
                </a:cubicBezTo>
                <a:cubicBezTo>
                  <a:pt x="2588984" y="739817"/>
                  <a:pt x="2600979" y="751751"/>
                  <a:pt x="2608945" y="766089"/>
                </a:cubicBezTo>
                <a:cubicBezTo>
                  <a:pt x="2623766" y="792766"/>
                  <a:pt x="2637099" y="820267"/>
                  <a:pt x="2649888" y="847976"/>
                </a:cubicBezTo>
                <a:cubicBezTo>
                  <a:pt x="2664407" y="879433"/>
                  <a:pt x="2674242" y="913094"/>
                  <a:pt x="2690832" y="943510"/>
                </a:cubicBezTo>
                <a:cubicBezTo>
                  <a:pt x="2694296" y="949860"/>
                  <a:pt x="2825683" y="1175381"/>
                  <a:pt x="2868252" y="1230113"/>
                </a:cubicBezTo>
                <a:cubicBezTo>
                  <a:pt x="2880102" y="1245348"/>
                  <a:pt x="2895548" y="1257408"/>
                  <a:pt x="2909196" y="1271056"/>
                </a:cubicBezTo>
                <a:cubicBezTo>
                  <a:pt x="2913745" y="1284704"/>
                  <a:pt x="2918891" y="1298167"/>
                  <a:pt x="2922843" y="1312000"/>
                </a:cubicBezTo>
                <a:cubicBezTo>
                  <a:pt x="2927996" y="1330035"/>
                  <a:pt x="2926086" y="1350984"/>
                  <a:pt x="2936491" y="1366591"/>
                </a:cubicBezTo>
                <a:cubicBezTo>
                  <a:pt x="2945590" y="1380239"/>
                  <a:pt x="2963787" y="1384788"/>
                  <a:pt x="2977435" y="1393886"/>
                </a:cubicBezTo>
                <a:cubicBezTo>
                  <a:pt x="2981984" y="1407534"/>
                  <a:pt x="2982720" y="1423123"/>
                  <a:pt x="2991082" y="1434829"/>
                </a:cubicBezTo>
                <a:cubicBezTo>
                  <a:pt x="3016098" y="1469851"/>
                  <a:pt x="3065443" y="1505492"/>
                  <a:pt x="3100264" y="1530364"/>
                </a:cubicBezTo>
                <a:cubicBezTo>
                  <a:pt x="3113611" y="1539898"/>
                  <a:pt x="3126537" y="1550324"/>
                  <a:pt x="3141208" y="1557659"/>
                </a:cubicBezTo>
                <a:cubicBezTo>
                  <a:pt x="3163120" y="1568615"/>
                  <a:pt x="3187939" y="1573224"/>
                  <a:pt x="3209446" y="1584955"/>
                </a:cubicBezTo>
                <a:cubicBezTo>
                  <a:pt x="3396929" y="1687219"/>
                  <a:pt x="3197239" y="1601909"/>
                  <a:pt x="3359572" y="1666841"/>
                </a:cubicBezTo>
                <a:cubicBezTo>
                  <a:pt x="3368951" y="1713734"/>
                  <a:pt x="3374021" y="1744708"/>
                  <a:pt x="3386867" y="1789671"/>
                </a:cubicBezTo>
                <a:cubicBezTo>
                  <a:pt x="3390819" y="1803504"/>
                  <a:pt x="3397026" y="1816658"/>
                  <a:pt x="3400515" y="1830615"/>
                </a:cubicBezTo>
                <a:cubicBezTo>
                  <a:pt x="3406141" y="1853119"/>
                  <a:pt x="3406828" y="1876847"/>
                  <a:pt x="3414163" y="1898853"/>
                </a:cubicBezTo>
                <a:cubicBezTo>
                  <a:pt x="3420597" y="1918154"/>
                  <a:pt x="3433444" y="1934744"/>
                  <a:pt x="3441458" y="1953444"/>
                </a:cubicBezTo>
                <a:cubicBezTo>
                  <a:pt x="3447125" y="1966667"/>
                  <a:pt x="3450557" y="1980740"/>
                  <a:pt x="3455106" y="1994388"/>
                </a:cubicBezTo>
                <a:cubicBezTo>
                  <a:pt x="3450557" y="2039880"/>
                  <a:pt x="3450877" y="2086126"/>
                  <a:pt x="3441458" y="2130865"/>
                </a:cubicBezTo>
                <a:cubicBezTo>
                  <a:pt x="3411004" y="2275522"/>
                  <a:pt x="3418497" y="2215403"/>
                  <a:pt x="3373220" y="2294638"/>
                </a:cubicBezTo>
                <a:cubicBezTo>
                  <a:pt x="3363126" y="2312302"/>
                  <a:pt x="3359164" y="2333782"/>
                  <a:pt x="3345924" y="2349229"/>
                </a:cubicBezTo>
                <a:cubicBezTo>
                  <a:pt x="3331121" y="2366499"/>
                  <a:pt x="3307417" y="2374089"/>
                  <a:pt x="3291333" y="2390173"/>
                </a:cubicBezTo>
                <a:cubicBezTo>
                  <a:pt x="3279735" y="2401771"/>
                  <a:pt x="3276492" y="2420441"/>
                  <a:pt x="3264038" y="2431116"/>
                </a:cubicBezTo>
                <a:cubicBezTo>
                  <a:pt x="3243898" y="2448379"/>
                  <a:pt x="3218178" y="2457818"/>
                  <a:pt x="3195799" y="2472059"/>
                </a:cubicBezTo>
                <a:cubicBezTo>
                  <a:pt x="3080415" y="2545484"/>
                  <a:pt x="3154163" y="2510549"/>
                  <a:pt x="3045673" y="2553946"/>
                </a:cubicBezTo>
                <a:cubicBezTo>
                  <a:pt x="3032025" y="2572143"/>
                  <a:pt x="3017774" y="2589903"/>
                  <a:pt x="3004730" y="2608537"/>
                </a:cubicBezTo>
                <a:cubicBezTo>
                  <a:pt x="2985918" y="2635412"/>
                  <a:pt x="2973335" y="2667226"/>
                  <a:pt x="2950139" y="2690423"/>
                </a:cubicBezTo>
                <a:lnTo>
                  <a:pt x="2854605" y="2785958"/>
                </a:lnTo>
                <a:cubicBezTo>
                  <a:pt x="2831859" y="2808704"/>
                  <a:pt x="2804210" y="2827432"/>
                  <a:pt x="2786366" y="2854197"/>
                </a:cubicBezTo>
                <a:cubicBezTo>
                  <a:pt x="2777267" y="2867845"/>
                  <a:pt x="2770668" y="2883542"/>
                  <a:pt x="2759070" y="2895140"/>
                </a:cubicBezTo>
                <a:cubicBezTo>
                  <a:pt x="2721538" y="2932672"/>
                  <a:pt x="2668985" y="2965369"/>
                  <a:pt x="2622593" y="2990674"/>
                </a:cubicBezTo>
                <a:cubicBezTo>
                  <a:pt x="2548139" y="3031285"/>
                  <a:pt x="2560088" y="3025158"/>
                  <a:pt x="2499763" y="3045265"/>
                </a:cubicBezTo>
                <a:cubicBezTo>
                  <a:pt x="2376570" y="3127396"/>
                  <a:pt x="2443975" y="3094096"/>
                  <a:pt x="2144921" y="3058913"/>
                </a:cubicBezTo>
                <a:cubicBezTo>
                  <a:pt x="2093407" y="3052853"/>
                  <a:pt x="2044335" y="3033344"/>
                  <a:pt x="1994796" y="3017970"/>
                </a:cubicBezTo>
                <a:cubicBezTo>
                  <a:pt x="1839158" y="2969668"/>
                  <a:pt x="1779147" y="2952206"/>
                  <a:pt x="1653602" y="2895140"/>
                </a:cubicBezTo>
                <a:cubicBezTo>
                  <a:pt x="1635081" y="2886721"/>
                  <a:pt x="1616675" y="2877938"/>
                  <a:pt x="1599011" y="2867844"/>
                </a:cubicBezTo>
                <a:cubicBezTo>
                  <a:pt x="1584769" y="2859706"/>
                  <a:pt x="1573916" y="2844775"/>
                  <a:pt x="1558067" y="2840549"/>
                </a:cubicBezTo>
                <a:cubicBezTo>
                  <a:pt x="1504592" y="2826289"/>
                  <a:pt x="1448745" y="2823153"/>
                  <a:pt x="1394294" y="2813253"/>
                </a:cubicBezTo>
                <a:cubicBezTo>
                  <a:pt x="1348649" y="2804954"/>
                  <a:pt x="1303309" y="2795056"/>
                  <a:pt x="1257817" y="2785958"/>
                </a:cubicBezTo>
                <a:cubicBezTo>
                  <a:pt x="1203226" y="2763212"/>
                  <a:pt x="1149117" y="2739270"/>
                  <a:pt x="1094043" y="2717719"/>
                </a:cubicBezTo>
                <a:cubicBezTo>
                  <a:pt x="1044457" y="2698316"/>
                  <a:pt x="993023" y="2683720"/>
                  <a:pt x="943918" y="2663128"/>
                </a:cubicBezTo>
                <a:cubicBezTo>
                  <a:pt x="851908" y="2624543"/>
                  <a:pt x="763600" y="2577352"/>
                  <a:pt x="670963" y="2540298"/>
                </a:cubicBezTo>
                <a:cubicBezTo>
                  <a:pt x="587495" y="2506911"/>
                  <a:pt x="623108" y="2526593"/>
                  <a:pt x="561781" y="2485707"/>
                </a:cubicBezTo>
                <a:cubicBezTo>
                  <a:pt x="488992" y="2376526"/>
                  <a:pt x="584527" y="2508453"/>
                  <a:pt x="493542" y="2417468"/>
                </a:cubicBezTo>
                <a:cubicBezTo>
                  <a:pt x="481944" y="2405870"/>
                  <a:pt x="475780" y="2389872"/>
                  <a:pt x="466246" y="2376525"/>
                </a:cubicBezTo>
                <a:cubicBezTo>
                  <a:pt x="453025" y="2358016"/>
                  <a:pt x="437920" y="2340860"/>
                  <a:pt x="425303" y="2321934"/>
                </a:cubicBezTo>
                <a:cubicBezTo>
                  <a:pt x="410589" y="2299863"/>
                  <a:pt x="396223" y="2277421"/>
                  <a:pt x="384360" y="2253695"/>
                </a:cubicBezTo>
                <a:cubicBezTo>
                  <a:pt x="356235" y="2197445"/>
                  <a:pt x="324024" y="2106448"/>
                  <a:pt x="302473" y="2048979"/>
                </a:cubicBezTo>
                <a:cubicBezTo>
                  <a:pt x="262922" y="1772104"/>
                  <a:pt x="313032" y="2117603"/>
                  <a:pt x="275178" y="1871558"/>
                </a:cubicBezTo>
                <a:cubicBezTo>
                  <a:pt x="270286" y="1839764"/>
                  <a:pt x="273902" y="1805717"/>
                  <a:pt x="261530" y="1776023"/>
                </a:cubicBezTo>
                <a:cubicBezTo>
                  <a:pt x="250326" y="1749135"/>
                  <a:pt x="224417" y="1731088"/>
                  <a:pt x="206939" y="1707785"/>
                </a:cubicBezTo>
                <a:cubicBezTo>
                  <a:pt x="190700" y="1686133"/>
                  <a:pt x="146406" y="1614015"/>
                  <a:pt x="138700" y="1598603"/>
                </a:cubicBezTo>
                <a:cubicBezTo>
                  <a:pt x="132266" y="1585736"/>
                  <a:pt x="129601" y="1571307"/>
                  <a:pt x="125052" y="1557659"/>
                </a:cubicBezTo>
                <a:cubicBezTo>
                  <a:pt x="120503" y="1466674"/>
                  <a:pt x="127701" y="1374333"/>
                  <a:pt x="111405" y="1284704"/>
                </a:cubicBezTo>
                <a:cubicBezTo>
                  <a:pt x="108471" y="1268566"/>
                  <a:pt x="80708" y="1270217"/>
                  <a:pt x="70461" y="1257409"/>
                </a:cubicBezTo>
                <a:cubicBezTo>
                  <a:pt x="61474" y="1246175"/>
                  <a:pt x="63248" y="1229332"/>
                  <a:pt x="56814" y="1216465"/>
                </a:cubicBezTo>
                <a:cubicBezTo>
                  <a:pt x="49479" y="1201794"/>
                  <a:pt x="29518" y="1175522"/>
                  <a:pt x="29518" y="1175522"/>
                </a:cubicBezTo>
              </a:path>
            </a:pathLst>
          </a:custGeom>
          <a:solidFill>
            <a:srgbClr val="FF62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C1773F-9DAD-498A-BA0F-56AF143428A8}"/>
              </a:ext>
            </a:extLst>
          </p:cNvPr>
          <p:cNvSpPr/>
          <p:nvPr/>
        </p:nvSpPr>
        <p:spPr>
          <a:xfrm>
            <a:off x="3573016" y="1943100"/>
            <a:ext cx="3138027" cy="4114800"/>
          </a:xfrm>
          <a:custGeom>
            <a:avLst/>
            <a:gdLst>
              <a:gd name="connsiteX0" fmla="*/ 1521498 w 3138027"/>
              <a:gd name="connsiteY0" fmla="*/ 1012371 h 4114800"/>
              <a:gd name="connsiteX1" fmla="*/ 1488841 w 3138027"/>
              <a:gd name="connsiteY1" fmla="*/ 930729 h 4114800"/>
              <a:gd name="connsiteX2" fmla="*/ 1456184 w 3138027"/>
              <a:gd name="connsiteY2" fmla="*/ 767443 h 4114800"/>
              <a:gd name="connsiteX3" fmla="*/ 1439855 w 3138027"/>
              <a:gd name="connsiteY3" fmla="*/ 702129 h 4114800"/>
              <a:gd name="connsiteX4" fmla="*/ 1423527 w 3138027"/>
              <a:gd name="connsiteY4" fmla="*/ 604157 h 4114800"/>
              <a:gd name="connsiteX5" fmla="*/ 1374541 w 3138027"/>
              <a:gd name="connsiteY5" fmla="*/ 212271 h 4114800"/>
              <a:gd name="connsiteX6" fmla="*/ 1358213 w 3138027"/>
              <a:gd name="connsiteY6" fmla="*/ 163286 h 4114800"/>
              <a:gd name="connsiteX7" fmla="*/ 1260241 w 3138027"/>
              <a:gd name="connsiteY7" fmla="*/ 130629 h 4114800"/>
              <a:gd name="connsiteX8" fmla="*/ 1129613 w 3138027"/>
              <a:gd name="connsiteY8" fmla="*/ 146957 h 4114800"/>
              <a:gd name="connsiteX9" fmla="*/ 1080627 w 3138027"/>
              <a:gd name="connsiteY9" fmla="*/ 179614 h 4114800"/>
              <a:gd name="connsiteX10" fmla="*/ 1031641 w 3138027"/>
              <a:gd name="connsiteY10" fmla="*/ 195943 h 4114800"/>
              <a:gd name="connsiteX11" fmla="*/ 901013 w 3138027"/>
              <a:gd name="connsiteY11" fmla="*/ 179614 h 4114800"/>
              <a:gd name="connsiteX12" fmla="*/ 868355 w 3138027"/>
              <a:gd name="connsiteY12" fmla="*/ 146957 h 4114800"/>
              <a:gd name="connsiteX13" fmla="*/ 819370 w 3138027"/>
              <a:gd name="connsiteY13" fmla="*/ 114300 h 4114800"/>
              <a:gd name="connsiteX14" fmla="*/ 770384 w 3138027"/>
              <a:gd name="connsiteY14" fmla="*/ 16329 h 4114800"/>
              <a:gd name="connsiteX15" fmla="*/ 721398 w 3138027"/>
              <a:gd name="connsiteY15" fmla="*/ 0 h 4114800"/>
              <a:gd name="connsiteX16" fmla="*/ 672413 w 3138027"/>
              <a:gd name="connsiteY16" fmla="*/ 32657 h 4114800"/>
              <a:gd name="connsiteX17" fmla="*/ 656084 w 3138027"/>
              <a:gd name="connsiteY17" fmla="*/ 81643 h 4114800"/>
              <a:gd name="connsiteX18" fmla="*/ 623427 w 3138027"/>
              <a:gd name="connsiteY18" fmla="*/ 130629 h 4114800"/>
              <a:gd name="connsiteX19" fmla="*/ 590770 w 3138027"/>
              <a:gd name="connsiteY19" fmla="*/ 261257 h 4114800"/>
              <a:gd name="connsiteX20" fmla="*/ 574441 w 3138027"/>
              <a:gd name="connsiteY20" fmla="*/ 326571 h 4114800"/>
              <a:gd name="connsiteX21" fmla="*/ 476470 w 3138027"/>
              <a:gd name="connsiteY21" fmla="*/ 424543 h 4114800"/>
              <a:gd name="connsiteX22" fmla="*/ 443813 w 3138027"/>
              <a:gd name="connsiteY22" fmla="*/ 538843 h 4114800"/>
              <a:gd name="connsiteX23" fmla="*/ 460141 w 3138027"/>
              <a:gd name="connsiteY23" fmla="*/ 653143 h 4114800"/>
              <a:gd name="connsiteX24" fmla="*/ 443813 w 3138027"/>
              <a:gd name="connsiteY24" fmla="*/ 865414 h 4114800"/>
              <a:gd name="connsiteX25" fmla="*/ 427484 w 3138027"/>
              <a:gd name="connsiteY25" fmla="*/ 914400 h 4114800"/>
              <a:gd name="connsiteX26" fmla="*/ 394827 w 3138027"/>
              <a:gd name="connsiteY26" fmla="*/ 1077686 h 4114800"/>
              <a:gd name="connsiteX27" fmla="*/ 362170 w 3138027"/>
              <a:gd name="connsiteY27" fmla="*/ 1175657 h 4114800"/>
              <a:gd name="connsiteX28" fmla="*/ 313184 w 3138027"/>
              <a:gd name="connsiteY28" fmla="*/ 1355271 h 4114800"/>
              <a:gd name="connsiteX29" fmla="*/ 296855 w 3138027"/>
              <a:gd name="connsiteY29" fmla="*/ 1404257 h 4114800"/>
              <a:gd name="connsiteX30" fmla="*/ 198884 w 3138027"/>
              <a:gd name="connsiteY30" fmla="*/ 1485900 h 4114800"/>
              <a:gd name="connsiteX31" fmla="*/ 149898 w 3138027"/>
              <a:gd name="connsiteY31" fmla="*/ 1583871 h 4114800"/>
              <a:gd name="connsiteX32" fmla="*/ 51927 w 3138027"/>
              <a:gd name="connsiteY32" fmla="*/ 1616529 h 4114800"/>
              <a:gd name="connsiteX33" fmla="*/ 19270 w 3138027"/>
              <a:gd name="connsiteY33" fmla="*/ 1665514 h 4114800"/>
              <a:gd name="connsiteX34" fmla="*/ 19270 w 3138027"/>
              <a:gd name="connsiteY34" fmla="*/ 1845129 h 4114800"/>
              <a:gd name="connsiteX35" fmla="*/ 68255 w 3138027"/>
              <a:gd name="connsiteY35" fmla="*/ 1894114 h 4114800"/>
              <a:gd name="connsiteX36" fmla="*/ 84584 w 3138027"/>
              <a:gd name="connsiteY36" fmla="*/ 1975757 h 4114800"/>
              <a:gd name="connsiteX37" fmla="*/ 215213 w 3138027"/>
              <a:gd name="connsiteY37" fmla="*/ 2171700 h 4114800"/>
              <a:gd name="connsiteX38" fmla="*/ 247870 w 3138027"/>
              <a:gd name="connsiteY38" fmla="*/ 2220686 h 4114800"/>
              <a:gd name="connsiteX39" fmla="*/ 378498 w 3138027"/>
              <a:gd name="connsiteY39" fmla="*/ 2351314 h 4114800"/>
              <a:gd name="connsiteX40" fmla="*/ 443813 w 3138027"/>
              <a:gd name="connsiteY40" fmla="*/ 2416629 h 4114800"/>
              <a:gd name="connsiteX41" fmla="*/ 476470 w 3138027"/>
              <a:gd name="connsiteY41" fmla="*/ 2465614 h 4114800"/>
              <a:gd name="connsiteX42" fmla="*/ 525455 w 3138027"/>
              <a:gd name="connsiteY42" fmla="*/ 2612571 h 4114800"/>
              <a:gd name="connsiteX43" fmla="*/ 541784 w 3138027"/>
              <a:gd name="connsiteY43" fmla="*/ 2694214 h 4114800"/>
              <a:gd name="connsiteX44" fmla="*/ 574441 w 3138027"/>
              <a:gd name="connsiteY44" fmla="*/ 2759529 h 4114800"/>
              <a:gd name="connsiteX45" fmla="*/ 623427 w 3138027"/>
              <a:gd name="connsiteY45" fmla="*/ 2922814 h 4114800"/>
              <a:gd name="connsiteX46" fmla="*/ 656084 w 3138027"/>
              <a:gd name="connsiteY46" fmla="*/ 2971800 h 4114800"/>
              <a:gd name="connsiteX47" fmla="*/ 754055 w 3138027"/>
              <a:gd name="connsiteY47" fmla="*/ 3037114 h 4114800"/>
              <a:gd name="connsiteX48" fmla="*/ 803041 w 3138027"/>
              <a:gd name="connsiteY48" fmla="*/ 3167743 h 4114800"/>
              <a:gd name="connsiteX49" fmla="*/ 868355 w 3138027"/>
              <a:gd name="connsiteY49" fmla="*/ 3200400 h 4114800"/>
              <a:gd name="connsiteX50" fmla="*/ 982655 w 3138027"/>
              <a:gd name="connsiteY50" fmla="*/ 3233057 h 4114800"/>
              <a:gd name="connsiteX51" fmla="*/ 1031641 w 3138027"/>
              <a:gd name="connsiteY51" fmla="*/ 3265714 h 4114800"/>
              <a:gd name="connsiteX52" fmla="*/ 1113284 w 3138027"/>
              <a:gd name="connsiteY52" fmla="*/ 3347357 h 4114800"/>
              <a:gd name="connsiteX53" fmla="*/ 1145941 w 3138027"/>
              <a:gd name="connsiteY53" fmla="*/ 3396343 h 4114800"/>
              <a:gd name="connsiteX54" fmla="*/ 1162270 w 3138027"/>
              <a:gd name="connsiteY54" fmla="*/ 3494314 h 4114800"/>
              <a:gd name="connsiteX55" fmla="*/ 1178598 w 3138027"/>
              <a:gd name="connsiteY55" fmla="*/ 3918857 h 4114800"/>
              <a:gd name="connsiteX56" fmla="*/ 1194927 w 3138027"/>
              <a:gd name="connsiteY56" fmla="*/ 3984171 h 4114800"/>
              <a:gd name="connsiteX57" fmla="*/ 1243913 w 3138027"/>
              <a:gd name="connsiteY57" fmla="*/ 4114800 h 4114800"/>
              <a:gd name="connsiteX58" fmla="*/ 1374541 w 3138027"/>
              <a:gd name="connsiteY58" fmla="*/ 4098471 h 4114800"/>
              <a:gd name="connsiteX59" fmla="*/ 1423527 w 3138027"/>
              <a:gd name="connsiteY59" fmla="*/ 4082143 h 4114800"/>
              <a:gd name="connsiteX60" fmla="*/ 1488841 w 3138027"/>
              <a:gd name="connsiteY60" fmla="*/ 4065814 h 4114800"/>
              <a:gd name="connsiteX61" fmla="*/ 1521498 w 3138027"/>
              <a:gd name="connsiteY61" fmla="*/ 4016829 h 4114800"/>
              <a:gd name="connsiteX62" fmla="*/ 1603141 w 3138027"/>
              <a:gd name="connsiteY62" fmla="*/ 3869871 h 4114800"/>
              <a:gd name="connsiteX63" fmla="*/ 1766427 w 3138027"/>
              <a:gd name="connsiteY63" fmla="*/ 3739243 h 4114800"/>
              <a:gd name="connsiteX64" fmla="*/ 1815413 w 3138027"/>
              <a:gd name="connsiteY64" fmla="*/ 3722914 h 4114800"/>
              <a:gd name="connsiteX65" fmla="*/ 1946041 w 3138027"/>
              <a:gd name="connsiteY65" fmla="*/ 3657600 h 4114800"/>
              <a:gd name="connsiteX66" fmla="*/ 2109327 w 3138027"/>
              <a:gd name="connsiteY66" fmla="*/ 3641271 h 4114800"/>
              <a:gd name="connsiteX67" fmla="*/ 2190970 w 3138027"/>
              <a:gd name="connsiteY67" fmla="*/ 3608614 h 4114800"/>
              <a:gd name="connsiteX68" fmla="*/ 2256284 w 3138027"/>
              <a:gd name="connsiteY68" fmla="*/ 3575957 h 4114800"/>
              <a:gd name="connsiteX69" fmla="*/ 2370584 w 3138027"/>
              <a:gd name="connsiteY69" fmla="*/ 3543300 h 4114800"/>
              <a:gd name="connsiteX70" fmla="*/ 2501213 w 3138027"/>
              <a:gd name="connsiteY70" fmla="*/ 3429000 h 4114800"/>
              <a:gd name="connsiteX71" fmla="*/ 2533870 w 3138027"/>
              <a:gd name="connsiteY71" fmla="*/ 3380014 h 4114800"/>
              <a:gd name="connsiteX72" fmla="*/ 2631841 w 3138027"/>
              <a:gd name="connsiteY72" fmla="*/ 3314700 h 4114800"/>
              <a:gd name="connsiteX73" fmla="*/ 2664498 w 3138027"/>
              <a:gd name="connsiteY73" fmla="*/ 3069771 h 4114800"/>
              <a:gd name="connsiteX74" fmla="*/ 2697155 w 3138027"/>
              <a:gd name="connsiteY74" fmla="*/ 2939143 h 4114800"/>
              <a:gd name="connsiteX75" fmla="*/ 2713484 w 3138027"/>
              <a:gd name="connsiteY75" fmla="*/ 2857500 h 4114800"/>
              <a:gd name="connsiteX76" fmla="*/ 2762470 w 3138027"/>
              <a:gd name="connsiteY76" fmla="*/ 2841171 h 4114800"/>
              <a:gd name="connsiteX77" fmla="*/ 2844113 w 3138027"/>
              <a:gd name="connsiteY77" fmla="*/ 2775857 h 4114800"/>
              <a:gd name="connsiteX78" fmla="*/ 2893098 w 3138027"/>
              <a:gd name="connsiteY78" fmla="*/ 2759529 h 4114800"/>
              <a:gd name="connsiteX79" fmla="*/ 2958413 w 3138027"/>
              <a:gd name="connsiteY79" fmla="*/ 2694214 h 4114800"/>
              <a:gd name="connsiteX80" fmla="*/ 2876770 w 3138027"/>
              <a:gd name="connsiteY80" fmla="*/ 2612571 h 4114800"/>
              <a:gd name="connsiteX81" fmla="*/ 2860441 w 3138027"/>
              <a:gd name="connsiteY81" fmla="*/ 2563586 h 4114800"/>
              <a:gd name="connsiteX82" fmla="*/ 2876770 w 3138027"/>
              <a:gd name="connsiteY82" fmla="*/ 2416629 h 4114800"/>
              <a:gd name="connsiteX83" fmla="*/ 2893098 w 3138027"/>
              <a:gd name="connsiteY83" fmla="*/ 2351314 h 4114800"/>
              <a:gd name="connsiteX84" fmla="*/ 3040055 w 3138027"/>
              <a:gd name="connsiteY84" fmla="*/ 2269671 h 4114800"/>
              <a:gd name="connsiteX85" fmla="*/ 3138027 w 3138027"/>
              <a:gd name="connsiteY85" fmla="*/ 2253343 h 4114800"/>
              <a:gd name="connsiteX86" fmla="*/ 3121698 w 3138027"/>
              <a:gd name="connsiteY86" fmla="*/ 2155371 h 4114800"/>
              <a:gd name="connsiteX87" fmla="*/ 3007398 w 3138027"/>
              <a:gd name="connsiteY87" fmla="*/ 2106386 h 4114800"/>
              <a:gd name="connsiteX88" fmla="*/ 2664498 w 3138027"/>
              <a:gd name="connsiteY88" fmla="*/ 2090057 h 4114800"/>
              <a:gd name="connsiteX89" fmla="*/ 2746141 w 3138027"/>
              <a:gd name="connsiteY89" fmla="*/ 2008414 h 4114800"/>
              <a:gd name="connsiteX90" fmla="*/ 2795127 w 3138027"/>
              <a:gd name="connsiteY90" fmla="*/ 1975757 h 4114800"/>
              <a:gd name="connsiteX91" fmla="*/ 2974741 w 3138027"/>
              <a:gd name="connsiteY91" fmla="*/ 1877786 h 4114800"/>
              <a:gd name="connsiteX92" fmla="*/ 3007398 w 3138027"/>
              <a:gd name="connsiteY92" fmla="*/ 1681843 h 4114800"/>
              <a:gd name="connsiteX93" fmla="*/ 2942084 w 3138027"/>
              <a:gd name="connsiteY93" fmla="*/ 1665514 h 4114800"/>
              <a:gd name="connsiteX94" fmla="*/ 2729813 w 3138027"/>
              <a:gd name="connsiteY94" fmla="*/ 1681843 h 4114800"/>
              <a:gd name="connsiteX95" fmla="*/ 2582855 w 3138027"/>
              <a:gd name="connsiteY95" fmla="*/ 1730829 h 4114800"/>
              <a:gd name="connsiteX96" fmla="*/ 2484884 w 3138027"/>
              <a:gd name="connsiteY96" fmla="*/ 1763486 h 4114800"/>
              <a:gd name="connsiteX97" fmla="*/ 2435898 w 3138027"/>
              <a:gd name="connsiteY97" fmla="*/ 1779814 h 4114800"/>
              <a:gd name="connsiteX98" fmla="*/ 2256284 w 3138027"/>
              <a:gd name="connsiteY98" fmla="*/ 1763486 h 4114800"/>
              <a:gd name="connsiteX99" fmla="*/ 2223627 w 3138027"/>
              <a:gd name="connsiteY99" fmla="*/ 1698171 h 4114800"/>
              <a:gd name="connsiteX100" fmla="*/ 2158313 w 3138027"/>
              <a:gd name="connsiteY100" fmla="*/ 1665514 h 4114800"/>
              <a:gd name="connsiteX101" fmla="*/ 2092998 w 3138027"/>
              <a:gd name="connsiteY101" fmla="*/ 1567543 h 4114800"/>
              <a:gd name="connsiteX102" fmla="*/ 2044013 w 3138027"/>
              <a:gd name="connsiteY102" fmla="*/ 1469571 h 4114800"/>
              <a:gd name="connsiteX103" fmla="*/ 1962370 w 3138027"/>
              <a:gd name="connsiteY103" fmla="*/ 1404257 h 4114800"/>
              <a:gd name="connsiteX104" fmla="*/ 1913384 w 3138027"/>
              <a:gd name="connsiteY104" fmla="*/ 1355271 h 4114800"/>
              <a:gd name="connsiteX105" fmla="*/ 1880727 w 3138027"/>
              <a:gd name="connsiteY105" fmla="*/ 1306286 h 4114800"/>
              <a:gd name="connsiteX106" fmla="*/ 1864398 w 3138027"/>
              <a:gd name="connsiteY106" fmla="*/ 1257300 h 4114800"/>
              <a:gd name="connsiteX107" fmla="*/ 1733770 w 3138027"/>
              <a:gd name="connsiteY107" fmla="*/ 1240971 h 4114800"/>
              <a:gd name="connsiteX108" fmla="*/ 1652127 w 3138027"/>
              <a:gd name="connsiteY108" fmla="*/ 1224643 h 4114800"/>
              <a:gd name="connsiteX109" fmla="*/ 1603141 w 3138027"/>
              <a:gd name="connsiteY109" fmla="*/ 1175657 h 4114800"/>
              <a:gd name="connsiteX110" fmla="*/ 1537827 w 3138027"/>
              <a:gd name="connsiteY110" fmla="*/ 1061357 h 4114800"/>
              <a:gd name="connsiteX111" fmla="*/ 1488841 w 3138027"/>
              <a:gd name="connsiteY111" fmla="*/ 914400 h 4114800"/>
              <a:gd name="connsiteX112" fmla="*/ 1472513 w 3138027"/>
              <a:gd name="connsiteY112" fmla="*/ 571500 h 4114800"/>
              <a:gd name="connsiteX113" fmla="*/ 1423527 w 3138027"/>
              <a:gd name="connsiteY113" fmla="*/ 587829 h 4114800"/>
              <a:gd name="connsiteX114" fmla="*/ 1407198 w 3138027"/>
              <a:gd name="connsiteY114" fmla="*/ 653143 h 4114800"/>
              <a:gd name="connsiteX115" fmla="*/ 1407198 w 3138027"/>
              <a:gd name="connsiteY115" fmla="*/ 4572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138027" h="4114800">
                <a:moveTo>
                  <a:pt x="1521498" y="1012371"/>
                </a:moveTo>
                <a:cubicBezTo>
                  <a:pt x="1510612" y="985157"/>
                  <a:pt x="1498110" y="958535"/>
                  <a:pt x="1488841" y="930729"/>
                </a:cubicBezTo>
                <a:cubicBezTo>
                  <a:pt x="1469880" y="873845"/>
                  <a:pt x="1468241" y="827727"/>
                  <a:pt x="1456184" y="767443"/>
                </a:cubicBezTo>
                <a:cubicBezTo>
                  <a:pt x="1451783" y="745437"/>
                  <a:pt x="1444256" y="724135"/>
                  <a:pt x="1439855" y="702129"/>
                </a:cubicBezTo>
                <a:cubicBezTo>
                  <a:pt x="1433362" y="669664"/>
                  <a:pt x="1428970" y="636814"/>
                  <a:pt x="1423527" y="604157"/>
                </a:cubicBezTo>
                <a:cubicBezTo>
                  <a:pt x="1415165" y="487086"/>
                  <a:pt x="1413518" y="329205"/>
                  <a:pt x="1374541" y="212271"/>
                </a:cubicBezTo>
                <a:cubicBezTo>
                  <a:pt x="1369098" y="195943"/>
                  <a:pt x="1372219" y="173290"/>
                  <a:pt x="1358213" y="163286"/>
                </a:cubicBezTo>
                <a:cubicBezTo>
                  <a:pt x="1330201" y="143278"/>
                  <a:pt x="1260241" y="130629"/>
                  <a:pt x="1260241" y="130629"/>
                </a:cubicBezTo>
                <a:cubicBezTo>
                  <a:pt x="1216698" y="136072"/>
                  <a:pt x="1171948" y="135411"/>
                  <a:pt x="1129613" y="146957"/>
                </a:cubicBezTo>
                <a:cubicBezTo>
                  <a:pt x="1110680" y="152120"/>
                  <a:pt x="1098180" y="170838"/>
                  <a:pt x="1080627" y="179614"/>
                </a:cubicBezTo>
                <a:cubicBezTo>
                  <a:pt x="1065232" y="187311"/>
                  <a:pt x="1047970" y="190500"/>
                  <a:pt x="1031641" y="195943"/>
                </a:cubicBezTo>
                <a:cubicBezTo>
                  <a:pt x="988098" y="190500"/>
                  <a:pt x="943044" y="192223"/>
                  <a:pt x="901013" y="179614"/>
                </a:cubicBezTo>
                <a:cubicBezTo>
                  <a:pt x="886267" y="175190"/>
                  <a:pt x="880376" y="156574"/>
                  <a:pt x="868355" y="146957"/>
                </a:cubicBezTo>
                <a:cubicBezTo>
                  <a:pt x="853031" y="134698"/>
                  <a:pt x="835698" y="125186"/>
                  <a:pt x="819370" y="114300"/>
                </a:cubicBezTo>
                <a:cubicBezTo>
                  <a:pt x="808613" y="82030"/>
                  <a:pt x="799160" y="39349"/>
                  <a:pt x="770384" y="16329"/>
                </a:cubicBezTo>
                <a:cubicBezTo>
                  <a:pt x="756944" y="5577"/>
                  <a:pt x="737727" y="5443"/>
                  <a:pt x="721398" y="0"/>
                </a:cubicBezTo>
                <a:cubicBezTo>
                  <a:pt x="705070" y="10886"/>
                  <a:pt x="684672" y="17333"/>
                  <a:pt x="672413" y="32657"/>
                </a:cubicBezTo>
                <a:cubicBezTo>
                  <a:pt x="661661" y="46097"/>
                  <a:pt x="663781" y="66248"/>
                  <a:pt x="656084" y="81643"/>
                </a:cubicBezTo>
                <a:cubicBezTo>
                  <a:pt x="647308" y="99196"/>
                  <a:pt x="634313" y="114300"/>
                  <a:pt x="623427" y="130629"/>
                </a:cubicBezTo>
                <a:cubicBezTo>
                  <a:pt x="590231" y="296605"/>
                  <a:pt x="624241" y="144107"/>
                  <a:pt x="590770" y="261257"/>
                </a:cubicBezTo>
                <a:cubicBezTo>
                  <a:pt x="584605" y="282835"/>
                  <a:pt x="587310" y="308186"/>
                  <a:pt x="574441" y="326571"/>
                </a:cubicBezTo>
                <a:cubicBezTo>
                  <a:pt x="547956" y="364407"/>
                  <a:pt x="476470" y="424543"/>
                  <a:pt x="476470" y="424543"/>
                </a:cubicBezTo>
                <a:cubicBezTo>
                  <a:pt x="468769" y="447645"/>
                  <a:pt x="443813" y="518337"/>
                  <a:pt x="443813" y="538843"/>
                </a:cubicBezTo>
                <a:cubicBezTo>
                  <a:pt x="443813" y="577330"/>
                  <a:pt x="454698" y="615043"/>
                  <a:pt x="460141" y="653143"/>
                </a:cubicBezTo>
                <a:cubicBezTo>
                  <a:pt x="454698" y="723900"/>
                  <a:pt x="452615" y="794996"/>
                  <a:pt x="443813" y="865414"/>
                </a:cubicBezTo>
                <a:cubicBezTo>
                  <a:pt x="441678" y="882493"/>
                  <a:pt x="431218" y="897598"/>
                  <a:pt x="427484" y="914400"/>
                </a:cubicBezTo>
                <a:cubicBezTo>
                  <a:pt x="402265" y="1027881"/>
                  <a:pt x="422709" y="984743"/>
                  <a:pt x="394827" y="1077686"/>
                </a:cubicBezTo>
                <a:cubicBezTo>
                  <a:pt x="384936" y="1110658"/>
                  <a:pt x="368921" y="1141902"/>
                  <a:pt x="362170" y="1175657"/>
                </a:cubicBezTo>
                <a:cubicBezTo>
                  <a:pt x="339090" y="1291053"/>
                  <a:pt x="354617" y="1230973"/>
                  <a:pt x="313184" y="1355271"/>
                </a:cubicBezTo>
                <a:cubicBezTo>
                  <a:pt x="307741" y="1371600"/>
                  <a:pt x="309026" y="1392086"/>
                  <a:pt x="296855" y="1404257"/>
                </a:cubicBezTo>
                <a:cubicBezTo>
                  <a:pt x="233993" y="1467120"/>
                  <a:pt x="267084" y="1440434"/>
                  <a:pt x="198884" y="1485900"/>
                </a:cubicBezTo>
                <a:cubicBezTo>
                  <a:pt x="189987" y="1512591"/>
                  <a:pt x="176553" y="1567211"/>
                  <a:pt x="149898" y="1583871"/>
                </a:cubicBezTo>
                <a:cubicBezTo>
                  <a:pt x="120707" y="1602116"/>
                  <a:pt x="51927" y="1616529"/>
                  <a:pt x="51927" y="1616529"/>
                </a:cubicBezTo>
                <a:cubicBezTo>
                  <a:pt x="41041" y="1632857"/>
                  <a:pt x="28046" y="1647962"/>
                  <a:pt x="19270" y="1665514"/>
                </a:cubicBezTo>
                <a:cubicBezTo>
                  <a:pt x="-9291" y="1722635"/>
                  <a:pt x="-3389" y="1782817"/>
                  <a:pt x="19270" y="1845129"/>
                </a:cubicBezTo>
                <a:cubicBezTo>
                  <a:pt x="27161" y="1866830"/>
                  <a:pt x="51927" y="1877786"/>
                  <a:pt x="68255" y="1894114"/>
                </a:cubicBezTo>
                <a:cubicBezTo>
                  <a:pt x="73698" y="1921328"/>
                  <a:pt x="72954" y="1950558"/>
                  <a:pt x="84584" y="1975757"/>
                </a:cubicBezTo>
                <a:cubicBezTo>
                  <a:pt x="122740" y="2058428"/>
                  <a:pt x="166111" y="2102957"/>
                  <a:pt x="215213" y="2171700"/>
                </a:cubicBezTo>
                <a:cubicBezTo>
                  <a:pt x="226620" y="2187669"/>
                  <a:pt x="234669" y="2206165"/>
                  <a:pt x="247870" y="2220686"/>
                </a:cubicBezTo>
                <a:cubicBezTo>
                  <a:pt x="289292" y="2266251"/>
                  <a:pt x="334955" y="2307771"/>
                  <a:pt x="378498" y="2351314"/>
                </a:cubicBezTo>
                <a:cubicBezTo>
                  <a:pt x="400270" y="2373086"/>
                  <a:pt x="426734" y="2391010"/>
                  <a:pt x="443813" y="2416629"/>
                </a:cubicBezTo>
                <a:lnTo>
                  <a:pt x="476470" y="2465614"/>
                </a:lnTo>
                <a:cubicBezTo>
                  <a:pt x="492798" y="2514600"/>
                  <a:pt x="515328" y="2561938"/>
                  <a:pt x="525455" y="2612571"/>
                </a:cubicBezTo>
                <a:cubicBezTo>
                  <a:pt x="530898" y="2639785"/>
                  <a:pt x="533008" y="2667885"/>
                  <a:pt x="541784" y="2694214"/>
                </a:cubicBezTo>
                <a:cubicBezTo>
                  <a:pt x="549481" y="2717306"/>
                  <a:pt x="565894" y="2736737"/>
                  <a:pt x="574441" y="2759529"/>
                </a:cubicBezTo>
                <a:cubicBezTo>
                  <a:pt x="594000" y="2811685"/>
                  <a:pt x="591526" y="2874962"/>
                  <a:pt x="623427" y="2922814"/>
                </a:cubicBezTo>
                <a:cubicBezTo>
                  <a:pt x="634313" y="2939143"/>
                  <a:pt x="641315" y="2958877"/>
                  <a:pt x="656084" y="2971800"/>
                </a:cubicBezTo>
                <a:cubicBezTo>
                  <a:pt x="685622" y="2997646"/>
                  <a:pt x="754055" y="3037114"/>
                  <a:pt x="754055" y="3037114"/>
                </a:cubicBezTo>
                <a:cubicBezTo>
                  <a:pt x="763167" y="3073561"/>
                  <a:pt x="774579" y="3139281"/>
                  <a:pt x="803041" y="3167743"/>
                </a:cubicBezTo>
                <a:cubicBezTo>
                  <a:pt x="820253" y="3184955"/>
                  <a:pt x="845982" y="3190812"/>
                  <a:pt x="868355" y="3200400"/>
                </a:cubicBezTo>
                <a:cubicBezTo>
                  <a:pt x="901154" y="3214457"/>
                  <a:pt x="949506" y="3224770"/>
                  <a:pt x="982655" y="3233057"/>
                </a:cubicBezTo>
                <a:cubicBezTo>
                  <a:pt x="998984" y="3243943"/>
                  <a:pt x="1017764" y="3251837"/>
                  <a:pt x="1031641" y="3265714"/>
                </a:cubicBezTo>
                <a:cubicBezTo>
                  <a:pt x="1140498" y="3374571"/>
                  <a:pt x="982655" y="3260272"/>
                  <a:pt x="1113284" y="3347357"/>
                </a:cubicBezTo>
                <a:cubicBezTo>
                  <a:pt x="1124170" y="3363686"/>
                  <a:pt x="1139735" y="3377726"/>
                  <a:pt x="1145941" y="3396343"/>
                </a:cubicBezTo>
                <a:cubicBezTo>
                  <a:pt x="1156411" y="3427752"/>
                  <a:pt x="1160205" y="3461271"/>
                  <a:pt x="1162270" y="3494314"/>
                </a:cubicBezTo>
                <a:cubicBezTo>
                  <a:pt x="1171104" y="3635657"/>
                  <a:pt x="1169178" y="3777552"/>
                  <a:pt x="1178598" y="3918857"/>
                </a:cubicBezTo>
                <a:cubicBezTo>
                  <a:pt x="1180091" y="3941249"/>
                  <a:pt x="1188762" y="3962593"/>
                  <a:pt x="1194927" y="3984171"/>
                </a:cubicBezTo>
                <a:cubicBezTo>
                  <a:pt x="1207729" y="4028978"/>
                  <a:pt x="1226651" y="4071646"/>
                  <a:pt x="1243913" y="4114800"/>
                </a:cubicBezTo>
                <a:cubicBezTo>
                  <a:pt x="1287456" y="4109357"/>
                  <a:pt x="1331367" y="4106321"/>
                  <a:pt x="1374541" y="4098471"/>
                </a:cubicBezTo>
                <a:cubicBezTo>
                  <a:pt x="1391475" y="4095392"/>
                  <a:pt x="1406977" y="4086871"/>
                  <a:pt x="1423527" y="4082143"/>
                </a:cubicBezTo>
                <a:cubicBezTo>
                  <a:pt x="1445105" y="4075978"/>
                  <a:pt x="1467070" y="4071257"/>
                  <a:pt x="1488841" y="4065814"/>
                </a:cubicBezTo>
                <a:cubicBezTo>
                  <a:pt x="1499727" y="4049486"/>
                  <a:pt x="1512722" y="4034381"/>
                  <a:pt x="1521498" y="4016829"/>
                </a:cubicBezTo>
                <a:cubicBezTo>
                  <a:pt x="1562564" y="3934698"/>
                  <a:pt x="1500175" y="3972837"/>
                  <a:pt x="1603141" y="3869871"/>
                </a:cubicBezTo>
                <a:cubicBezTo>
                  <a:pt x="1647734" y="3825278"/>
                  <a:pt x="1704630" y="3759842"/>
                  <a:pt x="1766427" y="3739243"/>
                </a:cubicBezTo>
                <a:cubicBezTo>
                  <a:pt x="1782756" y="3733800"/>
                  <a:pt x="1800018" y="3730611"/>
                  <a:pt x="1815413" y="3722914"/>
                </a:cubicBezTo>
                <a:cubicBezTo>
                  <a:pt x="1884976" y="3688132"/>
                  <a:pt x="1851868" y="3676435"/>
                  <a:pt x="1946041" y="3657600"/>
                </a:cubicBezTo>
                <a:cubicBezTo>
                  <a:pt x="1999679" y="3646872"/>
                  <a:pt x="2054898" y="3646714"/>
                  <a:pt x="2109327" y="3641271"/>
                </a:cubicBezTo>
                <a:cubicBezTo>
                  <a:pt x="2136541" y="3630385"/>
                  <a:pt x="2164186" y="3620518"/>
                  <a:pt x="2190970" y="3608614"/>
                </a:cubicBezTo>
                <a:cubicBezTo>
                  <a:pt x="2213213" y="3598728"/>
                  <a:pt x="2233493" y="3584504"/>
                  <a:pt x="2256284" y="3575957"/>
                </a:cubicBezTo>
                <a:cubicBezTo>
                  <a:pt x="2298148" y="3560258"/>
                  <a:pt x="2331101" y="3563041"/>
                  <a:pt x="2370584" y="3543300"/>
                </a:cubicBezTo>
                <a:cubicBezTo>
                  <a:pt x="2413739" y="3521722"/>
                  <a:pt x="2479931" y="3460923"/>
                  <a:pt x="2501213" y="3429000"/>
                </a:cubicBezTo>
                <a:cubicBezTo>
                  <a:pt x="2512099" y="3412671"/>
                  <a:pt x="2519101" y="3392937"/>
                  <a:pt x="2533870" y="3380014"/>
                </a:cubicBezTo>
                <a:cubicBezTo>
                  <a:pt x="2563408" y="3354168"/>
                  <a:pt x="2631841" y="3314700"/>
                  <a:pt x="2631841" y="3314700"/>
                </a:cubicBezTo>
                <a:cubicBezTo>
                  <a:pt x="2671864" y="3194633"/>
                  <a:pt x="2635439" y="3316770"/>
                  <a:pt x="2664498" y="3069771"/>
                </a:cubicBezTo>
                <a:cubicBezTo>
                  <a:pt x="2677870" y="2956106"/>
                  <a:pt x="2675978" y="3023851"/>
                  <a:pt x="2697155" y="2939143"/>
                </a:cubicBezTo>
                <a:cubicBezTo>
                  <a:pt x="2703886" y="2912218"/>
                  <a:pt x="2698089" y="2880592"/>
                  <a:pt x="2713484" y="2857500"/>
                </a:cubicBezTo>
                <a:cubicBezTo>
                  <a:pt x="2723032" y="2843179"/>
                  <a:pt x="2747075" y="2848868"/>
                  <a:pt x="2762470" y="2841171"/>
                </a:cubicBezTo>
                <a:cubicBezTo>
                  <a:pt x="2958556" y="2743127"/>
                  <a:pt x="2692229" y="2866986"/>
                  <a:pt x="2844113" y="2775857"/>
                </a:cubicBezTo>
                <a:cubicBezTo>
                  <a:pt x="2858872" y="2767002"/>
                  <a:pt x="2876770" y="2764972"/>
                  <a:pt x="2893098" y="2759529"/>
                </a:cubicBezTo>
                <a:cubicBezTo>
                  <a:pt x="2914870" y="2737757"/>
                  <a:pt x="2980185" y="2715986"/>
                  <a:pt x="2958413" y="2694214"/>
                </a:cubicBezTo>
                <a:lnTo>
                  <a:pt x="2876770" y="2612571"/>
                </a:lnTo>
                <a:cubicBezTo>
                  <a:pt x="2871327" y="2596243"/>
                  <a:pt x="2860441" y="2580798"/>
                  <a:pt x="2860441" y="2563586"/>
                </a:cubicBezTo>
                <a:cubicBezTo>
                  <a:pt x="2860441" y="2514299"/>
                  <a:pt x="2869276" y="2465343"/>
                  <a:pt x="2876770" y="2416629"/>
                </a:cubicBezTo>
                <a:cubicBezTo>
                  <a:pt x="2880182" y="2394448"/>
                  <a:pt x="2878320" y="2368203"/>
                  <a:pt x="2893098" y="2351314"/>
                </a:cubicBezTo>
                <a:cubicBezTo>
                  <a:pt x="2923575" y="2316483"/>
                  <a:pt x="2989713" y="2280858"/>
                  <a:pt x="3040055" y="2269671"/>
                </a:cubicBezTo>
                <a:cubicBezTo>
                  <a:pt x="3072374" y="2262489"/>
                  <a:pt x="3105370" y="2258786"/>
                  <a:pt x="3138027" y="2253343"/>
                </a:cubicBezTo>
                <a:cubicBezTo>
                  <a:pt x="3132584" y="2220686"/>
                  <a:pt x="3136504" y="2184984"/>
                  <a:pt x="3121698" y="2155371"/>
                </a:cubicBezTo>
                <a:cubicBezTo>
                  <a:pt x="3107555" y="2127086"/>
                  <a:pt x="3030553" y="2108238"/>
                  <a:pt x="3007398" y="2106386"/>
                </a:cubicBezTo>
                <a:cubicBezTo>
                  <a:pt x="2893333" y="2097261"/>
                  <a:pt x="2778798" y="2095500"/>
                  <a:pt x="2664498" y="2090057"/>
                </a:cubicBezTo>
                <a:cubicBezTo>
                  <a:pt x="2690203" y="2012944"/>
                  <a:pt x="2663058" y="2055890"/>
                  <a:pt x="2746141" y="2008414"/>
                </a:cubicBezTo>
                <a:cubicBezTo>
                  <a:pt x="2763180" y="1998678"/>
                  <a:pt x="2777899" y="1985154"/>
                  <a:pt x="2795127" y="1975757"/>
                </a:cubicBezTo>
                <a:cubicBezTo>
                  <a:pt x="2998876" y="1864621"/>
                  <a:pt x="2862848" y="1952380"/>
                  <a:pt x="2974741" y="1877786"/>
                </a:cubicBezTo>
                <a:cubicBezTo>
                  <a:pt x="3025876" y="1809606"/>
                  <a:pt x="3066091" y="1787490"/>
                  <a:pt x="3007398" y="1681843"/>
                </a:cubicBezTo>
                <a:cubicBezTo>
                  <a:pt x="2996499" y="1662226"/>
                  <a:pt x="2963855" y="1670957"/>
                  <a:pt x="2942084" y="1665514"/>
                </a:cubicBezTo>
                <a:cubicBezTo>
                  <a:pt x="2871327" y="1670957"/>
                  <a:pt x="2799911" y="1670775"/>
                  <a:pt x="2729813" y="1681843"/>
                </a:cubicBezTo>
                <a:cubicBezTo>
                  <a:pt x="2729804" y="1681844"/>
                  <a:pt x="2607352" y="1722663"/>
                  <a:pt x="2582855" y="1730829"/>
                </a:cubicBezTo>
                <a:lnTo>
                  <a:pt x="2484884" y="1763486"/>
                </a:lnTo>
                <a:lnTo>
                  <a:pt x="2435898" y="1779814"/>
                </a:lnTo>
                <a:cubicBezTo>
                  <a:pt x="2376027" y="1774371"/>
                  <a:pt x="2312395" y="1785067"/>
                  <a:pt x="2256284" y="1763486"/>
                </a:cubicBezTo>
                <a:cubicBezTo>
                  <a:pt x="2233565" y="1754748"/>
                  <a:pt x="2240839" y="1715383"/>
                  <a:pt x="2223627" y="1698171"/>
                </a:cubicBezTo>
                <a:cubicBezTo>
                  <a:pt x="2206415" y="1680959"/>
                  <a:pt x="2180084" y="1676400"/>
                  <a:pt x="2158313" y="1665514"/>
                </a:cubicBezTo>
                <a:cubicBezTo>
                  <a:pt x="2136541" y="1632857"/>
                  <a:pt x="2105409" y="1604778"/>
                  <a:pt x="2092998" y="1567543"/>
                </a:cubicBezTo>
                <a:cubicBezTo>
                  <a:pt x="2075753" y="1515804"/>
                  <a:pt x="2080188" y="1514789"/>
                  <a:pt x="2044013" y="1469571"/>
                </a:cubicBezTo>
                <a:cubicBezTo>
                  <a:pt x="2006011" y="1422069"/>
                  <a:pt x="2013287" y="1446688"/>
                  <a:pt x="1962370" y="1404257"/>
                </a:cubicBezTo>
                <a:cubicBezTo>
                  <a:pt x="1944630" y="1389474"/>
                  <a:pt x="1928167" y="1373011"/>
                  <a:pt x="1913384" y="1355271"/>
                </a:cubicBezTo>
                <a:cubicBezTo>
                  <a:pt x="1900821" y="1340195"/>
                  <a:pt x="1889503" y="1323838"/>
                  <a:pt x="1880727" y="1306286"/>
                </a:cubicBezTo>
                <a:cubicBezTo>
                  <a:pt x="1873030" y="1290891"/>
                  <a:pt x="1880126" y="1264291"/>
                  <a:pt x="1864398" y="1257300"/>
                </a:cubicBezTo>
                <a:cubicBezTo>
                  <a:pt x="1824299" y="1239478"/>
                  <a:pt x="1777141" y="1247643"/>
                  <a:pt x="1733770" y="1240971"/>
                </a:cubicBezTo>
                <a:cubicBezTo>
                  <a:pt x="1706339" y="1236751"/>
                  <a:pt x="1679341" y="1230086"/>
                  <a:pt x="1652127" y="1224643"/>
                </a:cubicBezTo>
                <a:cubicBezTo>
                  <a:pt x="1635798" y="1208314"/>
                  <a:pt x="1617924" y="1193397"/>
                  <a:pt x="1603141" y="1175657"/>
                </a:cubicBezTo>
                <a:cubicBezTo>
                  <a:pt x="1578125" y="1145637"/>
                  <a:pt x="1553037" y="1095579"/>
                  <a:pt x="1537827" y="1061357"/>
                </a:cubicBezTo>
                <a:cubicBezTo>
                  <a:pt x="1502692" y="982303"/>
                  <a:pt x="1507795" y="990214"/>
                  <a:pt x="1488841" y="914400"/>
                </a:cubicBezTo>
                <a:cubicBezTo>
                  <a:pt x="1483398" y="800100"/>
                  <a:pt x="1494954" y="683707"/>
                  <a:pt x="1472513" y="571500"/>
                </a:cubicBezTo>
                <a:cubicBezTo>
                  <a:pt x="1469137" y="554622"/>
                  <a:pt x="1434279" y="574389"/>
                  <a:pt x="1423527" y="587829"/>
                </a:cubicBezTo>
                <a:cubicBezTo>
                  <a:pt x="1409508" y="605353"/>
                  <a:pt x="1409982" y="675411"/>
                  <a:pt x="1407198" y="653143"/>
                </a:cubicBezTo>
                <a:cubicBezTo>
                  <a:pt x="1399097" y="588333"/>
                  <a:pt x="1407198" y="522514"/>
                  <a:pt x="1407198" y="457200"/>
                </a:cubicBezTo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255842-4F0A-45DF-92D2-1909BEDFC467}"/>
              </a:ext>
            </a:extLst>
          </p:cNvPr>
          <p:cNvSpPr/>
          <p:nvPr/>
        </p:nvSpPr>
        <p:spPr>
          <a:xfrm>
            <a:off x="6563878" y="3053443"/>
            <a:ext cx="539051" cy="932383"/>
          </a:xfrm>
          <a:custGeom>
            <a:avLst/>
            <a:gdLst>
              <a:gd name="connsiteX0" fmla="*/ 457408 w 539051"/>
              <a:gd name="connsiteY0" fmla="*/ 81643 h 932383"/>
              <a:gd name="connsiteX1" fmla="*/ 163493 w 539051"/>
              <a:gd name="connsiteY1" fmla="*/ 65314 h 932383"/>
              <a:gd name="connsiteX2" fmla="*/ 147165 w 539051"/>
              <a:gd name="connsiteY2" fmla="*/ 16328 h 932383"/>
              <a:gd name="connsiteX3" fmla="*/ 98179 w 539051"/>
              <a:gd name="connsiteY3" fmla="*/ 0 h 932383"/>
              <a:gd name="connsiteX4" fmla="*/ 16536 w 539051"/>
              <a:gd name="connsiteY4" fmla="*/ 16328 h 932383"/>
              <a:gd name="connsiteX5" fmla="*/ 208 w 539051"/>
              <a:gd name="connsiteY5" fmla="*/ 97971 h 932383"/>
              <a:gd name="connsiteX6" fmla="*/ 16536 w 539051"/>
              <a:gd name="connsiteY6" fmla="*/ 620486 h 932383"/>
              <a:gd name="connsiteX7" fmla="*/ 49193 w 539051"/>
              <a:gd name="connsiteY7" fmla="*/ 669471 h 932383"/>
              <a:gd name="connsiteX8" fmla="*/ 81851 w 539051"/>
              <a:gd name="connsiteY8" fmla="*/ 767443 h 932383"/>
              <a:gd name="connsiteX9" fmla="*/ 212479 w 539051"/>
              <a:gd name="connsiteY9" fmla="*/ 832757 h 932383"/>
              <a:gd name="connsiteX10" fmla="*/ 261465 w 539051"/>
              <a:gd name="connsiteY10" fmla="*/ 865414 h 932383"/>
              <a:gd name="connsiteX11" fmla="*/ 343108 w 539051"/>
              <a:gd name="connsiteY11" fmla="*/ 881743 h 932383"/>
              <a:gd name="connsiteX12" fmla="*/ 408422 w 539051"/>
              <a:gd name="connsiteY12" fmla="*/ 898071 h 932383"/>
              <a:gd name="connsiteX13" fmla="*/ 457408 w 539051"/>
              <a:gd name="connsiteY13" fmla="*/ 930728 h 932383"/>
              <a:gd name="connsiteX14" fmla="*/ 539051 w 539051"/>
              <a:gd name="connsiteY14" fmla="*/ 800100 h 932383"/>
              <a:gd name="connsiteX15" fmla="*/ 522722 w 539051"/>
              <a:gd name="connsiteY15" fmla="*/ 538843 h 932383"/>
              <a:gd name="connsiteX16" fmla="*/ 506393 w 539051"/>
              <a:gd name="connsiteY16" fmla="*/ 179614 h 932383"/>
              <a:gd name="connsiteX17" fmla="*/ 457408 w 539051"/>
              <a:gd name="connsiteY17" fmla="*/ 146957 h 932383"/>
              <a:gd name="connsiteX18" fmla="*/ 457408 w 539051"/>
              <a:gd name="connsiteY18" fmla="*/ 81643 h 93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9051" h="932383">
                <a:moveTo>
                  <a:pt x="457408" y="81643"/>
                </a:moveTo>
                <a:cubicBezTo>
                  <a:pt x="408422" y="68036"/>
                  <a:pt x="259511" y="85529"/>
                  <a:pt x="163493" y="65314"/>
                </a:cubicBezTo>
                <a:cubicBezTo>
                  <a:pt x="146650" y="61768"/>
                  <a:pt x="159336" y="28499"/>
                  <a:pt x="147165" y="16328"/>
                </a:cubicBezTo>
                <a:cubicBezTo>
                  <a:pt x="134994" y="4157"/>
                  <a:pt x="114508" y="5443"/>
                  <a:pt x="98179" y="0"/>
                </a:cubicBezTo>
                <a:cubicBezTo>
                  <a:pt x="70965" y="5443"/>
                  <a:pt x="36161" y="-3297"/>
                  <a:pt x="16536" y="16328"/>
                </a:cubicBezTo>
                <a:cubicBezTo>
                  <a:pt x="-3089" y="35953"/>
                  <a:pt x="208" y="70218"/>
                  <a:pt x="208" y="97971"/>
                </a:cubicBezTo>
                <a:cubicBezTo>
                  <a:pt x="208" y="272228"/>
                  <a:pt x="1654" y="446866"/>
                  <a:pt x="16536" y="620486"/>
                </a:cubicBezTo>
                <a:cubicBezTo>
                  <a:pt x="18212" y="640039"/>
                  <a:pt x="41223" y="651538"/>
                  <a:pt x="49193" y="669471"/>
                </a:cubicBezTo>
                <a:cubicBezTo>
                  <a:pt x="63174" y="700928"/>
                  <a:pt x="51061" y="752048"/>
                  <a:pt x="81851" y="767443"/>
                </a:cubicBezTo>
                <a:cubicBezTo>
                  <a:pt x="125394" y="789214"/>
                  <a:pt x="171973" y="805753"/>
                  <a:pt x="212479" y="832757"/>
                </a:cubicBezTo>
                <a:cubicBezTo>
                  <a:pt x="228808" y="843643"/>
                  <a:pt x="243090" y="858523"/>
                  <a:pt x="261465" y="865414"/>
                </a:cubicBezTo>
                <a:cubicBezTo>
                  <a:pt x="287451" y="875159"/>
                  <a:pt x="316016" y="875722"/>
                  <a:pt x="343108" y="881743"/>
                </a:cubicBezTo>
                <a:cubicBezTo>
                  <a:pt x="365015" y="886611"/>
                  <a:pt x="386651" y="892628"/>
                  <a:pt x="408422" y="898071"/>
                </a:cubicBezTo>
                <a:cubicBezTo>
                  <a:pt x="424751" y="908957"/>
                  <a:pt x="437981" y="927953"/>
                  <a:pt x="457408" y="930728"/>
                </a:cubicBezTo>
                <a:cubicBezTo>
                  <a:pt x="554414" y="944586"/>
                  <a:pt x="529231" y="868838"/>
                  <a:pt x="539051" y="800100"/>
                </a:cubicBezTo>
                <a:cubicBezTo>
                  <a:pt x="533608" y="713014"/>
                  <a:pt x="527308" y="625978"/>
                  <a:pt x="522722" y="538843"/>
                </a:cubicBezTo>
                <a:cubicBezTo>
                  <a:pt x="516422" y="419142"/>
                  <a:pt x="526099" y="297850"/>
                  <a:pt x="506393" y="179614"/>
                </a:cubicBezTo>
                <a:cubicBezTo>
                  <a:pt x="503167" y="160257"/>
                  <a:pt x="473736" y="157843"/>
                  <a:pt x="457408" y="146957"/>
                </a:cubicBezTo>
                <a:cubicBezTo>
                  <a:pt x="420481" y="91566"/>
                  <a:pt x="506394" y="95250"/>
                  <a:pt x="457408" y="81643"/>
                </a:cubicBezTo>
                <a:close/>
              </a:path>
            </a:pathLst>
          </a:custGeom>
          <a:solidFill>
            <a:srgbClr val="27BF0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D17046-FE06-450C-A0EB-3D768E14D0D2}"/>
              </a:ext>
            </a:extLst>
          </p:cNvPr>
          <p:cNvSpPr/>
          <p:nvPr/>
        </p:nvSpPr>
        <p:spPr>
          <a:xfrm>
            <a:off x="4882243" y="1796143"/>
            <a:ext cx="1289957" cy="1208314"/>
          </a:xfrm>
          <a:custGeom>
            <a:avLst/>
            <a:gdLst>
              <a:gd name="connsiteX0" fmla="*/ 1289957 w 1289957"/>
              <a:gd name="connsiteY0" fmla="*/ 914400 h 1208314"/>
              <a:gd name="connsiteX1" fmla="*/ 1191986 w 1289957"/>
              <a:gd name="connsiteY1" fmla="*/ 424543 h 1208314"/>
              <a:gd name="connsiteX2" fmla="*/ 1143000 w 1289957"/>
              <a:gd name="connsiteY2" fmla="*/ 408214 h 1208314"/>
              <a:gd name="connsiteX3" fmla="*/ 1012371 w 1289957"/>
              <a:gd name="connsiteY3" fmla="*/ 342900 h 1208314"/>
              <a:gd name="connsiteX4" fmla="*/ 914400 w 1289957"/>
              <a:gd name="connsiteY4" fmla="*/ 310243 h 1208314"/>
              <a:gd name="connsiteX5" fmla="*/ 767443 w 1289957"/>
              <a:gd name="connsiteY5" fmla="*/ 179614 h 1208314"/>
              <a:gd name="connsiteX6" fmla="*/ 734786 w 1289957"/>
              <a:gd name="connsiteY6" fmla="*/ 130628 h 1208314"/>
              <a:gd name="connsiteX7" fmla="*/ 620486 w 1289957"/>
              <a:gd name="connsiteY7" fmla="*/ 97971 h 1208314"/>
              <a:gd name="connsiteX8" fmla="*/ 555171 w 1289957"/>
              <a:gd name="connsiteY8" fmla="*/ 65314 h 1208314"/>
              <a:gd name="connsiteX9" fmla="*/ 506186 w 1289957"/>
              <a:gd name="connsiteY9" fmla="*/ 16328 h 1208314"/>
              <a:gd name="connsiteX10" fmla="*/ 457200 w 1289957"/>
              <a:gd name="connsiteY10" fmla="*/ 0 h 1208314"/>
              <a:gd name="connsiteX11" fmla="*/ 114300 w 1289957"/>
              <a:gd name="connsiteY11" fmla="*/ 16328 h 1208314"/>
              <a:gd name="connsiteX12" fmla="*/ 48986 w 1289957"/>
              <a:gd name="connsiteY12" fmla="*/ 97971 h 1208314"/>
              <a:gd name="connsiteX13" fmla="*/ 16328 w 1289957"/>
              <a:gd name="connsiteY13" fmla="*/ 130628 h 1208314"/>
              <a:gd name="connsiteX14" fmla="*/ 0 w 1289957"/>
              <a:gd name="connsiteY14" fmla="*/ 179614 h 1208314"/>
              <a:gd name="connsiteX15" fmla="*/ 16328 w 1289957"/>
              <a:gd name="connsiteY15" fmla="*/ 342900 h 1208314"/>
              <a:gd name="connsiteX16" fmla="*/ 130628 w 1289957"/>
              <a:gd name="connsiteY16" fmla="*/ 489857 h 1208314"/>
              <a:gd name="connsiteX17" fmla="*/ 163286 w 1289957"/>
              <a:gd name="connsiteY17" fmla="*/ 849086 h 1208314"/>
              <a:gd name="connsiteX18" fmla="*/ 195943 w 1289957"/>
              <a:gd name="connsiteY18" fmla="*/ 947057 h 1208314"/>
              <a:gd name="connsiteX19" fmla="*/ 277586 w 1289957"/>
              <a:gd name="connsiteY19" fmla="*/ 1094014 h 1208314"/>
              <a:gd name="connsiteX20" fmla="*/ 326571 w 1289957"/>
              <a:gd name="connsiteY20" fmla="*/ 1126671 h 1208314"/>
              <a:gd name="connsiteX21" fmla="*/ 391886 w 1289957"/>
              <a:gd name="connsiteY21" fmla="*/ 1175657 h 1208314"/>
              <a:gd name="connsiteX22" fmla="*/ 555171 w 1289957"/>
              <a:gd name="connsiteY22" fmla="*/ 1208314 h 1208314"/>
              <a:gd name="connsiteX23" fmla="*/ 783771 w 1289957"/>
              <a:gd name="connsiteY23" fmla="*/ 1175657 h 1208314"/>
              <a:gd name="connsiteX24" fmla="*/ 930728 w 1289957"/>
              <a:gd name="connsiteY24" fmla="*/ 1110343 h 1208314"/>
              <a:gd name="connsiteX25" fmla="*/ 1028700 w 1289957"/>
              <a:gd name="connsiteY25" fmla="*/ 1094014 h 1208314"/>
              <a:gd name="connsiteX26" fmla="*/ 1126671 w 1289957"/>
              <a:gd name="connsiteY26" fmla="*/ 1061357 h 1208314"/>
              <a:gd name="connsiteX27" fmla="*/ 1208314 w 1289957"/>
              <a:gd name="connsiteY27" fmla="*/ 1045028 h 1208314"/>
              <a:gd name="connsiteX28" fmla="*/ 1224643 w 1289957"/>
              <a:gd name="connsiteY28" fmla="*/ 979714 h 1208314"/>
              <a:gd name="connsiteX29" fmla="*/ 1240971 w 1289957"/>
              <a:gd name="connsiteY29" fmla="*/ 930728 h 1208314"/>
              <a:gd name="connsiteX30" fmla="*/ 1257300 w 1289957"/>
              <a:gd name="connsiteY30" fmla="*/ 734786 h 120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89957" h="1208314">
                <a:moveTo>
                  <a:pt x="1289957" y="914400"/>
                </a:moveTo>
                <a:cubicBezTo>
                  <a:pt x="1257300" y="751114"/>
                  <a:pt x="1238413" y="584459"/>
                  <a:pt x="1191986" y="424543"/>
                </a:cubicBezTo>
                <a:cubicBezTo>
                  <a:pt x="1187187" y="408014"/>
                  <a:pt x="1158669" y="415336"/>
                  <a:pt x="1143000" y="408214"/>
                </a:cubicBezTo>
                <a:cubicBezTo>
                  <a:pt x="1098681" y="388069"/>
                  <a:pt x="1058555" y="358295"/>
                  <a:pt x="1012371" y="342900"/>
                </a:cubicBezTo>
                <a:lnTo>
                  <a:pt x="914400" y="310243"/>
                </a:lnTo>
                <a:cubicBezTo>
                  <a:pt x="855502" y="270978"/>
                  <a:pt x="812183" y="246725"/>
                  <a:pt x="767443" y="179614"/>
                </a:cubicBezTo>
                <a:cubicBezTo>
                  <a:pt x="756557" y="163285"/>
                  <a:pt x="750110" y="142887"/>
                  <a:pt x="734786" y="130628"/>
                </a:cubicBezTo>
                <a:cubicBezTo>
                  <a:pt x="723179" y="121342"/>
                  <a:pt x="626004" y="100040"/>
                  <a:pt x="620486" y="97971"/>
                </a:cubicBezTo>
                <a:cubicBezTo>
                  <a:pt x="597694" y="89424"/>
                  <a:pt x="576943" y="76200"/>
                  <a:pt x="555171" y="65314"/>
                </a:cubicBezTo>
                <a:cubicBezTo>
                  <a:pt x="538843" y="48985"/>
                  <a:pt x="525400" y="29137"/>
                  <a:pt x="506186" y="16328"/>
                </a:cubicBezTo>
                <a:cubicBezTo>
                  <a:pt x="491865" y="6781"/>
                  <a:pt x="474412" y="0"/>
                  <a:pt x="457200" y="0"/>
                </a:cubicBezTo>
                <a:cubicBezTo>
                  <a:pt x="342770" y="0"/>
                  <a:pt x="228600" y="10885"/>
                  <a:pt x="114300" y="16328"/>
                </a:cubicBezTo>
                <a:cubicBezTo>
                  <a:pt x="35440" y="95191"/>
                  <a:pt x="131391" y="-5033"/>
                  <a:pt x="48986" y="97971"/>
                </a:cubicBezTo>
                <a:cubicBezTo>
                  <a:pt x="39369" y="109992"/>
                  <a:pt x="27214" y="119742"/>
                  <a:pt x="16328" y="130628"/>
                </a:cubicBezTo>
                <a:cubicBezTo>
                  <a:pt x="10885" y="146957"/>
                  <a:pt x="0" y="162402"/>
                  <a:pt x="0" y="179614"/>
                </a:cubicBezTo>
                <a:cubicBezTo>
                  <a:pt x="0" y="234314"/>
                  <a:pt x="12" y="290690"/>
                  <a:pt x="16328" y="342900"/>
                </a:cubicBezTo>
                <a:cubicBezTo>
                  <a:pt x="34082" y="399713"/>
                  <a:pt x="89409" y="448637"/>
                  <a:pt x="130628" y="489857"/>
                </a:cubicBezTo>
                <a:cubicBezTo>
                  <a:pt x="185434" y="654271"/>
                  <a:pt x="111586" y="418259"/>
                  <a:pt x="163286" y="849086"/>
                </a:cubicBezTo>
                <a:cubicBezTo>
                  <a:pt x="167387" y="883264"/>
                  <a:pt x="185057" y="914400"/>
                  <a:pt x="195943" y="947057"/>
                </a:cubicBezTo>
                <a:cubicBezTo>
                  <a:pt x="212959" y="998106"/>
                  <a:pt x="229456" y="1061927"/>
                  <a:pt x="277586" y="1094014"/>
                </a:cubicBezTo>
                <a:cubicBezTo>
                  <a:pt x="293914" y="1104900"/>
                  <a:pt x="310602" y="1115265"/>
                  <a:pt x="326571" y="1126671"/>
                </a:cubicBezTo>
                <a:cubicBezTo>
                  <a:pt x="348716" y="1142489"/>
                  <a:pt x="368257" y="1162155"/>
                  <a:pt x="391886" y="1175657"/>
                </a:cubicBezTo>
                <a:cubicBezTo>
                  <a:pt x="429887" y="1197372"/>
                  <a:pt x="530036" y="1204723"/>
                  <a:pt x="555171" y="1208314"/>
                </a:cubicBezTo>
                <a:cubicBezTo>
                  <a:pt x="609638" y="1202868"/>
                  <a:pt x="719196" y="1199873"/>
                  <a:pt x="783771" y="1175657"/>
                </a:cubicBezTo>
                <a:cubicBezTo>
                  <a:pt x="879434" y="1139783"/>
                  <a:pt x="821511" y="1140130"/>
                  <a:pt x="930728" y="1110343"/>
                </a:cubicBezTo>
                <a:cubicBezTo>
                  <a:pt x="962669" y="1101632"/>
                  <a:pt x="996581" y="1102044"/>
                  <a:pt x="1028700" y="1094014"/>
                </a:cubicBezTo>
                <a:cubicBezTo>
                  <a:pt x="1062096" y="1085665"/>
                  <a:pt x="1092916" y="1068108"/>
                  <a:pt x="1126671" y="1061357"/>
                </a:cubicBezTo>
                <a:lnTo>
                  <a:pt x="1208314" y="1045028"/>
                </a:lnTo>
                <a:cubicBezTo>
                  <a:pt x="1213757" y="1023257"/>
                  <a:pt x="1218478" y="1001292"/>
                  <a:pt x="1224643" y="979714"/>
                </a:cubicBezTo>
                <a:cubicBezTo>
                  <a:pt x="1229371" y="963164"/>
                  <a:pt x="1238537" y="947767"/>
                  <a:pt x="1240971" y="930728"/>
                </a:cubicBezTo>
                <a:cubicBezTo>
                  <a:pt x="1257793" y="812975"/>
                  <a:pt x="1257300" y="805141"/>
                  <a:pt x="1257300" y="734786"/>
                </a:cubicBezTo>
              </a:path>
            </a:pathLst>
          </a:custGeom>
          <a:solidFill>
            <a:srgbClr val="00E9E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B93754-26CA-40CF-8A5C-DF185B0F89CD}"/>
              </a:ext>
            </a:extLst>
          </p:cNvPr>
          <p:cNvSpPr/>
          <p:nvPr/>
        </p:nvSpPr>
        <p:spPr>
          <a:xfrm>
            <a:off x="2180765" y="1926771"/>
            <a:ext cx="1493164" cy="1730829"/>
          </a:xfrm>
          <a:custGeom>
            <a:avLst/>
            <a:gdLst>
              <a:gd name="connsiteX0" fmla="*/ 1460506 w 1493164"/>
              <a:gd name="connsiteY0" fmla="*/ 1273629 h 1730829"/>
              <a:gd name="connsiteX1" fmla="*/ 1297221 w 1493164"/>
              <a:gd name="connsiteY1" fmla="*/ 865415 h 1730829"/>
              <a:gd name="connsiteX2" fmla="*/ 1346206 w 1493164"/>
              <a:gd name="connsiteY2" fmla="*/ 849086 h 1730829"/>
              <a:gd name="connsiteX3" fmla="*/ 1329878 w 1493164"/>
              <a:gd name="connsiteY3" fmla="*/ 800100 h 1730829"/>
              <a:gd name="connsiteX4" fmla="*/ 1280892 w 1493164"/>
              <a:gd name="connsiteY4" fmla="*/ 783772 h 1730829"/>
              <a:gd name="connsiteX5" fmla="*/ 1182921 w 1493164"/>
              <a:gd name="connsiteY5" fmla="*/ 702129 h 1730829"/>
              <a:gd name="connsiteX6" fmla="*/ 1101278 w 1493164"/>
              <a:gd name="connsiteY6" fmla="*/ 571500 h 1730829"/>
              <a:gd name="connsiteX7" fmla="*/ 1101278 w 1493164"/>
              <a:gd name="connsiteY7" fmla="*/ 326572 h 1730829"/>
              <a:gd name="connsiteX8" fmla="*/ 1003306 w 1493164"/>
              <a:gd name="connsiteY8" fmla="*/ 244929 h 1730829"/>
              <a:gd name="connsiteX9" fmla="*/ 937992 w 1493164"/>
              <a:gd name="connsiteY9" fmla="*/ 212272 h 1730829"/>
              <a:gd name="connsiteX10" fmla="*/ 889006 w 1493164"/>
              <a:gd name="connsiteY10" fmla="*/ 179615 h 1730829"/>
              <a:gd name="connsiteX11" fmla="*/ 823692 w 1493164"/>
              <a:gd name="connsiteY11" fmla="*/ 163286 h 1730829"/>
              <a:gd name="connsiteX12" fmla="*/ 774706 w 1493164"/>
              <a:gd name="connsiteY12" fmla="*/ 146958 h 1730829"/>
              <a:gd name="connsiteX13" fmla="*/ 725721 w 1493164"/>
              <a:gd name="connsiteY13" fmla="*/ 114300 h 1730829"/>
              <a:gd name="connsiteX14" fmla="*/ 415478 w 1493164"/>
              <a:gd name="connsiteY14" fmla="*/ 114300 h 1730829"/>
              <a:gd name="connsiteX15" fmla="*/ 284849 w 1493164"/>
              <a:gd name="connsiteY15" fmla="*/ 114300 h 1730829"/>
              <a:gd name="connsiteX16" fmla="*/ 219535 w 1493164"/>
              <a:gd name="connsiteY16" fmla="*/ 48986 h 1730829"/>
              <a:gd name="connsiteX17" fmla="*/ 121564 w 1493164"/>
              <a:gd name="connsiteY17" fmla="*/ 0 h 1730829"/>
              <a:gd name="connsiteX18" fmla="*/ 23592 w 1493164"/>
              <a:gd name="connsiteY18" fmla="*/ 32658 h 1730829"/>
              <a:gd name="connsiteX19" fmla="*/ 72578 w 1493164"/>
              <a:gd name="connsiteY19" fmla="*/ 359229 h 1730829"/>
              <a:gd name="connsiteX20" fmla="*/ 88906 w 1493164"/>
              <a:gd name="connsiteY20" fmla="*/ 408215 h 1730829"/>
              <a:gd name="connsiteX21" fmla="*/ 137892 w 1493164"/>
              <a:gd name="connsiteY21" fmla="*/ 440872 h 1730829"/>
              <a:gd name="connsiteX22" fmla="*/ 186878 w 1493164"/>
              <a:gd name="connsiteY22" fmla="*/ 538843 h 1730829"/>
              <a:gd name="connsiteX23" fmla="*/ 219535 w 1493164"/>
              <a:gd name="connsiteY23" fmla="*/ 636815 h 1730829"/>
              <a:gd name="connsiteX24" fmla="*/ 333835 w 1493164"/>
              <a:gd name="connsiteY24" fmla="*/ 669472 h 1730829"/>
              <a:gd name="connsiteX25" fmla="*/ 333835 w 1493164"/>
              <a:gd name="connsiteY25" fmla="*/ 800100 h 1730829"/>
              <a:gd name="connsiteX26" fmla="*/ 317506 w 1493164"/>
              <a:gd name="connsiteY26" fmla="*/ 849086 h 1730829"/>
              <a:gd name="connsiteX27" fmla="*/ 268521 w 1493164"/>
              <a:gd name="connsiteY27" fmla="*/ 881743 h 1730829"/>
              <a:gd name="connsiteX28" fmla="*/ 203206 w 1493164"/>
              <a:gd name="connsiteY28" fmla="*/ 914400 h 1730829"/>
              <a:gd name="connsiteX29" fmla="*/ 154221 w 1493164"/>
              <a:gd name="connsiteY29" fmla="*/ 930729 h 1730829"/>
              <a:gd name="connsiteX30" fmla="*/ 56249 w 1493164"/>
              <a:gd name="connsiteY30" fmla="*/ 1012372 h 1730829"/>
              <a:gd name="connsiteX31" fmla="*/ 72578 w 1493164"/>
              <a:gd name="connsiteY31" fmla="*/ 1257300 h 1730829"/>
              <a:gd name="connsiteX32" fmla="*/ 235864 w 1493164"/>
              <a:gd name="connsiteY32" fmla="*/ 1355272 h 1730829"/>
              <a:gd name="connsiteX33" fmla="*/ 284849 w 1493164"/>
              <a:gd name="connsiteY33" fmla="*/ 1387929 h 1730829"/>
              <a:gd name="connsiteX34" fmla="*/ 350164 w 1493164"/>
              <a:gd name="connsiteY34" fmla="*/ 1436915 h 1730829"/>
              <a:gd name="connsiteX35" fmla="*/ 529778 w 1493164"/>
              <a:gd name="connsiteY35" fmla="*/ 1518558 h 1730829"/>
              <a:gd name="connsiteX36" fmla="*/ 660406 w 1493164"/>
              <a:gd name="connsiteY36" fmla="*/ 1583872 h 1730829"/>
              <a:gd name="connsiteX37" fmla="*/ 840021 w 1493164"/>
              <a:gd name="connsiteY37" fmla="*/ 1649186 h 1730829"/>
              <a:gd name="connsiteX38" fmla="*/ 905335 w 1493164"/>
              <a:gd name="connsiteY38" fmla="*/ 1665515 h 1730829"/>
              <a:gd name="connsiteX39" fmla="*/ 954321 w 1493164"/>
              <a:gd name="connsiteY39" fmla="*/ 1698172 h 1730829"/>
              <a:gd name="connsiteX40" fmla="*/ 1052292 w 1493164"/>
              <a:gd name="connsiteY40" fmla="*/ 1730829 h 1730829"/>
              <a:gd name="connsiteX41" fmla="*/ 1264564 w 1493164"/>
              <a:gd name="connsiteY41" fmla="*/ 1681843 h 1730829"/>
              <a:gd name="connsiteX42" fmla="*/ 1329878 w 1493164"/>
              <a:gd name="connsiteY42" fmla="*/ 1583872 h 1730829"/>
              <a:gd name="connsiteX43" fmla="*/ 1378864 w 1493164"/>
              <a:gd name="connsiteY43" fmla="*/ 1502229 h 1730829"/>
              <a:gd name="connsiteX44" fmla="*/ 1427849 w 1493164"/>
              <a:gd name="connsiteY44" fmla="*/ 1404258 h 1730829"/>
              <a:gd name="connsiteX45" fmla="*/ 1493164 w 1493164"/>
              <a:gd name="connsiteY45" fmla="*/ 1338943 h 1730829"/>
              <a:gd name="connsiteX46" fmla="*/ 1444178 w 1493164"/>
              <a:gd name="connsiteY46" fmla="*/ 1306286 h 1730829"/>
              <a:gd name="connsiteX47" fmla="*/ 1395192 w 1493164"/>
              <a:gd name="connsiteY47" fmla="*/ 1159329 h 1730829"/>
              <a:gd name="connsiteX48" fmla="*/ 1444178 w 1493164"/>
              <a:gd name="connsiteY48" fmla="*/ 1208315 h 17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3164" h="1730829">
                <a:moveTo>
                  <a:pt x="1460506" y="1273629"/>
                </a:moveTo>
                <a:cubicBezTo>
                  <a:pt x="1459654" y="1272080"/>
                  <a:pt x="1213605" y="990841"/>
                  <a:pt x="1297221" y="865415"/>
                </a:cubicBezTo>
                <a:cubicBezTo>
                  <a:pt x="1306768" y="851094"/>
                  <a:pt x="1329878" y="854529"/>
                  <a:pt x="1346206" y="849086"/>
                </a:cubicBezTo>
                <a:cubicBezTo>
                  <a:pt x="1340763" y="832757"/>
                  <a:pt x="1342049" y="812271"/>
                  <a:pt x="1329878" y="800100"/>
                </a:cubicBezTo>
                <a:cubicBezTo>
                  <a:pt x="1317707" y="787929"/>
                  <a:pt x="1296287" y="791469"/>
                  <a:pt x="1280892" y="783772"/>
                </a:cubicBezTo>
                <a:cubicBezTo>
                  <a:pt x="1235425" y="761039"/>
                  <a:pt x="1219034" y="738242"/>
                  <a:pt x="1182921" y="702129"/>
                </a:cubicBezTo>
                <a:cubicBezTo>
                  <a:pt x="1144058" y="585540"/>
                  <a:pt x="1178906" y="623253"/>
                  <a:pt x="1101278" y="571500"/>
                </a:cubicBezTo>
                <a:cubicBezTo>
                  <a:pt x="1109139" y="500753"/>
                  <a:pt x="1133852" y="399864"/>
                  <a:pt x="1101278" y="326572"/>
                </a:cubicBezTo>
                <a:cubicBezTo>
                  <a:pt x="1089781" y="300704"/>
                  <a:pt x="1027854" y="258956"/>
                  <a:pt x="1003306" y="244929"/>
                </a:cubicBezTo>
                <a:cubicBezTo>
                  <a:pt x="982172" y="232852"/>
                  <a:pt x="959126" y="224349"/>
                  <a:pt x="937992" y="212272"/>
                </a:cubicBezTo>
                <a:cubicBezTo>
                  <a:pt x="920953" y="202536"/>
                  <a:pt x="907044" y="187346"/>
                  <a:pt x="889006" y="179615"/>
                </a:cubicBezTo>
                <a:cubicBezTo>
                  <a:pt x="868379" y="170775"/>
                  <a:pt x="845270" y="169451"/>
                  <a:pt x="823692" y="163286"/>
                </a:cubicBezTo>
                <a:cubicBezTo>
                  <a:pt x="807142" y="158558"/>
                  <a:pt x="791035" y="152401"/>
                  <a:pt x="774706" y="146958"/>
                </a:cubicBezTo>
                <a:cubicBezTo>
                  <a:pt x="758378" y="136072"/>
                  <a:pt x="743274" y="123076"/>
                  <a:pt x="725721" y="114300"/>
                </a:cubicBezTo>
                <a:cubicBezTo>
                  <a:pt x="633002" y="67940"/>
                  <a:pt x="495972" y="109269"/>
                  <a:pt x="415478" y="114300"/>
                </a:cubicBezTo>
                <a:cubicBezTo>
                  <a:pt x="364603" y="131259"/>
                  <a:pt x="343962" y="147141"/>
                  <a:pt x="284849" y="114300"/>
                </a:cubicBezTo>
                <a:cubicBezTo>
                  <a:pt x="257934" y="99347"/>
                  <a:pt x="242912" y="69023"/>
                  <a:pt x="219535" y="48986"/>
                </a:cubicBezTo>
                <a:cubicBezTo>
                  <a:pt x="179250" y="14456"/>
                  <a:pt x="168975" y="15804"/>
                  <a:pt x="121564" y="0"/>
                </a:cubicBezTo>
                <a:cubicBezTo>
                  <a:pt x="88907" y="10886"/>
                  <a:pt x="32805" y="-510"/>
                  <a:pt x="23592" y="32658"/>
                </a:cubicBezTo>
                <a:cubicBezTo>
                  <a:pt x="-31952" y="232617"/>
                  <a:pt x="21373" y="239748"/>
                  <a:pt x="72578" y="359229"/>
                </a:cubicBezTo>
                <a:cubicBezTo>
                  <a:pt x="79358" y="375049"/>
                  <a:pt x="78154" y="394775"/>
                  <a:pt x="88906" y="408215"/>
                </a:cubicBezTo>
                <a:cubicBezTo>
                  <a:pt x="101165" y="423539"/>
                  <a:pt x="121563" y="429986"/>
                  <a:pt x="137892" y="440872"/>
                </a:cubicBezTo>
                <a:cubicBezTo>
                  <a:pt x="197448" y="619536"/>
                  <a:pt x="102464" y="348910"/>
                  <a:pt x="186878" y="538843"/>
                </a:cubicBezTo>
                <a:cubicBezTo>
                  <a:pt x="200859" y="570300"/>
                  <a:pt x="186878" y="625930"/>
                  <a:pt x="219535" y="636815"/>
                </a:cubicBezTo>
                <a:cubicBezTo>
                  <a:pt x="289811" y="660239"/>
                  <a:pt x="251823" y="648968"/>
                  <a:pt x="333835" y="669472"/>
                </a:cubicBezTo>
                <a:cubicBezTo>
                  <a:pt x="357195" y="739550"/>
                  <a:pt x="356355" y="710025"/>
                  <a:pt x="333835" y="800100"/>
                </a:cubicBezTo>
                <a:cubicBezTo>
                  <a:pt x="329660" y="816798"/>
                  <a:pt x="328258" y="835646"/>
                  <a:pt x="317506" y="849086"/>
                </a:cubicBezTo>
                <a:cubicBezTo>
                  <a:pt x="305247" y="864410"/>
                  <a:pt x="285560" y="872007"/>
                  <a:pt x="268521" y="881743"/>
                </a:cubicBezTo>
                <a:cubicBezTo>
                  <a:pt x="247387" y="893820"/>
                  <a:pt x="225579" y="904811"/>
                  <a:pt x="203206" y="914400"/>
                </a:cubicBezTo>
                <a:cubicBezTo>
                  <a:pt x="187386" y="921180"/>
                  <a:pt x="169616" y="923032"/>
                  <a:pt x="154221" y="930729"/>
                </a:cubicBezTo>
                <a:cubicBezTo>
                  <a:pt x="108753" y="953463"/>
                  <a:pt x="92363" y="976258"/>
                  <a:pt x="56249" y="1012372"/>
                </a:cubicBezTo>
                <a:cubicBezTo>
                  <a:pt x="61692" y="1094015"/>
                  <a:pt x="44291" y="1180521"/>
                  <a:pt x="72578" y="1257300"/>
                </a:cubicBezTo>
                <a:cubicBezTo>
                  <a:pt x="83231" y="1286215"/>
                  <a:pt x="202157" y="1336011"/>
                  <a:pt x="235864" y="1355272"/>
                </a:cubicBezTo>
                <a:cubicBezTo>
                  <a:pt x="252903" y="1365008"/>
                  <a:pt x="268880" y="1376523"/>
                  <a:pt x="284849" y="1387929"/>
                </a:cubicBezTo>
                <a:cubicBezTo>
                  <a:pt x="306994" y="1403747"/>
                  <a:pt x="326657" y="1423202"/>
                  <a:pt x="350164" y="1436915"/>
                </a:cubicBezTo>
                <a:cubicBezTo>
                  <a:pt x="655037" y="1614758"/>
                  <a:pt x="378445" y="1449770"/>
                  <a:pt x="529778" y="1518558"/>
                </a:cubicBezTo>
                <a:cubicBezTo>
                  <a:pt x="574097" y="1538703"/>
                  <a:pt x="615206" y="1565792"/>
                  <a:pt x="660406" y="1583872"/>
                </a:cubicBezTo>
                <a:cubicBezTo>
                  <a:pt x="714517" y="1605516"/>
                  <a:pt x="784115" y="1635209"/>
                  <a:pt x="840021" y="1649186"/>
                </a:cubicBezTo>
                <a:lnTo>
                  <a:pt x="905335" y="1665515"/>
                </a:lnTo>
                <a:cubicBezTo>
                  <a:pt x="921664" y="1676401"/>
                  <a:pt x="936388" y="1690202"/>
                  <a:pt x="954321" y="1698172"/>
                </a:cubicBezTo>
                <a:cubicBezTo>
                  <a:pt x="985778" y="1712153"/>
                  <a:pt x="1052292" y="1730829"/>
                  <a:pt x="1052292" y="1730829"/>
                </a:cubicBezTo>
                <a:cubicBezTo>
                  <a:pt x="1114829" y="1724575"/>
                  <a:pt x="1213215" y="1740527"/>
                  <a:pt x="1264564" y="1681843"/>
                </a:cubicBezTo>
                <a:cubicBezTo>
                  <a:pt x="1290410" y="1652305"/>
                  <a:pt x="1329878" y="1583872"/>
                  <a:pt x="1329878" y="1583872"/>
                </a:cubicBezTo>
                <a:cubicBezTo>
                  <a:pt x="1376132" y="1445103"/>
                  <a:pt x="1311622" y="1614298"/>
                  <a:pt x="1378864" y="1502229"/>
                </a:cubicBezTo>
                <a:cubicBezTo>
                  <a:pt x="1436816" y="1405643"/>
                  <a:pt x="1345262" y="1500609"/>
                  <a:pt x="1427849" y="1404258"/>
                </a:cubicBezTo>
                <a:cubicBezTo>
                  <a:pt x="1447887" y="1380881"/>
                  <a:pt x="1493164" y="1338943"/>
                  <a:pt x="1493164" y="1338943"/>
                </a:cubicBezTo>
                <a:cubicBezTo>
                  <a:pt x="1476835" y="1328057"/>
                  <a:pt x="1458055" y="1320163"/>
                  <a:pt x="1444178" y="1306286"/>
                </a:cubicBezTo>
                <a:cubicBezTo>
                  <a:pt x="1417725" y="1279833"/>
                  <a:pt x="1373298" y="1192169"/>
                  <a:pt x="1395192" y="1159329"/>
                </a:cubicBezTo>
                <a:cubicBezTo>
                  <a:pt x="1408001" y="1140115"/>
                  <a:pt x="1444178" y="1208315"/>
                  <a:pt x="1444178" y="1208315"/>
                </a:cubicBezTo>
              </a:path>
            </a:pathLst>
          </a:custGeom>
          <a:solidFill>
            <a:srgbClr val="F57BF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8C5FC-3491-4BA9-BA39-4B3F6F044E48}"/>
              </a:ext>
            </a:extLst>
          </p:cNvPr>
          <p:cNvSpPr/>
          <p:nvPr/>
        </p:nvSpPr>
        <p:spPr>
          <a:xfrm>
            <a:off x="1779814" y="2334459"/>
            <a:ext cx="751115" cy="588355"/>
          </a:xfrm>
          <a:custGeom>
            <a:avLst/>
            <a:gdLst>
              <a:gd name="connsiteX0" fmla="*/ 751115 w 751115"/>
              <a:gd name="connsiteY0" fmla="*/ 294441 h 588355"/>
              <a:gd name="connsiteX1" fmla="*/ 702129 w 751115"/>
              <a:gd name="connsiteY1" fmla="*/ 196470 h 588355"/>
              <a:gd name="connsiteX2" fmla="*/ 571500 w 751115"/>
              <a:gd name="connsiteY2" fmla="*/ 82170 h 588355"/>
              <a:gd name="connsiteX3" fmla="*/ 522515 w 751115"/>
              <a:gd name="connsiteY3" fmla="*/ 65841 h 588355"/>
              <a:gd name="connsiteX4" fmla="*/ 440872 w 751115"/>
              <a:gd name="connsiteY4" fmla="*/ 527 h 588355"/>
              <a:gd name="connsiteX5" fmla="*/ 359229 w 751115"/>
              <a:gd name="connsiteY5" fmla="*/ 16855 h 588355"/>
              <a:gd name="connsiteX6" fmla="*/ 326572 w 751115"/>
              <a:gd name="connsiteY6" fmla="*/ 114827 h 588355"/>
              <a:gd name="connsiteX7" fmla="*/ 277586 w 751115"/>
              <a:gd name="connsiteY7" fmla="*/ 163812 h 588355"/>
              <a:gd name="connsiteX8" fmla="*/ 163286 w 751115"/>
              <a:gd name="connsiteY8" fmla="*/ 245455 h 588355"/>
              <a:gd name="connsiteX9" fmla="*/ 114300 w 751115"/>
              <a:gd name="connsiteY9" fmla="*/ 343427 h 588355"/>
              <a:gd name="connsiteX10" fmla="*/ 0 w 751115"/>
              <a:gd name="connsiteY10" fmla="*/ 474055 h 588355"/>
              <a:gd name="connsiteX11" fmla="*/ 48986 w 751115"/>
              <a:gd name="connsiteY11" fmla="*/ 523041 h 588355"/>
              <a:gd name="connsiteX12" fmla="*/ 146957 w 751115"/>
              <a:gd name="connsiteY12" fmla="*/ 588355 h 588355"/>
              <a:gd name="connsiteX13" fmla="*/ 326572 w 751115"/>
              <a:gd name="connsiteY13" fmla="*/ 572027 h 588355"/>
              <a:gd name="connsiteX14" fmla="*/ 669472 w 751115"/>
              <a:gd name="connsiteY14" fmla="*/ 506712 h 588355"/>
              <a:gd name="connsiteX15" fmla="*/ 702129 w 751115"/>
              <a:gd name="connsiteY15" fmla="*/ 376084 h 588355"/>
              <a:gd name="connsiteX16" fmla="*/ 685800 w 751115"/>
              <a:gd name="connsiteY16" fmla="*/ 245455 h 588355"/>
              <a:gd name="connsiteX17" fmla="*/ 669472 w 751115"/>
              <a:gd name="connsiteY17" fmla="*/ 180141 h 5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1115" h="588355">
                <a:moveTo>
                  <a:pt x="751115" y="294441"/>
                </a:moveTo>
                <a:cubicBezTo>
                  <a:pt x="734786" y="261784"/>
                  <a:pt x="723604" y="225998"/>
                  <a:pt x="702129" y="196470"/>
                </a:cubicBezTo>
                <a:cubicBezTo>
                  <a:pt x="677806" y="163026"/>
                  <a:pt x="616206" y="104523"/>
                  <a:pt x="571500" y="82170"/>
                </a:cubicBezTo>
                <a:cubicBezTo>
                  <a:pt x="556105" y="74473"/>
                  <a:pt x="538843" y="71284"/>
                  <a:pt x="522515" y="65841"/>
                </a:cubicBezTo>
                <a:cubicBezTo>
                  <a:pt x="505991" y="49317"/>
                  <a:pt x="464411" y="3469"/>
                  <a:pt x="440872" y="527"/>
                </a:cubicBezTo>
                <a:cubicBezTo>
                  <a:pt x="413333" y="-2915"/>
                  <a:pt x="386443" y="11412"/>
                  <a:pt x="359229" y="16855"/>
                </a:cubicBezTo>
                <a:cubicBezTo>
                  <a:pt x="348343" y="49512"/>
                  <a:pt x="350914" y="90486"/>
                  <a:pt x="326572" y="114827"/>
                </a:cubicBezTo>
                <a:cubicBezTo>
                  <a:pt x="310243" y="131155"/>
                  <a:pt x="296377" y="150390"/>
                  <a:pt x="277586" y="163812"/>
                </a:cubicBezTo>
                <a:cubicBezTo>
                  <a:pt x="127141" y="271273"/>
                  <a:pt x="290652" y="118092"/>
                  <a:pt x="163286" y="245455"/>
                </a:cubicBezTo>
                <a:cubicBezTo>
                  <a:pt x="147870" y="291702"/>
                  <a:pt x="148388" y="304470"/>
                  <a:pt x="114300" y="343427"/>
                </a:cubicBezTo>
                <a:cubicBezTo>
                  <a:pt x="-19430" y="496262"/>
                  <a:pt x="73489" y="363822"/>
                  <a:pt x="0" y="474055"/>
                </a:cubicBezTo>
                <a:cubicBezTo>
                  <a:pt x="16329" y="490384"/>
                  <a:pt x="30758" y="508864"/>
                  <a:pt x="48986" y="523041"/>
                </a:cubicBezTo>
                <a:cubicBezTo>
                  <a:pt x="79967" y="547137"/>
                  <a:pt x="146957" y="588355"/>
                  <a:pt x="146957" y="588355"/>
                </a:cubicBezTo>
                <a:cubicBezTo>
                  <a:pt x="206829" y="582912"/>
                  <a:pt x="266596" y="576163"/>
                  <a:pt x="326572" y="572027"/>
                </a:cubicBezTo>
                <a:cubicBezTo>
                  <a:pt x="648107" y="549852"/>
                  <a:pt x="550029" y="626155"/>
                  <a:pt x="669472" y="506712"/>
                </a:cubicBezTo>
                <a:cubicBezTo>
                  <a:pt x="682356" y="468059"/>
                  <a:pt x="702129" y="415489"/>
                  <a:pt x="702129" y="376084"/>
                </a:cubicBezTo>
                <a:cubicBezTo>
                  <a:pt x="702129" y="332202"/>
                  <a:pt x="697346" y="287791"/>
                  <a:pt x="685800" y="245455"/>
                </a:cubicBezTo>
                <a:cubicBezTo>
                  <a:pt x="666018" y="172921"/>
                  <a:pt x="632542" y="217071"/>
                  <a:pt x="669472" y="180141"/>
                </a:cubicBezTo>
              </a:path>
            </a:pathLst>
          </a:custGeom>
          <a:solidFill>
            <a:srgbClr val="FFB77B">
              <a:alpha val="68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1196C1-562B-4429-ABDE-4911F3F5D935}"/>
              </a:ext>
            </a:extLst>
          </p:cNvPr>
          <p:cNvSpPr/>
          <p:nvPr/>
        </p:nvSpPr>
        <p:spPr>
          <a:xfrm>
            <a:off x="5355771" y="1469571"/>
            <a:ext cx="783772" cy="620486"/>
          </a:xfrm>
          <a:custGeom>
            <a:avLst/>
            <a:gdLst>
              <a:gd name="connsiteX0" fmla="*/ 604158 w 783772"/>
              <a:gd name="connsiteY0" fmla="*/ 97972 h 620486"/>
              <a:gd name="connsiteX1" fmla="*/ 489858 w 783772"/>
              <a:gd name="connsiteY1" fmla="*/ 65315 h 620486"/>
              <a:gd name="connsiteX2" fmla="*/ 440872 w 783772"/>
              <a:gd name="connsiteY2" fmla="*/ 48986 h 620486"/>
              <a:gd name="connsiteX3" fmla="*/ 391886 w 783772"/>
              <a:gd name="connsiteY3" fmla="*/ 0 h 620486"/>
              <a:gd name="connsiteX4" fmla="*/ 244929 w 783772"/>
              <a:gd name="connsiteY4" fmla="*/ 32658 h 620486"/>
              <a:gd name="connsiteX5" fmla="*/ 195943 w 783772"/>
              <a:gd name="connsiteY5" fmla="*/ 65315 h 620486"/>
              <a:gd name="connsiteX6" fmla="*/ 65315 w 783772"/>
              <a:gd name="connsiteY6" fmla="*/ 81643 h 620486"/>
              <a:gd name="connsiteX7" fmla="*/ 0 w 783772"/>
              <a:gd name="connsiteY7" fmla="*/ 212272 h 620486"/>
              <a:gd name="connsiteX8" fmla="*/ 32658 w 783772"/>
              <a:gd name="connsiteY8" fmla="*/ 359229 h 620486"/>
              <a:gd name="connsiteX9" fmla="*/ 97972 w 783772"/>
              <a:gd name="connsiteY9" fmla="*/ 391886 h 620486"/>
              <a:gd name="connsiteX10" fmla="*/ 195943 w 783772"/>
              <a:gd name="connsiteY10" fmla="*/ 424543 h 620486"/>
              <a:gd name="connsiteX11" fmla="*/ 228600 w 783772"/>
              <a:gd name="connsiteY11" fmla="*/ 473529 h 620486"/>
              <a:gd name="connsiteX12" fmla="*/ 277586 w 783772"/>
              <a:gd name="connsiteY12" fmla="*/ 522515 h 620486"/>
              <a:gd name="connsiteX13" fmla="*/ 424543 w 783772"/>
              <a:gd name="connsiteY13" fmla="*/ 604158 h 620486"/>
              <a:gd name="connsiteX14" fmla="*/ 538843 w 783772"/>
              <a:gd name="connsiteY14" fmla="*/ 620486 h 620486"/>
              <a:gd name="connsiteX15" fmla="*/ 718458 w 783772"/>
              <a:gd name="connsiteY15" fmla="*/ 604158 h 620486"/>
              <a:gd name="connsiteX16" fmla="*/ 751115 w 783772"/>
              <a:gd name="connsiteY16" fmla="*/ 571500 h 620486"/>
              <a:gd name="connsiteX17" fmla="*/ 783772 w 783772"/>
              <a:gd name="connsiteY17" fmla="*/ 473529 h 620486"/>
              <a:gd name="connsiteX18" fmla="*/ 767443 w 783772"/>
              <a:gd name="connsiteY18" fmla="*/ 326572 h 620486"/>
              <a:gd name="connsiteX19" fmla="*/ 718458 w 783772"/>
              <a:gd name="connsiteY19" fmla="*/ 277586 h 620486"/>
              <a:gd name="connsiteX20" fmla="*/ 620486 w 783772"/>
              <a:gd name="connsiteY20" fmla="*/ 228600 h 620486"/>
              <a:gd name="connsiteX21" fmla="*/ 604158 w 783772"/>
              <a:gd name="connsiteY21" fmla="*/ 97972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3772" h="620486">
                <a:moveTo>
                  <a:pt x="604158" y="97972"/>
                </a:moveTo>
                <a:cubicBezTo>
                  <a:pt x="582387" y="70758"/>
                  <a:pt x="527811" y="76701"/>
                  <a:pt x="489858" y="65315"/>
                </a:cubicBezTo>
                <a:cubicBezTo>
                  <a:pt x="473372" y="60369"/>
                  <a:pt x="455193" y="58534"/>
                  <a:pt x="440872" y="48986"/>
                </a:cubicBezTo>
                <a:cubicBezTo>
                  <a:pt x="421658" y="36177"/>
                  <a:pt x="408215" y="16329"/>
                  <a:pt x="391886" y="0"/>
                </a:cubicBezTo>
                <a:cubicBezTo>
                  <a:pt x="354255" y="6272"/>
                  <a:pt x="285127" y="12559"/>
                  <a:pt x="244929" y="32658"/>
                </a:cubicBezTo>
                <a:cubicBezTo>
                  <a:pt x="227376" y="41434"/>
                  <a:pt x="214876" y="60152"/>
                  <a:pt x="195943" y="65315"/>
                </a:cubicBezTo>
                <a:cubicBezTo>
                  <a:pt x="153608" y="76861"/>
                  <a:pt x="108858" y="76200"/>
                  <a:pt x="65315" y="81643"/>
                </a:cubicBezTo>
                <a:cubicBezTo>
                  <a:pt x="27790" y="194220"/>
                  <a:pt x="57000" y="155274"/>
                  <a:pt x="0" y="212272"/>
                </a:cubicBezTo>
                <a:cubicBezTo>
                  <a:pt x="10886" y="261258"/>
                  <a:pt x="8629" y="315176"/>
                  <a:pt x="32658" y="359229"/>
                </a:cubicBezTo>
                <a:cubicBezTo>
                  <a:pt x="44314" y="380598"/>
                  <a:pt x="75372" y="382846"/>
                  <a:pt x="97972" y="391886"/>
                </a:cubicBezTo>
                <a:cubicBezTo>
                  <a:pt x="129933" y="404671"/>
                  <a:pt x="195943" y="424543"/>
                  <a:pt x="195943" y="424543"/>
                </a:cubicBezTo>
                <a:cubicBezTo>
                  <a:pt x="206829" y="440872"/>
                  <a:pt x="216037" y="458453"/>
                  <a:pt x="228600" y="473529"/>
                </a:cubicBezTo>
                <a:cubicBezTo>
                  <a:pt x="243383" y="491269"/>
                  <a:pt x="259358" y="508338"/>
                  <a:pt x="277586" y="522515"/>
                </a:cubicBezTo>
                <a:cubicBezTo>
                  <a:pt x="322906" y="557764"/>
                  <a:pt x="367692" y="592788"/>
                  <a:pt x="424543" y="604158"/>
                </a:cubicBezTo>
                <a:cubicBezTo>
                  <a:pt x="462282" y="611706"/>
                  <a:pt x="500743" y="615043"/>
                  <a:pt x="538843" y="620486"/>
                </a:cubicBezTo>
                <a:cubicBezTo>
                  <a:pt x="598715" y="615043"/>
                  <a:pt x="659879" y="617676"/>
                  <a:pt x="718458" y="604158"/>
                </a:cubicBezTo>
                <a:cubicBezTo>
                  <a:pt x="733459" y="600696"/>
                  <a:pt x="744230" y="585270"/>
                  <a:pt x="751115" y="571500"/>
                </a:cubicBezTo>
                <a:cubicBezTo>
                  <a:pt x="766510" y="540711"/>
                  <a:pt x="783772" y="473529"/>
                  <a:pt x="783772" y="473529"/>
                </a:cubicBezTo>
                <a:cubicBezTo>
                  <a:pt x="778329" y="424543"/>
                  <a:pt x="783029" y="373330"/>
                  <a:pt x="767443" y="326572"/>
                </a:cubicBezTo>
                <a:cubicBezTo>
                  <a:pt x="760141" y="304665"/>
                  <a:pt x="736198" y="292369"/>
                  <a:pt x="718458" y="277586"/>
                </a:cubicBezTo>
                <a:cubicBezTo>
                  <a:pt x="676255" y="242416"/>
                  <a:pt x="669580" y="244965"/>
                  <a:pt x="620486" y="228600"/>
                </a:cubicBezTo>
                <a:cubicBezTo>
                  <a:pt x="585395" y="123326"/>
                  <a:pt x="625929" y="125186"/>
                  <a:pt x="604158" y="97972"/>
                </a:cubicBez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4FE1E4A-0504-4C41-9EB5-40BE33C82AB6}"/>
              </a:ext>
            </a:extLst>
          </p:cNvPr>
          <p:cNvSpPr/>
          <p:nvPr/>
        </p:nvSpPr>
        <p:spPr>
          <a:xfrm>
            <a:off x="4735286" y="4765541"/>
            <a:ext cx="718457" cy="1113375"/>
          </a:xfrm>
          <a:custGeom>
            <a:avLst/>
            <a:gdLst>
              <a:gd name="connsiteX0" fmla="*/ 718457 w 718457"/>
              <a:gd name="connsiteY0" fmla="*/ 639216 h 1113375"/>
              <a:gd name="connsiteX1" fmla="*/ 571500 w 718457"/>
              <a:gd name="connsiteY1" fmla="*/ 492259 h 1113375"/>
              <a:gd name="connsiteX2" fmla="*/ 522514 w 718457"/>
              <a:gd name="connsiteY2" fmla="*/ 459602 h 1113375"/>
              <a:gd name="connsiteX3" fmla="*/ 506185 w 718457"/>
              <a:gd name="connsiteY3" fmla="*/ 410616 h 1113375"/>
              <a:gd name="connsiteX4" fmla="*/ 440871 w 718457"/>
              <a:gd name="connsiteY4" fmla="*/ 394288 h 1113375"/>
              <a:gd name="connsiteX5" fmla="*/ 408214 w 718457"/>
              <a:gd name="connsiteY5" fmla="*/ 361630 h 1113375"/>
              <a:gd name="connsiteX6" fmla="*/ 375557 w 718457"/>
              <a:gd name="connsiteY6" fmla="*/ 263659 h 1113375"/>
              <a:gd name="connsiteX7" fmla="*/ 359228 w 718457"/>
              <a:gd name="connsiteY7" fmla="*/ 198345 h 1113375"/>
              <a:gd name="connsiteX8" fmla="*/ 261257 w 718457"/>
              <a:gd name="connsiteY8" fmla="*/ 149359 h 1113375"/>
              <a:gd name="connsiteX9" fmla="*/ 212271 w 718457"/>
              <a:gd name="connsiteY9" fmla="*/ 116702 h 1113375"/>
              <a:gd name="connsiteX10" fmla="*/ 146957 w 718457"/>
              <a:gd name="connsiteY10" fmla="*/ 100373 h 1113375"/>
              <a:gd name="connsiteX11" fmla="*/ 97971 w 718457"/>
              <a:gd name="connsiteY11" fmla="*/ 84045 h 1113375"/>
              <a:gd name="connsiteX12" fmla="*/ 48985 w 718457"/>
              <a:gd name="connsiteY12" fmla="*/ 51388 h 1113375"/>
              <a:gd name="connsiteX13" fmla="*/ 0 w 718457"/>
              <a:gd name="connsiteY13" fmla="*/ 51388 h 1113375"/>
              <a:gd name="connsiteX14" fmla="*/ 48985 w 718457"/>
              <a:gd name="connsiteY14" fmla="*/ 279988 h 1113375"/>
              <a:gd name="connsiteX15" fmla="*/ 81643 w 718457"/>
              <a:gd name="connsiteY15" fmla="*/ 312645 h 1113375"/>
              <a:gd name="connsiteX16" fmla="*/ 130628 w 718457"/>
              <a:gd name="connsiteY16" fmla="*/ 426945 h 1113375"/>
              <a:gd name="connsiteX17" fmla="*/ 146957 w 718457"/>
              <a:gd name="connsiteY17" fmla="*/ 573902 h 1113375"/>
              <a:gd name="connsiteX18" fmla="*/ 179614 w 718457"/>
              <a:gd name="connsiteY18" fmla="*/ 622888 h 1113375"/>
              <a:gd name="connsiteX19" fmla="*/ 244928 w 718457"/>
              <a:gd name="connsiteY19" fmla="*/ 720859 h 1113375"/>
              <a:gd name="connsiteX20" fmla="*/ 261257 w 718457"/>
              <a:gd name="connsiteY20" fmla="*/ 769845 h 1113375"/>
              <a:gd name="connsiteX21" fmla="*/ 342900 w 718457"/>
              <a:gd name="connsiteY21" fmla="*/ 851488 h 1113375"/>
              <a:gd name="connsiteX22" fmla="*/ 440871 w 718457"/>
              <a:gd name="connsiteY22" fmla="*/ 884145 h 1113375"/>
              <a:gd name="connsiteX23" fmla="*/ 489857 w 718457"/>
              <a:gd name="connsiteY23" fmla="*/ 900473 h 1113375"/>
              <a:gd name="connsiteX24" fmla="*/ 506185 w 718457"/>
              <a:gd name="connsiteY24" fmla="*/ 1096416 h 1113375"/>
              <a:gd name="connsiteX25" fmla="*/ 620485 w 718457"/>
              <a:gd name="connsiteY25" fmla="*/ 1080088 h 1113375"/>
              <a:gd name="connsiteX26" fmla="*/ 555171 w 718457"/>
              <a:gd name="connsiteY26" fmla="*/ 916802 h 1113375"/>
              <a:gd name="connsiteX27" fmla="*/ 489857 w 718457"/>
              <a:gd name="connsiteY27" fmla="*/ 900473 h 1113375"/>
              <a:gd name="connsiteX28" fmla="*/ 440871 w 718457"/>
              <a:gd name="connsiteY28" fmla="*/ 867816 h 1113375"/>
              <a:gd name="connsiteX29" fmla="*/ 375557 w 718457"/>
              <a:gd name="connsiteY29" fmla="*/ 720859 h 1113375"/>
              <a:gd name="connsiteX30" fmla="*/ 342900 w 718457"/>
              <a:gd name="connsiteY30" fmla="*/ 671873 h 1113375"/>
              <a:gd name="connsiteX31" fmla="*/ 342900 w 718457"/>
              <a:gd name="connsiteY31" fmla="*/ 459602 h 1113375"/>
              <a:gd name="connsiteX32" fmla="*/ 408214 w 718457"/>
              <a:gd name="connsiteY32" fmla="*/ 475930 h 1113375"/>
              <a:gd name="connsiteX33" fmla="*/ 440871 w 718457"/>
              <a:gd name="connsiteY33" fmla="*/ 508588 h 1113375"/>
              <a:gd name="connsiteX34" fmla="*/ 473528 w 718457"/>
              <a:gd name="connsiteY34" fmla="*/ 557573 h 1113375"/>
              <a:gd name="connsiteX35" fmla="*/ 522514 w 718457"/>
              <a:gd name="connsiteY35" fmla="*/ 573902 h 1113375"/>
              <a:gd name="connsiteX36" fmla="*/ 620485 w 718457"/>
              <a:gd name="connsiteY36" fmla="*/ 622888 h 1113375"/>
              <a:gd name="connsiteX37" fmla="*/ 636814 w 718457"/>
              <a:gd name="connsiteY37" fmla="*/ 671873 h 1113375"/>
              <a:gd name="connsiteX38" fmla="*/ 620485 w 718457"/>
              <a:gd name="connsiteY38" fmla="*/ 590230 h 1113375"/>
              <a:gd name="connsiteX39" fmla="*/ 538843 w 718457"/>
              <a:gd name="connsiteY39" fmla="*/ 508588 h 1113375"/>
              <a:gd name="connsiteX40" fmla="*/ 489857 w 718457"/>
              <a:gd name="connsiteY40" fmla="*/ 426945 h 11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18457" h="1113375">
                <a:moveTo>
                  <a:pt x="718457" y="639216"/>
                </a:moveTo>
                <a:cubicBezTo>
                  <a:pt x="649278" y="523918"/>
                  <a:pt x="695878" y="575177"/>
                  <a:pt x="571500" y="492259"/>
                </a:cubicBezTo>
                <a:lnTo>
                  <a:pt x="522514" y="459602"/>
                </a:lnTo>
                <a:cubicBezTo>
                  <a:pt x="517071" y="443273"/>
                  <a:pt x="519625" y="421368"/>
                  <a:pt x="506185" y="410616"/>
                </a:cubicBezTo>
                <a:cubicBezTo>
                  <a:pt x="488661" y="396597"/>
                  <a:pt x="460943" y="404324"/>
                  <a:pt x="440871" y="394288"/>
                </a:cubicBezTo>
                <a:cubicBezTo>
                  <a:pt x="427101" y="387403"/>
                  <a:pt x="419100" y="372516"/>
                  <a:pt x="408214" y="361630"/>
                </a:cubicBezTo>
                <a:cubicBezTo>
                  <a:pt x="397328" y="328973"/>
                  <a:pt x="383906" y="297055"/>
                  <a:pt x="375557" y="263659"/>
                </a:cubicBezTo>
                <a:cubicBezTo>
                  <a:pt x="370114" y="241888"/>
                  <a:pt x="371676" y="217017"/>
                  <a:pt x="359228" y="198345"/>
                </a:cubicBezTo>
                <a:cubicBezTo>
                  <a:pt x="335831" y="163249"/>
                  <a:pt x="293857" y="165659"/>
                  <a:pt x="261257" y="149359"/>
                </a:cubicBezTo>
                <a:cubicBezTo>
                  <a:pt x="243704" y="140583"/>
                  <a:pt x="230309" y="124433"/>
                  <a:pt x="212271" y="116702"/>
                </a:cubicBezTo>
                <a:cubicBezTo>
                  <a:pt x="191644" y="107862"/>
                  <a:pt x="168535" y="106538"/>
                  <a:pt x="146957" y="100373"/>
                </a:cubicBezTo>
                <a:cubicBezTo>
                  <a:pt x="130407" y="95645"/>
                  <a:pt x="114300" y="89488"/>
                  <a:pt x="97971" y="84045"/>
                </a:cubicBezTo>
                <a:cubicBezTo>
                  <a:pt x="81642" y="73159"/>
                  <a:pt x="61244" y="66712"/>
                  <a:pt x="48985" y="51388"/>
                </a:cubicBezTo>
                <a:cubicBezTo>
                  <a:pt x="12111" y="5295"/>
                  <a:pt x="58555" y="-36445"/>
                  <a:pt x="0" y="51388"/>
                </a:cubicBezTo>
                <a:cubicBezTo>
                  <a:pt x="12920" y="193510"/>
                  <a:pt x="-15327" y="199599"/>
                  <a:pt x="48985" y="279988"/>
                </a:cubicBezTo>
                <a:cubicBezTo>
                  <a:pt x="58602" y="292009"/>
                  <a:pt x="70757" y="301759"/>
                  <a:pt x="81643" y="312645"/>
                </a:cubicBezTo>
                <a:cubicBezTo>
                  <a:pt x="96516" y="342391"/>
                  <a:pt x="124621" y="390903"/>
                  <a:pt x="130628" y="426945"/>
                </a:cubicBezTo>
                <a:cubicBezTo>
                  <a:pt x="138731" y="475562"/>
                  <a:pt x="135003" y="526086"/>
                  <a:pt x="146957" y="573902"/>
                </a:cubicBezTo>
                <a:cubicBezTo>
                  <a:pt x="151717" y="592941"/>
                  <a:pt x="170838" y="605335"/>
                  <a:pt x="179614" y="622888"/>
                </a:cubicBezTo>
                <a:cubicBezTo>
                  <a:pt x="226876" y="717411"/>
                  <a:pt x="152069" y="627998"/>
                  <a:pt x="244928" y="720859"/>
                </a:cubicBezTo>
                <a:cubicBezTo>
                  <a:pt x="250371" y="737188"/>
                  <a:pt x="253560" y="754450"/>
                  <a:pt x="261257" y="769845"/>
                </a:cubicBezTo>
                <a:cubicBezTo>
                  <a:pt x="281473" y="810277"/>
                  <a:pt x="300913" y="832827"/>
                  <a:pt x="342900" y="851488"/>
                </a:cubicBezTo>
                <a:cubicBezTo>
                  <a:pt x="374357" y="865469"/>
                  <a:pt x="408214" y="873259"/>
                  <a:pt x="440871" y="884145"/>
                </a:cubicBezTo>
                <a:lnTo>
                  <a:pt x="489857" y="900473"/>
                </a:lnTo>
                <a:cubicBezTo>
                  <a:pt x="495300" y="965787"/>
                  <a:pt x="467636" y="1043411"/>
                  <a:pt x="506185" y="1096416"/>
                </a:cubicBezTo>
                <a:cubicBezTo>
                  <a:pt x="528822" y="1127542"/>
                  <a:pt x="599136" y="1112111"/>
                  <a:pt x="620485" y="1080088"/>
                </a:cubicBezTo>
                <a:cubicBezTo>
                  <a:pt x="670545" y="1004998"/>
                  <a:pt x="609891" y="940253"/>
                  <a:pt x="555171" y="916802"/>
                </a:cubicBezTo>
                <a:cubicBezTo>
                  <a:pt x="534544" y="907962"/>
                  <a:pt x="511628" y="905916"/>
                  <a:pt x="489857" y="900473"/>
                </a:cubicBezTo>
                <a:cubicBezTo>
                  <a:pt x="473528" y="889587"/>
                  <a:pt x="454748" y="881693"/>
                  <a:pt x="440871" y="867816"/>
                </a:cubicBezTo>
                <a:cubicBezTo>
                  <a:pt x="374408" y="801353"/>
                  <a:pt x="440226" y="817863"/>
                  <a:pt x="375557" y="720859"/>
                </a:cubicBezTo>
                <a:lnTo>
                  <a:pt x="342900" y="671873"/>
                </a:lnTo>
                <a:cubicBezTo>
                  <a:pt x="338350" y="640021"/>
                  <a:pt x="306084" y="496418"/>
                  <a:pt x="342900" y="459602"/>
                </a:cubicBezTo>
                <a:cubicBezTo>
                  <a:pt x="358768" y="443734"/>
                  <a:pt x="386443" y="470487"/>
                  <a:pt x="408214" y="475930"/>
                </a:cubicBezTo>
                <a:cubicBezTo>
                  <a:pt x="419100" y="486816"/>
                  <a:pt x="431254" y="496567"/>
                  <a:pt x="440871" y="508588"/>
                </a:cubicBezTo>
                <a:cubicBezTo>
                  <a:pt x="453130" y="523912"/>
                  <a:pt x="458204" y="545314"/>
                  <a:pt x="473528" y="557573"/>
                </a:cubicBezTo>
                <a:cubicBezTo>
                  <a:pt x="486968" y="568325"/>
                  <a:pt x="507119" y="566205"/>
                  <a:pt x="522514" y="573902"/>
                </a:cubicBezTo>
                <a:cubicBezTo>
                  <a:pt x="649131" y="637210"/>
                  <a:pt x="497357" y="581844"/>
                  <a:pt x="620485" y="622888"/>
                </a:cubicBezTo>
                <a:cubicBezTo>
                  <a:pt x="625928" y="639216"/>
                  <a:pt x="636814" y="689085"/>
                  <a:pt x="636814" y="671873"/>
                </a:cubicBezTo>
                <a:cubicBezTo>
                  <a:pt x="636814" y="644120"/>
                  <a:pt x="630230" y="616216"/>
                  <a:pt x="620485" y="590230"/>
                </a:cubicBezTo>
                <a:cubicBezTo>
                  <a:pt x="602342" y="541850"/>
                  <a:pt x="578756" y="535197"/>
                  <a:pt x="538843" y="508588"/>
                </a:cubicBezTo>
                <a:cubicBezTo>
                  <a:pt x="499434" y="449476"/>
                  <a:pt x="514961" y="477155"/>
                  <a:pt x="489857" y="426945"/>
                </a:cubicBezTo>
              </a:path>
            </a:pathLst>
          </a:custGeom>
          <a:solidFill>
            <a:srgbClr val="092A3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57EC05-2F23-4CBD-A51E-921AE86FDCDD}"/>
              </a:ext>
            </a:extLst>
          </p:cNvPr>
          <p:cNvSpPr/>
          <p:nvPr/>
        </p:nvSpPr>
        <p:spPr>
          <a:xfrm>
            <a:off x="2445882" y="1191986"/>
            <a:ext cx="1064761" cy="832757"/>
          </a:xfrm>
          <a:custGeom>
            <a:avLst/>
            <a:gdLst>
              <a:gd name="connsiteX0" fmla="*/ 427947 w 1064761"/>
              <a:gd name="connsiteY0" fmla="*/ 832757 h 832757"/>
              <a:gd name="connsiteX1" fmla="*/ 3404 w 1064761"/>
              <a:gd name="connsiteY1" fmla="*/ 342900 h 832757"/>
              <a:gd name="connsiteX2" fmla="*/ 19732 w 1064761"/>
              <a:gd name="connsiteY2" fmla="*/ 293914 h 832757"/>
              <a:gd name="connsiteX3" fmla="*/ 134032 w 1064761"/>
              <a:gd name="connsiteY3" fmla="*/ 212271 h 832757"/>
              <a:gd name="connsiteX4" fmla="*/ 280989 w 1064761"/>
              <a:gd name="connsiteY4" fmla="*/ 130628 h 832757"/>
              <a:gd name="connsiteX5" fmla="*/ 329975 w 1064761"/>
              <a:gd name="connsiteY5" fmla="*/ 97971 h 832757"/>
              <a:gd name="connsiteX6" fmla="*/ 378961 w 1064761"/>
              <a:gd name="connsiteY6" fmla="*/ 81643 h 832757"/>
              <a:gd name="connsiteX7" fmla="*/ 525918 w 1064761"/>
              <a:gd name="connsiteY7" fmla="*/ 48985 h 832757"/>
              <a:gd name="connsiteX8" fmla="*/ 705532 w 1064761"/>
              <a:gd name="connsiteY8" fmla="*/ 0 h 832757"/>
              <a:gd name="connsiteX9" fmla="*/ 917804 w 1064761"/>
              <a:gd name="connsiteY9" fmla="*/ 48985 h 832757"/>
              <a:gd name="connsiteX10" fmla="*/ 950461 w 1064761"/>
              <a:gd name="connsiteY10" fmla="*/ 81643 h 832757"/>
              <a:gd name="connsiteX11" fmla="*/ 966789 w 1064761"/>
              <a:gd name="connsiteY11" fmla="*/ 146957 h 832757"/>
              <a:gd name="connsiteX12" fmla="*/ 999447 w 1064761"/>
              <a:gd name="connsiteY12" fmla="*/ 195943 h 832757"/>
              <a:gd name="connsiteX13" fmla="*/ 1064761 w 1064761"/>
              <a:gd name="connsiteY13" fmla="*/ 310243 h 832757"/>
              <a:gd name="connsiteX14" fmla="*/ 1048432 w 1064761"/>
              <a:gd name="connsiteY14" fmla="*/ 506185 h 832757"/>
              <a:gd name="connsiteX15" fmla="*/ 1015775 w 1064761"/>
              <a:gd name="connsiteY15" fmla="*/ 538843 h 832757"/>
              <a:gd name="connsiteX16" fmla="*/ 934132 w 1064761"/>
              <a:gd name="connsiteY16" fmla="*/ 604157 h 832757"/>
              <a:gd name="connsiteX17" fmla="*/ 868818 w 1064761"/>
              <a:gd name="connsiteY17" fmla="*/ 653143 h 832757"/>
              <a:gd name="connsiteX18" fmla="*/ 754518 w 1064761"/>
              <a:gd name="connsiteY18" fmla="*/ 751114 h 832757"/>
              <a:gd name="connsiteX19" fmla="*/ 395289 w 1064761"/>
              <a:gd name="connsiteY19" fmla="*/ 800100 h 832757"/>
              <a:gd name="connsiteX20" fmla="*/ 378961 w 1064761"/>
              <a:gd name="connsiteY20" fmla="*/ 800100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4761" h="832757">
                <a:moveTo>
                  <a:pt x="427947" y="832757"/>
                </a:moveTo>
                <a:cubicBezTo>
                  <a:pt x="286433" y="669471"/>
                  <a:pt x="133883" y="515132"/>
                  <a:pt x="3404" y="342900"/>
                </a:cubicBezTo>
                <a:cubicBezTo>
                  <a:pt x="-6990" y="329181"/>
                  <a:pt x="8713" y="307137"/>
                  <a:pt x="19732" y="293914"/>
                </a:cubicBezTo>
                <a:cubicBezTo>
                  <a:pt x="35425" y="275082"/>
                  <a:pt x="109506" y="229790"/>
                  <a:pt x="134032" y="212271"/>
                </a:cubicBezTo>
                <a:cubicBezTo>
                  <a:pt x="283909" y="105215"/>
                  <a:pt x="108258" y="216993"/>
                  <a:pt x="280989" y="130628"/>
                </a:cubicBezTo>
                <a:cubicBezTo>
                  <a:pt x="298542" y="121852"/>
                  <a:pt x="312422" y="106747"/>
                  <a:pt x="329975" y="97971"/>
                </a:cubicBezTo>
                <a:cubicBezTo>
                  <a:pt x="345370" y="90274"/>
                  <a:pt x="362411" y="86371"/>
                  <a:pt x="378961" y="81643"/>
                </a:cubicBezTo>
                <a:cubicBezTo>
                  <a:pt x="458187" y="59007"/>
                  <a:pt x="438363" y="69190"/>
                  <a:pt x="525918" y="48985"/>
                </a:cubicBezTo>
                <a:cubicBezTo>
                  <a:pt x="645623" y="21361"/>
                  <a:pt x="624559" y="26990"/>
                  <a:pt x="705532" y="0"/>
                </a:cubicBezTo>
                <a:cubicBezTo>
                  <a:pt x="838169" y="13263"/>
                  <a:pt x="841306" y="-12214"/>
                  <a:pt x="917804" y="48985"/>
                </a:cubicBezTo>
                <a:cubicBezTo>
                  <a:pt x="929825" y="58602"/>
                  <a:pt x="939575" y="70757"/>
                  <a:pt x="950461" y="81643"/>
                </a:cubicBezTo>
                <a:cubicBezTo>
                  <a:pt x="955904" y="103414"/>
                  <a:pt x="957949" y="126330"/>
                  <a:pt x="966789" y="146957"/>
                </a:cubicBezTo>
                <a:cubicBezTo>
                  <a:pt x="974520" y="164995"/>
                  <a:pt x="989710" y="178904"/>
                  <a:pt x="999447" y="195943"/>
                </a:cubicBezTo>
                <a:cubicBezTo>
                  <a:pt x="1082323" y="340974"/>
                  <a:pt x="985190" y="190885"/>
                  <a:pt x="1064761" y="310243"/>
                </a:cubicBezTo>
                <a:cubicBezTo>
                  <a:pt x="1059318" y="375557"/>
                  <a:pt x="1062165" y="442099"/>
                  <a:pt x="1048432" y="506185"/>
                </a:cubicBezTo>
                <a:cubicBezTo>
                  <a:pt x="1045206" y="521238"/>
                  <a:pt x="1025392" y="526822"/>
                  <a:pt x="1015775" y="538843"/>
                </a:cubicBezTo>
                <a:cubicBezTo>
                  <a:pt x="962061" y="605986"/>
                  <a:pt x="1011830" y="578257"/>
                  <a:pt x="934132" y="604157"/>
                </a:cubicBezTo>
                <a:cubicBezTo>
                  <a:pt x="912361" y="620486"/>
                  <a:pt x="889481" y="635432"/>
                  <a:pt x="868818" y="653143"/>
                </a:cubicBezTo>
                <a:cubicBezTo>
                  <a:pt x="823068" y="692357"/>
                  <a:pt x="811813" y="722466"/>
                  <a:pt x="754518" y="751114"/>
                </a:cubicBezTo>
                <a:cubicBezTo>
                  <a:pt x="643025" y="806861"/>
                  <a:pt x="515355" y="793037"/>
                  <a:pt x="395289" y="800100"/>
                </a:cubicBezTo>
                <a:cubicBezTo>
                  <a:pt x="389856" y="800420"/>
                  <a:pt x="384404" y="800100"/>
                  <a:pt x="378961" y="800100"/>
                </a:cubicBezTo>
              </a:path>
            </a:pathLst>
          </a:custGeom>
          <a:solidFill>
            <a:srgbClr val="EC006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56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3" grpId="0" animBg="1"/>
      <p:bldP spid="14" grpId="0" animBg="1"/>
      <p:bldP spid="15" grpId="0" animBg="1"/>
      <p:bldP spid="16" grpId="0" animBg="1"/>
      <p:bldP spid="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7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49BFFE-12AF-4CA4-AD37-58ACE821BF3D}"/>
              </a:ext>
            </a:extLst>
          </p:cNvPr>
          <p:cNvSpPr/>
          <p:nvPr/>
        </p:nvSpPr>
        <p:spPr>
          <a:xfrm>
            <a:off x="0" y="767655"/>
            <a:ext cx="12192000" cy="520325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EA2E3C-09F0-4A21-9F9C-EB92107B11D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8">
            <a:extLst>
              <a:ext uri="{FF2B5EF4-FFF2-40B4-BE49-F238E27FC236}">
                <a16:creationId xmlns:a16="http://schemas.microsoft.com/office/drawing/2014/main" id="{872DF311-D578-421B-9675-D3E03C8D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307705-12F7-4A44-87DB-FBB7058EDA3B}"/>
              </a:ext>
            </a:extLst>
          </p:cNvPr>
          <p:cNvSpPr txBox="1"/>
          <p:nvPr/>
        </p:nvSpPr>
        <p:spPr>
          <a:xfrm>
            <a:off x="1776699" y="2070184"/>
            <a:ext cx="8329338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Détection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des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communautés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dans les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réseaux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sociaux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à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partir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d’</a:t>
            </a:r>
            <a:r>
              <a:rPr lang="fr-FR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extraire les graphes dans  Twitter afin d’avoir une vue    générale sur un réseau social et son évolution  avec le temps</a:t>
            </a:r>
          </a:p>
          <a:p>
            <a:endParaRPr lang="fr-FR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fr-FR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 Utilisation de différents modules pour obtenir la meilleure adéquation avec la structure du réseau social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Réalisation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d’une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impélementation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qui nous aide de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détecter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les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communautés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du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graphe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(champions league)</a:t>
            </a:r>
          </a:p>
          <a:p>
            <a:endParaRPr lang="en-US" sz="1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Comparaison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des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résultats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des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graphes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de terrain avec les trois modules (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erdos,barabassi,wats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5D953237-D6C3-495D-9949-E0DD9BCD4D26}"/>
              </a:ext>
            </a:extLst>
          </p:cNvPr>
          <p:cNvSpPr/>
          <p:nvPr/>
        </p:nvSpPr>
        <p:spPr>
          <a:xfrm>
            <a:off x="292872" y="46022"/>
            <a:ext cx="3795205" cy="1409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0A0B4BAD-2CD8-4229-B8AC-0773B693EE44}"/>
              </a:ext>
            </a:extLst>
          </p:cNvPr>
          <p:cNvSpPr/>
          <p:nvPr/>
        </p:nvSpPr>
        <p:spPr>
          <a:xfrm>
            <a:off x="292872" y="1587223"/>
            <a:ext cx="3795205" cy="14093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CB07E9-3833-430B-AB3E-A8FDCE095902}"/>
              </a:ext>
            </a:extLst>
          </p:cNvPr>
          <p:cNvSpPr/>
          <p:nvPr/>
        </p:nvSpPr>
        <p:spPr>
          <a:xfrm>
            <a:off x="422164" y="46022"/>
            <a:ext cx="3536621" cy="16821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57200" rtlCol="0" anchor="b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66" name="Freeform 3461">
            <a:extLst>
              <a:ext uri="{FF2B5EF4-FFF2-40B4-BE49-F238E27FC236}">
                <a16:creationId xmlns:a16="http://schemas.microsoft.com/office/drawing/2014/main" id="{F2454D59-3E84-492D-B333-06133458618D}"/>
              </a:ext>
            </a:extLst>
          </p:cNvPr>
          <p:cNvSpPr>
            <a:spLocks noEditPoints="1"/>
          </p:cNvSpPr>
          <p:nvPr/>
        </p:nvSpPr>
        <p:spPr bwMode="auto">
          <a:xfrm>
            <a:off x="713367" y="186954"/>
            <a:ext cx="580701" cy="580701"/>
          </a:xfrm>
          <a:custGeom>
            <a:avLst/>
            <a:gdLst>
              <a:gd name="T0" fmla="*/ 357 w 720"/>
              <a:gd name="T1" fmla="*/ 436 h 720"/>
              <a:gd name="T2" fmla="*/ 336 w 720"/>
              <a:gd name="T3" fmla="*/ 359 h 720"/>
              <a:gd name="T4" fmla="*/ 353 w 720"/>
              <a:gd name="T5" fmla="*/ 336 h 720"/>
              <a:gd name="T6" fmla="*/ 367 w 720"/>
              <a:gd name="T7" fmla="*/ 276 h 720"/>
              <a:gd name="T8" fmla="*/ 383 w 720"/>
              <a:gd name="T9" fmla="*/ 244 h 720"/>
              <a:gd name="T10" fmla="*/ 367 w 720"/>
              <a:gd name="T11" fmla="*/ 232 h 720"/>
              <a:gd name="T12" fmla="*/ 377 w 720"/>
              <a:gd name="T13" fmla="*/ 183 h 720"/>
              <a:gd name="T14" fmla="*/ 375 w 720"/>
              <a:gd name="T15" fmla="*/ 142 h 720"/>
              <a:gd name="T16" fmla="*/ 325 w 720"/>
              <a:gd name="T17" fmla="*/ 117 h 720"/>
              <a:gd name="T18" fmla="*/ 261 w 720"/>
              <a:gd name="T19" fmla="*/ 119 h 720"/>
              <a:gd name="T20" fmla="*/ 222 w 720"/>
              <a:gd name="T21" fmla="*/ 146 h 720"/>
              <a:gd name="T22" fmla="*/ 199 w 720"/>
              <a:gd name="T23" fmla="*/ 159 h 720"/>
              <a:gd name="T24" fmla="*/ 187 w 720"/>
              <a:gd name="T25" fmla="*/ 169 h 720"/>
              <a:gd name="T26" fmla="*/ 204 w 720"/>
              <a:gd name="T27" fmla="*/ 228 h 720"/>
              <a:gd name="T28" fmla="*/ 187 w 720"/>
              <a:gd name="T29" fmla="*/ 239 h 720"/>
              <a:gd name="T30" fmla="*/ 198 w 720"/>
              <a:gd name="T31" fmla="*/ 273 h 720"/>
              <a:gd name="T32" fmla="*/ 213 w 720"/>
              <a:gd name="T33" fmla="*/ 328 h 720"/>
              <a:gd name="T34" fmla="*/ 239 w 720"/>
              <a:gd name="T35" fmla="*/ 357 h 720"/>
              <a:gd name="T36" fmla="*/ 232 w 720"/>
              <a:gd name="T37" fmla="*/ 431 h 720"/>
              <a:gd name="T38" fmla="*/ 142 w 720"/>
              <a:gd name="T39" fmla="*/ 443 h 720"/>
              <a:gd name="T40" fmla="*/ 211 w 720"/>
              <a:gd name="T41" fmla="*/ 363 h 720"/>
              <a:gd name="T42" fmla="*/ 184 w 720"/>
              <a:gd name="T43" fmla="*/ 309 h 720"/>
              <a:gd name="T44" fmla="*/ 164 w 720"/>
              <a:gd name="T45" fmla="*/ 269 h 720"/>
              <a:gd name="T46" fmla="*/ 166 w 720"/>
              <a:gd name="T47" fmla="*/ 231 h 720"/>
              <a:gd name="T48" fmla="*/ 171 w 720"/>
              <a:gd name="T49" fmla="*/ 199 h 720"/>
              <a:gd name="T50" fmla="*/ 176 w 720"/>
              <a:gd name="T51" fmla="*/ 140 h 720"/>
              <a:gd name="T52" fmla="*/ 212 w 720"/>
              <a:gd name="T53" fmla="*/ 118 h 720"/>
              <a:gd name="T54" fmla="*/ 285 w 720"/>
              <a:gd name="T55" fmla="*/ 91 h 720"/>
              <a:gd name="T56" fmla="*/ 362 w 720"/>
              <a:gd name="T57" fmla="*/ 102 h 720"/>
              <a:gd name="T58" fmla="*/ 397 w 720"/>
              <a:gd name="T59" fmla="*/ 131 h 720"/>
              <a:gd name="T60" fmla="*/ 402 w 720"/>
              <a:gd name="T61" fmla="*/ 186 h 720"/>
              <a:gd name="T62" fmla="*/ 406 w 720"/>
              <a:gd name="T63" fmla="*/ 236 h 720"/>
              <a:gd name="T64" fmla="*/ 402 w 720"/>
              <a:gd name="T65" fmla="*/ 275 h 720"/>
              <a:gd name="T66" fmla="*/ 384 w 720"/>
              <a:gd name="T67" fmla="*/ 322 h 720"/>
              <a:gd name="T68" fmla="*/ 360 w 720"/>
              <a:gd name="T69" fmla="*/ 366 h 720"/>
              <a:gd name="T70" fmla="*/ 416 w 720"/>
              <a:gd name="T71" fmla="*/ 438 h 720"/>
              <a:gd name="T72" fmla="*/ 525 w 720"/>
              <a:gd name="T73" fmla="*/ 435 h 720"/>
              <a:gd name="T74" fmla="*/ 568 w 720"/>
              <a:gd name="T75" fmla="*/ 312 h 720"/>
              <a:gd name="T76" fmla="*/ 564 w 720"/>
              <a:gd name="T77" fmla="*/ 227 h 720"/>
              <a:gd name="T78" fmla="*/ 534 w 720"/>
              <a:gd name="T79" fmla="*/ 149 h 720"/>
              <a:gd name="T80" fmla="*/ 485 w 720"/>
              <a:gd name="T81" fmla="*/ 83 h 720"/>
              <a:gd name="T82" fmla="*/ 420 w 720"/>
              <a:gd name="T83" fmla="*/ 33 h 720"/>
              <a:gd name="T84" fmla="*/ 342 w 720"/>
              <a:gd name="T85" fmla="*/ 5 h 720"/>
              <a:gd name="T86" fmla="*/ 255 w 720"/>
              <a:gd name="T87" fmla="*/ 1 h 720"/>
              <a:gd name="T88" fmla="*/ 173 w 720"/>
              <a:gd name="T89" fmla="*/ 22 h 720"/>
              <a:gd name="T90" fmla="*/ 103 w 720"/>
              <a:gd name="T91" fmla="*/ 64 h 720"/>
              <a:gd name="T92" fmla="*/ 49 w 720"/>
              <a:gd name="T93" fmla="*/ 126 h 720"/>
              <a:gd name="T94" fmla="*/ 13 w 720"/>
              <a:gd name="T95" fmla="*/ 200 h 720"/>
              <a:gd name="T96" fmla="*/ 0 w 720"/>
              <a:gd name="T97" fmla="*/ 284 h 720"/>
              <a:gd name="T98" fmla="*/ 13 w 720"/>
              <a:gd name="T99" fmla="*/ 368 h 720"/>
              <a:gd name="T100" fmla="*/ 49 w 720"/>
              <a:gd name="T101" fmla="*/ 443 h 720"/>
              <a:gd name="T102" fmla="*/ 103 w 720"/>
              <a:gd name="T103" fmla="*/ 503 h 720"/>
              <a:gd name="T104" fmla="*/ 173 w 720"/>
              <a:gd name="T105" fmla="*/ 547 h 720"/>
              <a:gd name="T106" fmla="*/ 255 w 720"/>
              <a:gd name="T107" fmla="*/ 567 h 720"/>
              <a:gd name="T108" fmla="*/ 339 w 720"/>
              <a:gd name="T109" fmla="*/ 563 h 720"/>
              <a:gd name="T110" fmla="*/ 476 w 720"/>
              <a:gd name="T111" fmla="*/ 494 h 720"/>
              <a:gd name="T112" fmla="*/ 719 w 720"/>
              <a:gd name="T113" fmla="*/ 712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416" y="465"/>
                </a:moveTo>
                <a:lnTo>
                  <a:pt x="406" y="459"/>
                </a:lnTo>
                <a:lnTo>
                  <a:pt x="397" y="456"/>
                </a:lnTo>
                <a:lnTo>
                  <a:pt x="384" y="449"/>
                </a:lnTo>
                <a:lnTo>
                  <a:pt x="370" y="443"/>
                </a:lnTo>
                <a:lnTo>
                  <a:pt x="357" y="436"/>
                </a:lnTo>
                <a:lnTo>
                  <a:pt x="344" y="431"/>
                </a:lnTo>
                <a:lnTo>
                  <a:pt x="340" y="429"/>
                </a:lnTo>
                <a:lnTo>
                  <a:pt x="338" y="426"/>
                </a:lnTo>
                <a:lnTo>
                  <a:pt x="336" y="423"/>
                </a:lnTo>
                <a:lnTo>
                  <a:pt x="336" y="420"/>
                </a:lnTo>
                <a:lnTo>
                  <a:pt x="336" y="359"/>
                </a:lnTo>
                <a:lnTo>
                  <a:pt x="336" y="357"/>
                </a:lnTo>
                <a:lnTo>
                  <a:pt x="338" y="353"/>
                </a:lnTo>
                <a:lnTo>
                  <a:pt x="340" y="350"/>
                </a:lnTo>
                <a:lnTo>
                  <a:pt x="344" y="349"/>
                </a:lnTo>
                <a:lnTo>
                  <a:pt x="347" y="346"/>
                </a:lnTo>
                <a:lnTo>
                  <a:pt x="353" y="336"/>
                </a:lnTo>
                <a:lnTo>
                  <a:pt x="357" y="328"/>
                </a:lnTo>
                <a:lnTo>
                  <a:pt x="360" y="317"/>
                </a:lnTo>
                <a:lnTo>
                  <a:pt x="362" y="303"/>
                </a:lnTo>
                <a:lnTo>
                  <a:pt x="363" y="284"/>
                </a:lnTo>
                <a:lnTo>
                  <a:pt x="365" y="280"/>
                </a:lnTo>
                <a:lnTo>
                  <a:pt x="367" y="276"/>
                </a:lnTo>
                <a:lnTo>
                  <a:pt x="371" y="273"/>
                </a:lnTo>
                <a:lnTo>
                  <a:pt x="375" y="272"/>
                </a:lnTo>
                <a:lnTo>
                  <a:pt x="377" y="269"/>
                </a:lnTo>
                <a:lnTo>
                  <a:pt x="381" y="262"/>
                </a:lnTo>
                <a:lnTo>
                  <a:pt x="383" y="253"/>
                </a:lnTo>
                <a:lnTo>
                  <a:pt x="383" y="244"/>
                </a:lnTo>
                <a:lnTo>
                  <a:pt x="381" y="239"/>
                </a:lnTo>
                <a:lnTo>
                  <a:pt x="379" y="236"/>
                </a:lnTo>
                <a:lnTo>
                  <a:pt x="377" y="236"/>
                </a:lnTo>
                <a:lnTo>
                  <a:pt x="376" y="236"/>
                </a:lnTo>
                <a:lnTo>
                  <a:pt x="371" y="235"/>
                </a:lnTo>
                <a:lnTo>
                  <a:pt x="367" y="232"/>
                </a:lnTo>
                <a:lnTo>
                  <a:pt x="365" y="228"/>
                </a:lnTo>
                <a:lnTo>
                  <a:pt x="365" y="223"/>
                </a:lnTo>
                <a:lnTo>
                  <a:pt x="366" y="217"/>
                </a:lnTo>
                <a:lnTo>
                  <a:pt x="369" y="209"/>
                </a:lnTo>
                <a:lnTo>
                  <a:pt x="374" y="197"/>
                </a:lnTo>
                <a:lnTo>
                  <a:pt x="377" y="183"/>
                </a:lnTo>
                <a:lnTo>
                  <a:pt x="380" y="176"/>
                </a:lnTo>
                <a:lnTo>
                  <a:pt x="380" y="168"/>
                </a:lnTo>
                <a:lnTo>
                  <a:pt x="380" y="159"/>
                </a:lnTo>
                <a:lnTo>
                  <a:pt x="379" y="150"/>
                </a:lnTo>
                <a:lnTo>
                  <a:pt x="377" y="146"/>
                </a:lnTo>
                <a:lnTo>
                  <a:pt x="375" y="142"/>
                </a:lnTo>
                <a:lnTo>
                  <a:pt x="372" y="138"/>
                </a:lnTo>
                <a:lnTo>
                  <a:pt x="369" y="135"/>
                </a:lnTo>
                <a:lnTo>
                  <a:pt x="360" y="128"/>
                </a:lnTo>
                <a:lnTo>
                  <a:pt x="349" y="123"/>
                </a:lnTo>
                <a:lnTo>
                  <a:pt x="338" y="119"/>
                </a:lnTo>
                <a:lnTo>
                  <a:pt x="325" y="117"/>
                </a:lnTo>
                <a:lnTo>
                  <a:pt x="312" y="115"/>
                </a:lnTo>
                <a:lnTo>
                  <a:pt x="299" y="114"/>
                </a:lnTo>
                <a:lnTo>
                  <a:pt x="299" y="114"/>
                </a:lnTo>
                <a:lnTo>
                  <a:pt x="286" y="115"/>
                </a:lnTo>
                <a:lnTo>
                  <a:pt x="273" y="117"/>
                </a:lnTo>
                <a:lnTo>
                  <a:pt x="261" y="119"/>
                </a:lnTo>
                <a:lnTo>
                  <a:pt x="249" y="123"/>
                </a:lnTo>
                <a:lnTo>
                  <a:pt x="239" y="128"/>
                </a:lnTo>
                <a:lnTo>
                  <a:pt x="230" y="135"/>
                </a:lnTo>
                <a:lnTo>
                  <a:pt x="227" y="138"/>
                </a:lnTo>
                <a:lnTo>
                  <a:pt x="223" y="142"/>
                </a:lnTo>
                <a:lnTo>
                  <a:pt x="222" y="146"/>
                </a:lnTo>
                <a:lnTo>
                  <a:pt x="220" y="150"/>
                </a:lnTo>
                <a:lnTo>
                  <a:pt x="218" y="155"/>
                </a:lnTo>
                <a:lnTo>
                  <a:pt x="214" y="158"/>
                </a:lnTo>
                <a:lnTo>
                  <a:pt x="211" y="159"/>
                </a:lnTo>
                <a:lnTo>
                  <a:pt x="207" y="159"/>
                </a:lnTo>
                <a:lnTo>
                  <a:pt x="199" y="159"/>
                </a:lnTo>
                <a:lnTo>
                  <a:pt x="194" y="159"/>
                </a:lnTo>
                <a:lnTo>
                  <a:pt x="190" y="159"/>
                </a:lnTo>
                <a:lnTo>
                  <a:pt x="189" y="160"/>
                </a:lnTo>
                <a:lnTo>
                  <a:pt x="187" y="163"/>
                </a:lnTo>
                <a:lnTo>
                  <a:pt x="187" y="165"/>
                </a:lnTo>
                <a:lnTo>
                  <a:pt x="187" y="169"/>
                </a:lnTo>
                <a:lnTo>
                  <a:pt x="189" y="174"/>
                </a:lnTo>
                <a:lnTo>
                  <a:pt x="193" y="188"/>
                </a:lnTo>
                <a:lnTo>
                  <a:pt x="200" y="206"/>
                </a:lnTo>
                <a:lnTo>
                  <a:pt x="204" y="217"/>
                </a:lnTo>
                <a:lnTo>
                  <a:pt x="205" y="223"/>
                </a:lnTo>
                <a:lnTo>
                  <a:pt x="204" y="228"/>
                </a:lnTo>
                <a:lnTo>
                  <a:pt x="202" y="232"/>
                </a:lnTo>
                <a:lnTo>
                  <a:pt x="198" y="235"/>
                </a:lnTo>
                <a:lnTo>
                  <a:pt x="194" y="236"/>
                </a:lnTo>
                <a:lnTo>
                  <a:pt x="191" y="236"/>
                </a:lnTo>
                <a:lnTo>
                  <a:pt x="190" y="236"/>
                </a:lnTo>
                <a:lnTo>
                  <a:pt x="187" y="239"/>
                </a:lnTo>
                <a:lnTo>
                  <a:pt x="186" y="244"/>
                </a:lnTo>
                <a:lnTo>
                  <a:pt x="186" y="254"/>
                </a:lnTo>
                <a:lnTo>
                  <a:pt x="187" y="263"/>
                </a:lnTo>
                <a:lnTo>
                  <a:pt x="191" y="269"/>
                </a:lnTo>
                <a:lnTo>
                  <a:pt x="194" y="272"/>
                </a:lnTo>
                <a:lnTo>
                  <a:pt x="198" y="273"/>
                </a:lnTo>
                <a:lnTo>
                  <a:pt x="202" y="276"/>
                </a:lnTo>
                <a:lnTo>
                  <a:pt x="204" y="280"/>
                </a:lnTo>
                <a:lnTo>
                  <a:pt x="205" y="284"/>
                </a:lnTo>
                <a:lnTo>
                  <a:pt x="207" y="303"/>
                </a:lnTo>
                <a:lnTo>
                  <a:pt x="209" y="317"/>
                </a:lnTo>
                <a:lnTo>
                  <a:pt x="213" y="328"/>
                </a:lnTo>
                <a:lnTo>
                  <a:pt x="218" y="336"/>
                </a:lnTo>
                <a:lnTo>
                  <a:pt x="227" y="346"/>
                </a:lnTo>
                <a:lnTo>
                  <a:pt x="231" y="349"/>
                </a:lnTo>
                <a:lnTo>
                  <a:pt x="235" y="350"/>
                </a:lnTo>
                <a:lnTo>
                  <a:pt x="238" y="353"/>
                </a:lnTo>
                <a:lnTo>
                  <a:pt x="239" y="357"/>
                </a:lnTo>
                <a:lnTo>
                  <a:pt x="240" y="359"/>
                </a:lnTo>
                <a:lnTo>
                  <a:pt x="240" y="420"/>
                </a:lnTo>
                <a:lnTo>
                  <a:pt x="239" y="423"/>
                </a:lnTo>
                <a:lnTo>
                  <a:pt x="238" y="426"/>
                </a:lnTo>
                <a:lnTo>
                  <a:pt x="235" y="429"/>
                </a:lnTo>
                <a:lnTo>
                  <a:pt x="232" y="431"/>
                </a:lnTo>
                <a:lnTo>
                  <a:pt x="227" y="434"/>
                </a:lnTo>
                <a:lnTo>
                  <a:pt x="208" y="440"/>
                </a:lnTo>
                <a:lnTo>
                  <a:pt x="189" y="448"/>
                </a:lnTo>
                <a:lnTo>
                  <a:pt x="171" y="457"/>
                </a:lnTo>
                <a:lnTo>
                  <a:pt x="153" y="465"/>
                </a:lnTo>
                <a:lnTo>
                  <a:pt x="142" y="443"/>
                </a:lnTo>
                <a:lnTo>
                  <a:pt x="160" y="435"/>
                </a:lnTo>
                <a:lnTo>
                  <a:pt x="178" y="427"/>
                </a:lnTo>
                <a:lnTo>
                  <a:pt x="198" y="420"/>
                </a:lnTo>
                <a:lnTo>
                  <a:pt x="216" y="412"/>
                </a:lnTo>
                <a:lnTo>
                  <a:pt x="216" y="367"/>
                </a:lnTo>
                <a:lnTo>
                  <a:pt x="211" y="363"/>
                </a:lnTo>
                <a:lnTo>
                  <a:pt x="205" y="359"/>
                </a:lnTo>
                <a:lnTo>
                  <a:pt x="200" y="353"/>
                </a:lnTo>
                <a:lnTo>
                  <a:pt x="195" y="345"/>
                </a:lnTo>
                <a:lnTo>
                  <a:pt x="190" y="335"/>
                </a:lnTo>
                <a:lnTo>
                  <a:pt x="186" y="323"/>
                </a:lnTo>
                <a:lnTo>
                  <a:pt x="184" y="309"/>
                </a:lnTo>
                <a:lnTo>
                  <a:pt x="181" y="292"/>
                </a:lnTo>
                <a:lnTo>
                  <a:pt x="177" y="290"/>
                </a:lnTo>
                <a:lnTo>
                  <a:pt x="173" y="286"/>
                </a:lnTo>
                <a:lnTo>
                  <a:pt x="169" y="281"/>
                </a:lnTo>
                <a:lnTo>
                  <a:pt x="167" y="276"/>
                </a:lnTo>
                <a:lnTo>
                  <a:pt x="164" y="269"/>
                </a:lnTo>
                <a:lnTo>
                  <a:pt x="163" y="263"/>
                </a:lnTo>
                <a:lnTo>
                  <a:pt x="162" y="257"/>
                </a:lnTo>
                <a:lnTo>
                  <a:pt x="162" y="250"/>
                </a:lnTo>
                <a:lnTo>
                  <a:pt x="162" y="242"/>
                </a:lnTo>
                <a:lnTo>
                  <a:pt x="163" y="236"/>
                </a:lnTo>
                <a:lnTo>
                  <a:pt x="166" y="231"/>
                </a:lnTo>
                <a:lnTo>
                  <a:pt x="168" y="224"/>
                </a:lnTo>
                <a:lnTo>
                  <a:pt x="172" y="219"/>
                </a:lnTo>
                <a:lnTo>
                  <a:pt x="177" y="215"/>
                </a:lnTo>
                <a:lnTo>
                  <a:pt x="177" y="215"/>
                </a:lnTo>
                <a:lnTo>
                  <a:pt x="177" y="215"/>
                </a:lnTo>
                <a:lnTo>
                  <a:pt x="171" y="199"/>
                </a:lnTo>
                <a:lnTo>
                  <a:pt x="166" y="179"/>
                </a:lnTo>
                <a:lnTo>
                  <a:pt x="164" y="169"/>
                </a:lnTo>
                <a:lnTo>
                  <a:pt x="164" y="160"/>
                </a:lnTo>
                <a:lnTo>
                  <a:pt x="166" y="153"/>
                </a:lnTo>
                <a:lnTo>
                  <a:pt x="171" y="145"/>
                </a:lnTo>
                <a:lnTo>
                  <a:pt x="176" y="140"/>
                </a:lnTo>
                <a:lnTo>
                  <a:pt x="182" y="136"/>
                </a:lnTo>
                <a:lnTo>
                  <a:pt x="191" y="135"/>
                </a:lnTo>
                <a:lnTo>
                  <a:pt x="200" y="135"/>
                </a:lnTo>
                <a:lnTo>
                  <a:pt x="204" y="128"/>
                </a:lnTo>
                <a:lnTo>
                  <a:pt x="208" y="123"/>
                </a:lnTo>
                <a:lnTo>
                  <a:pt x="212" y="118"/>
                </a:lnTo>
                <a:lnTo>
                  <a:pt x="217" y="114"/>
                </a:lnTo>
                <a:lnTo>
                  <a:pt x="229" y="106"/>
                </a:lnTo>
                <a:lnTo>
                  <a:pt x="241" y="100"/>
                </a:lnTo>
                <a:lnTo>
                  <a:pt x="255" y="96"/>
                </a:lnTo>
                <a:lnTo>
                  <a:pt x="271" y="92"/>
                </a:lnTo>
                <a:lnTo>
                  <a:pt x="285" y="91"/>
                </a:lnTo>
                <a:lnTo>
                  <a:pt x="299" y="90"/>
                </a:lnTo>
                <a:lnTo>
                  <a:pt x="299" y="90"/>
                </a:lnTo>
                <a:lnTo>
                  <a:pt x="315" y="91"/>
                </a:lnTo>
                <a:lnTo>
                  <a:pt x="331" y="93"/>
                </a:lnTo>
                <a:lnTo>
                  <a:pt x="347" y="97"/>
                </a:lnTo>
                <a:lnTo>
                  <a:pt x="362" y="102"/>
                </a:lnTo>
                <a:lnTo>
                  <a:pt x="370" y="106"/>
                </a:lnTo>
                <a:lnTo>
                  <a:pt x="376" y="110"/>
                </a:lnTo>
                <a:lnTo>
                  <a:pt x="383" y="114"/>
                </a:lnTo>
                <a:lnTo>
                  <a:pt x="388" y="119"/>
                </a:lnTo>
                <a:lnTo>
                  <a:pt x="393" y="124"/>
                </a:lnTo>
                <a:lnTo>
                  <a:pt x="397" y="131"/>
                </a:lnTo>
                <a:lnTo>
                  <a:pt x="399" y="137"/>
                </a:lnTo>
                <a:lnTo>
                  <a:pt x="402" y="145"/>
                </a:lnTo>
                <a:lnTo>
                  <a:pt x="404" y="155"/>
                </a:lnTo>
                <a:lnTo>
                  <a:pt x="404" y="165"/>
                </a:lnTo>
                <a:lnTo>
                  <a:pt x="403" y="176"/>
                </a:lnTo>
                <a:lnTo>
                  <a:pt x="402" y="186"/>
                </a:lnTo>
                <a:lnTo>
                  <a:pt x="397" y="203"/>
                </a:lnTo>
                <a:lnTo>
                  <a:pt x="392" y="215"/>
                </a:lnTo>
                <a:lnTo>
                  <a:pt x="397" y="219"/>
                </a:lnTo>
                <a:lnTo>
                  <a:pt x="401" y="224"/>
                </a:lnTo>
                <a:lnTo>
                  <a:pt x="403" y="230"/>
                </a:lnTo>
                <a:lnTo>
                  <a:pt x="406" y="236"/>
                </a:lnTo>
                <a:lnTo>
                  <a:pt x="406" y="242"/>
                </a:lnTo>
                <a:lnTo>
                  <a:pt x="407" y="249"/>
                </a:lnTo>
                <a:lnTo>
                  <a:pt x="407" y="257"/>
                </a:lnTo>
                <a:lnTo>
                  <a:pt x="406" y="263"/>
                </a:lnTo>
                <a:lnTo>
                  <a:pt x="404" y="269"/>
                </a:lnTo>
                <a:lnTo>
                  <a:pt x="402" y="275"/>
                </a:lnTo>
                <a:lnTo>
                  <a:pt x="399" y="281"/>
                </a:lnTo>
                <a:lnTo>
                  <a:pt x="395" y="286"/>
                </a:lnTo>
                <a:lnTo>
                  <a:pt x="392" y="290"/>
                </a:lnTo>
                <a:lnTo>
                  <a:pt x="386" y="292"/>
                </a:lnTo>
                <a:lnTo>
                  <a:pt x="385" y="309"/>
                </a:lnTo>
                <a:lnTo>
                  <a:pt x="384" y="322"/>
                </a:lnTo>
                <a:lnTo>
                  <a:pt x="380" y="334"/>
                </a:lnTo>
                <a:lnTo>
                  <a:pt x="376" y="344"/>
                </a:lnTo>
                <a:lnTo>
                  <a:pt x="372" y="352"/>
                </a:lnTo>
                <a:lnTo>
                  <a:pt x="369" y="358"/>
                </a:lnTo>
                <a:lnTo>
                  <a:pt x="363" y="363"/>
                </a:lnTo>
                <a:lnTo>
                  <a:pt x="360" y="366"/>
                </a:lnTo>
                <a:lnTo>
                  <a:pt x="360" y="412"/>
                </a:lnTo>
                <a:lnTo>
                  <a:pt x="372" y="417"/>
                </a:lnTo>
                <a:lnTo>
                  <a:pt x="384" y="422"/>
                </a:lnTo>
                <a:lnTo>
                  <a:pt x="395" y="429"/>
                </a:lnTo>
                <a:lnTo>
                  <a:pt x="407" y="434"/>
                </a:lnTo>
                <a:lnTo>
                  <a:pt x="416" y="438"/>
                </a:lnTo>
                <a:lnTo>
                  <a:pt x="426" y="443"/>
                </a:lnTo>
                <a:lnTo>
                  <a:pt x="416" y="465"/>
                </a:lnTo>
                <a:close/>
                <a:moveTo>
                  <a:pt x="717" y="700"/>
                </a:moveTo>
                <a:lnTo>
                  <a:pt x="494" y="476"/>
                </a:lnTo>
                <a:lnTo>
                  <a:pt x="511" y="457"/>
                </a:lnTo>
                <a:lnTo>
                  <a:pt x="525" y="435"/>
                </a:lnTo>
                <a:lnTo>
                  <a:pt x="538" y="413"/>
                </a:lnTo>
                <a:lnTo>
                  <a:pt x="548" y="389"/>
                </a:lnTo>
                <a:lnTo>
                  <a:pt x="557" y="364"/>
                </a:lnTo>
                <a:lnTo>
                  <a:pt x="564" y="339"/>
                </a:lnTo>
                <a:lnTo>
                  <a:pt x="566" y="325"/>
                </a:lnTo>
                <a:lnTo>
                  <a:pt x="568" y="312"/>
                </a:lnTo>
                <a:lnTo>
                  <a:pt x="569" y="298"/>
                </a:lnTo>
                <a:lnTo>
                  <a:pt x="569" y="284"/>
                </a:lnTo>
                <a:lnTo>
                  <a:pt x="569" y="269"/>
                </a:lnTo>
                <a:lnTo>
                  <a:pt x="568" y="255"/>
                </a:lnTo>
                <a:lnTo>
                  <a:pt x="566" y="241"/>
                </a:lnTo>
                <a:lnTo>
                  <a:pt x="564" y="227"/>
                </a:lnTo>
                <a:lnTo>
                  <a:pt x="560" y="213"/>
                </a:lnTo>
                <a:lnTo>
                  <a:pt x="556" y="200"/>
                </a:lnTo>
                <a:lnTo>
                  <a:pt x="552" y="186"/>
                </a:lnTo>
                <a:lnTo>
                  <a:pt x="547" y="173"/>
                </a:lnTo>
                <a:lnTo>
                  <a:pt x="541" y="160"/>
                </a:lnTo>
                <a:lnTo>
                  <a:pt x="534" y="149"/>
                </a:lnTo>
                <a:lnTo>
                  <a:pt x="528" y="137"/>
                </a:lnTo>
                <a:lnTo>
                  <a:pt x="520" y="126"/>
                </a:lnTo>
                <a:lnTo>
                  <a:pt x="512" y="114"/>
                </a:lnTo>
                <a:lnTo>
                  <a:pt x="503" y="102"/>
                </a:lnTo>
                <a:lnTo>
                  <a:pt x="494" y="92"/>
                </a:lnTo>
                <a:lnTo>
                  <a:pt x="485" y="83"/>
                </a:lnTo>
                <a:lnTo>
                  <a:pt x="475" y="73"/>
                </a:lnTo>
                <a:lnTo>
                  <a:pt x="465" y="64"/>
                </a:lnTo>
                <a:lnTo>
                  <a:pt x="455" y="56"/>
                </a:lnTo>
                <a:lnTo>
                  <a:pt x="443" y="48"/>
                </a:lnTo>
                <a:lnTo>
                  <a:pt x="431" y="41"/>
                </a:lnTo>
                <a:lnTo>
                  <a:pt x="420" y="33"/>
                </a:lnTo>
                <a:lnTo>
                  <a:pt x="407" y="28"/>
                </a:lnTo>
                <a:lnTo>
                  <a:pt x="395" y="22"/>
                </a:lnTo>
                <a:lnTo>
                  <a:pt x="383" y="16"/>
                </a:lnTo>
                <a:lnTo>
                  <a:pt x="369" y="13"/>
                </a:lnTo>
                <a:lnTo>
                  <a:pt x="356" y="9"/>
                </a:lnTo>
                <a:lnTo>
                  <a:pt x="342" y="5"/>
                </a:lnTo>
                <a:lnTo>
                  <a:pt x="327" y="2"/>
                </a:lnTo>
                <a:lnTo>
                  <a:pt x="313" y="1"/>
                </a:lnTo>
                <a:lnTo>
                  <a:pt x="299" y="0"/>
                </a:lnTo>
                <a:lnTo>
                  <a:pt x="284" y="0"/>
                </a:lnTo>
                <a:lnTo>
                  <a:pt x="270" y="0"/>
                </a:lnTo>
                <a:lnTo>
                  <a:pt x="255" y="1"/>
                </a:lnTo>
                <a:lnTo>
                  <a:pt x="241" y="2"/>
                </a:lnTo>
                <a:lnTo>
                  <a:pt x="227" y="5"/>
                </a:lnTo>
                <a:lnTo>
                  <a:pt x="213" y="9"/>
                </a:lnTo>
                <a:lnTo>
                  <a:pt x="200" y="13"/>
                </a:lnTo>
                <a:lnTo>
                  <a:pt x="186" y="16"/>
                </a:lnTo>
                <a:lnTo>
                  <a:pt x="173" y="22"/>
                </a:lnTo>
                <a:lnTo>
                  <a:pt x="160" y="28"/>
                </a:lnTo>
                <a:lnTo>
                  <a:pt x="149" y="33"/>
                </a:lnTo>
                <a:lnTo>
                  <a:pt x="137" y="41"/>
                </a:lnTo>
                <a:lnTo>
                  <a:pt x="126" y="48"/>
                </a:lnTo>
                <a:lnTo>
                  <a:pt x="114" y="56"/>
                </a:lnTo>
                <a:lnTo>
                  <a:pt x="103" y="64"/>
                </a:lnTo>
                <a:lnTo>
                  <a:pt x="92" y="73"/>
                </a:lnTo>
                <a:lnTo>
                  <a:pt x="83" y="83"/>
                </a:lnTo>
                <a:lnTo>
                  <a:pt x="73" y="92"/>
                </a:lnTo>
                <a:lnTo>
                  <a:pt x="64" y="102"/>
                </a:lnTo>
                <a:lnTo>
                  <a:pt x="56" y="114"/>
                </a:lnTo>
                <a:lnTo>
                  <a:pt x="49" y="126"/>
                </a:lnTo>
                <a:lnTo>
                  <a:pt x="41" y="137"/>
                </a:lnTo>
                <a:lnTo>
                  <a:pt x="33" y="149"/>
                </a:lnTo>
                <a:lnTo>
                  <a:pt x="28" y="160"/>
                </a:lnTo>
                <a:lnTo>
                  <a:pt x="22" y="173"/>
                </a:lnTo>
                <a:lnTo>
                  <a:pt x="17" y="186"/>
                </a:lnTo>
                <a:lnTo>
                  <a:pt x="13" y="200"/>
                </a:lnTo>
                <a:lnTo>
                  <a:pt x="9" y="213"/>
                </a:lnTo>
                <a:lnTo>
                  <a:pt x="5" y="227"/>
                </a:lnTo>
                <a:lnTo>
                  <a:pt x="2" y="241"/>
                </a:lnTo>
                <a:lnTo>
                  <a:pt x="1" y="255"/>
                </a:lnTo>
                <a:lnTo>
                  <a:pt x="0" y="269"/>
                </a:lnTo>
                <a:lnTo>
                  <a:pt x="0" y="284"/>
                </a:lnTo>
                <a:lnTo>
                  <a:pt x="0" y="299"/>
                </a:lnTo>
                <a:lnTo>
                  <a:pt x="1" y="313"/>
                </a:lnTo>
                <a:lnTo>
                  <a:pt x="2" y="327"/>
                </a:lnTo>
                <a:lnTo>
                  <a:pt x="5" y="341"/>
                </a:lnTo>
                <a:lnTo>
                  <a:pt x="9" y="355"/>
                </a:lnTo>
                <a:lnTo>
                  <a:pt x="13" y="368"/>
                </a:lnTo>
                <a:lnTo>
                  <a:pt x="17" y="382"/>
                </a:lnTo>
                <a:lnTo>
                  <a:pt x="22" y="395"/>
                </a:lnTo>
                <a:lnTo>
                  <a:pt x="28" y="407"/>
                </a:lnTo>
                <a:lnTo>
                  <a:pt x="33" y="420"/>
                </a:lnTo>
                <a:lnTo>
                  <a:pt x="41" y="431"/>
                </a:lnTo>
                <a:lnTo>
                  <a:pt x="49" y="443"/>
                </a:lnTo>
                <a:lnTo>
                  <a:pt x="56" y="454"/>
                </a:lnTo>
                <a:lnTo>
                  <a:pt x="64" y="465"/>
                </a:lnTo>
                <a:lnTo>
                  <a:pt x="73" y="475"/>
                </a:lnTo>
                <a:lnTo>
                  <a:pt x="83" y="485"/>
                </a:lnTo>
                <a:lnTo>
                  <a:pt x="92" y="494"/>
                </a:lnTo>
                <a:lnTo>
                  <a:pt x="103" y="503"/>
                </a:lnTo>
                <a:lnTo>
                  <a:pt x="114" y="512"/>
                </a:lnTo>
                <a:lnTo>
                  <a:pt x="126" y="520"/>
                </a:lnTo>
                <a:lnTo>
                  <a:pt x="137" y="528"/>
                </a:lnTo>
                <a:lnTo>
                  <a:pt x="149" y="534"/>
                </a:lnTo>
                <a:lnTo>
                  <a:pt x="160" y="540"/>
                </a:lnTo>
                <a:lnTo>
                  <a:pt x="173" y="547"/>
                </a:lnTo>
                <a:lnTo>
                  <a:pt x="186" y="552"/>
                </a:lnTo>
                <a:lnTo>
                  <a:pt x="200" y="556"/>
                </a:lnTo>
                <a:lnTo>
                  <a:pt x="213" y="560"/>
                </a:lnTo>
                <a:lnTo>
                  <a:pt x="227" y="563"/>
                </a:lnTo>
                <a:lnTo>
                  <a:pt x="241" y="566"/>
                </a:lnTo>
                <a:lnTo>
                  <a:pt x="255" y="567"/>
                </a:lnTo>
                <a:lnTo>
                  <a:pt x="270" y="569"/>
                </a:lnTo>
                <a:lnTo>
                  <a:pt x="284" y="569"/>
                </a:lnTo>
                <a:lnTo>
                  <a:pt x="298" y="569"/>
                </a:lnTo>
                <a:lnTo>
                  <a:pt x="312" y="567"/>
                </a:lnTo>
                <a:lnTo>
                  <a:pt x="325" y="566"/>
                </a:lnTo>
                <a:lnTo>
                  <a:pt x="339" y="563"/>
                </a:lnTo>
                <a:lnTo>
                  <a:pt x="365" y="557"/>
                </a:lnTo>
                <a:lnTo>
                  <a:pt x="389" y="548"/>
                </a:lnTo>
                <a:lnTo>
                  <a:pt x="413" y="538"/>
                </a:lnTo>
                <a:lnTo>
                  <a:pt x="435" y="525"/>
                </a:lnTo>
                <a:lnTo>
                  <a:pt x="457" y="511"/>
                </a:lnTo>
                <a:lnTo>
                  <a:pt x="476" y="494"/>
                </a:lnTo>
                <a:lnTo>
                  <a:pt x="700" y="716"/>
                </a:lnTo>
                <a:lnTo>
                  <a:pt x="704" y="719"/>
                </a:lnTo>
                <a:lnTo>
                  <a:pt x="709" y="720"/>
                </a:lnTo>
                <a:lnTo>
                  <a:pt x="713" y="719"/>
                </a:lnTo>
                <a:lnTo>
                  <a:pt x="717" y="716"/>
                </a:lnTo>
                <a:lnTo>
                  <a:pt x="719" y="712"/>
                </a:lnTo>
                <a:lnTo>
                  <a:pt x="720" y="709"/>
                </a:lnTo>
                <a:lnTo>
                  <a:pt x="719" y="703"/>
                </a:lnTo>
                <a:lnTo>
                  <a:pt x="717" y="7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3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99201-5214-4E77-9732-97C60FBC9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/>
          <a:stretch/>
        </p:blipFill>
        <p:spPr>
          <a:xfrm>
            <a:off x="8111026" y="-122829"/>
            <a:ext cx="3642048" cy="77109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6EF6-E234-4300-B2DF-85AD6CFB4754}"/>
              </a:ext>
            </a:extLst>
          </p:cNvPr>
          <p:cNvSpPr txBox="1"/>
          <p:nvPr/>
        </p:nvSpPr>
        <p:spPr>
          <a:xfrm>
            <a:off x="-3920426" y="21983"/>
            <a:ext cx="116586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PLAN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1B5177-5EBB-4CDF-BD84-DB06E9BD79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38">
            <a:extLst>
              <a:ext uri="{FF2B5EF4-FFF2-40B4-BE49-F238E27FC236}">
                <a16:creationId xmlns:a16="http://schemas.microsoft.com/office/drawing/2014/main" id="{6D62E2DA-7793-452C-9FC8-94CDE4E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5B8DF6E2-6F06-4818-9EA8-38769B1D6957}"/>
              </a:ext>
            </a:extLst>
          </p:cNvPr>
          <p:cNvSpPr/>
          <p:nvPr/>
        </p:nvSpPr>
        <p:spPr>
          <a:xfrm>
            <a:off x="1466187" y="804432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DC67E8-1618-4E5C-9677-99516EAD4AFF}"/>
              </a:ext>
            </a:extLst>
          </p:cNvPr>
          <p:cNvSpPr/>
          <p:nvPr/>
        </p:nvSpPr>
        <p:spPr>
          <a:xfrm>
            <a:off x="1093335" y="720178"/>
            <a:ext cx="1001373" cy="10013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85A5F-EF28-4CDB-801B-27425C25D744}"/>
              </a:ext>
            </a:extLst>
          </p:cNvPr>
          <p:cNvSpPr txBox="1"/>
          <p:nvPr/>
        </p:nvSpPr>
        <p:spPr>
          <a:xfrm>
            <a:off x="2467560" y="1052133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Contexte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général</a:t>
            </a:r>
            <a:r>
              <a:rPr lang="en-US" sz="2400" b="1" dirty="0">
                <a:solidFill>
                  <a:schemeClr val="bg1"/>
                </a:solidFill>
              </a:rPr>
              <a:t> du </a:t>
            </a:r>
            <a:r>
              <a:rPr lang="en-US" sz="2400" b="1" dirty="0" err="1">
                <a:solidFill>
                  <a:schemeClr val="bg1"/>
                </a:solidFill>
              </a:rPr>
              <a:t>projet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523C8-B695-431F-B603-8DA550C51213}"/>
              </a:ext>
            </a:extLst>
          </p:cNvPr>
          <p:cNvSpPr txBox="1"/>
          <p:nvPr/>
        </p:nvSpPr>
        <p:spPr>
          <a:xfrm>
            <a:off x="1117304" y="832255"/>
            <a:ext cx="95343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A1F7C9E-112D-47BC-92EE-8C97E8D6E17A}"/>
              </a:ext>
            </a:extLst>
          </p:cNvPr>
          <p:cNvSpPr/>
          <p:nvPr/>
        </p:nvSpPr>
        <p:spPr>
          <a:xfrm>
            <a:off x="1487471" y="3190071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2B4130-9D6E-4F15-987A-9447A95E276E}"/>
              </a:ext>
            </a:extLst>
          </p:cNvPr>
          <p:cNvSpPr/>
          <p:nvPr/>
        </p:nvSpPr>
        <p:spPr>
          <a:xfrm>
            <a:off x="1114619" y="3105817"/>
            <a:ext cx="1001373" cy="100137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52B79-ED45-4913-80B5-F62A838173E2}"/>
              </a:ext>
            </a:extLst>
          </p:cNvPr>
          <p:cNvSpPr txBox="1"/>
          <p:nvPr/>
        </p:nvSpPr>
        <p:spPr>
          <a:xfrm>
            <a:off x="2488844" y="3421837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Les </a:t>
            </a:r>
            <a:r>
              <a:rPr lang="fr-FR" sz="2400" b="1" dirty="0">
                <a:solidFill>
                  <a:schemeClr val="bg1"/>
                </a:solidFill>
              </a:rPr>
              <a:t>graphes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fr-FR" sz="2400" b="1" dirty="0">
                <a:solidFill>
                  <a:schemeClr val="bg1"/>
                </a:solidFill>
              </a:rPr>
              <a:t>aléatoires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593C6C-8763-4170-A552-0DABE013E353}"/>
              </a:ext>
            </a:extLst>
          </p:cNvPr>
          <p:cNvSpPr txBox="1"/>
          <p:nvPr/>
        </p:nvSpPr>
        <p:spPr>
          <a:xfrm>
            <a:off x="1138588" y="3191005"/>
            <a:ext cx="95343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0942E932-ECFB-49D3-8B0A-782FD675F9F1}"/>
              </a:ext>
            </a:extLst>
          </p:cNvPr>
          <p:cNvSpPr/>
          <p:nvPr/>
        </p:nvSpPr>
        <p:spPr>
          <a:xfrm flipH="1">
            <a:off x="1908874" y="1955124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A413E0-A7A8-4275-A129-EB1ED525DC81}"/>
              </a:ext>
            </a:extLst>
          </p:cNvPr>
          <p:cNvSpPr/>
          <p:nvPr/>
        </p:nvSpPr>
        <p:spPr>
          <a:xfrm flipH="1">
            <a:off x="6585500" y="1870870"/>
            <a:ext cx="1001373" cy="100137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671ECA-978A-4D1E-8F9A-47A52D189195}"/>
              </a:ext>
            </a:extLst>
          </p:cNvPr>
          <p:cNvSpPr txBox="1"/>
          <p:nvPr/>
        </p:nvSpPr>
        <p:spPr>
          <a:xfrm flipH="1">
            <a:off x="2452172" y="2186890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Détection</a:t>
            </a:r>
            <a:r>
              <a:rPr lang="en-US" sz="2400" b="1" dirty="0">
                <a:solidFill>
                  <a:schemeClr val="bg1"/>
                </a:solidFill>
              </a:rPr>
              <a:t> de </a:t>
            </a:r>
            <a:r>
              <a:rPr lang="fr-FR" sz="2400" b="1" dirty="0">
                <a:solidFill>
                  <a:schemeClr val="bg1"/>
                </a:solidFill>
              </a:rPr>
              <a:t>communautés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E468F-5C86-49FF-A991-04D883F0661A}"/>
              </a:ext>
            </a:extLst>
          </p:cNvPr>
          <p:cNvSpPr txBox="1"/>
          <p:nvPr/>
        </p:nvSpPr>
        <p:spPr>
          <a:xfrm flipH="1">
            <a:off x="6609469" y="1956058"/>
            <a:ext cx="95343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8768A1F4-D3CF-4A89-A466-07B01DAD90EA}"/>
              </a:ext>
            </a:extLst>
          </p:cNvPr>
          <p:cNvSpPr/>
          <p:nvPr/>
        </p:nvSpPr>
        <p:spPr>
          <a:xfrm flipH="1">
            <a:off x="1884905" y="4364435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2EE404-1BAA-45AA-991D-B4441D3F075D}"/>
              </a:ext>
            </a:extLst>
          </p:cNvPr>
          <p:cNvSpPr/>
          <p:nvPr/>
        </p:nvSpPr>
        <p:spPr>
          <a:xfrm flipH="1">
            <a:off x="6561531" y="4280181"/>
            <a:ext cx="1001373" cy="100137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93F73-94FB-465E-A065-7D91EA08361A}"/>
              </a:ext>
            </a:extLst>
          </p:cNvPr>
          <p:cNvSpPr txBox="1"/>
          <p:nvPr/>
        </p:nvSpPr>
        <p:spPr>
          <a:xfrm flipH="1">
            <a:off x="2428203" y="4596201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Résultats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5BD72-6029-445C-8A5A-BD73C7B45DC7}"/>
              </a:ext>
            </a:extLst>
          </p:cNvPr>
          <p:cNvSpPr txBox="1"/>
          <p:nvPr/>
        </p:nvSpPr>
        <p:spPr>
          <a:xfrm flipH="1">
            <a:off x="6585500" y="4365369"/>
            <a:ext cx="95343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1339DDFE-9842-42E7-927F-99D0CE6DC68E}"/>
              </a:ext>
            </a:extLst>
          </p:cNvPr>
          <p:cNvSpPr/>
          <p:nvPr/>
        </p:nvSpPr>
        <p:spPr>
          <a:xfrm>
            <a:off x="1466187" y="5579030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E4D590-812C-4294-ACE7-42F57D209555}"/>
              </a:ext>
            </a:extLst>
          </p:cNvPr>
          <p:cNvSpPr/>
          <p:nvPr/>
        </p:nvSpPr>
        <p:spPr>
          <a:xfrm>
            <a:off x="1093335" y="5494776"/>
            <a:ext cx="1001373" cy="100137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88E87-9619-42CE-9BA2-2695CA192658}"/>
              </a:ext>
            </a:extLst>
          </p:cNvPr>
          <p:cNvSpPr txBox="1"/>
          <p:nvPr/>
        </p:nvSpPr>
        <p:spPr>
          <a:xfrm>
            <a:off x="2467560" y="5810796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0E76CC-8A5E-4E0E-AF96-8FF5A9E78A6D}"/>
              </a:ext>
            </a:extLst>
          </p:cNvPr>
          <p:cNvSpPr txBox="1"/>
          <p:nvPr/>
        </p:nvSpPr>
        <p:spPr>
          <a:xfrm>
            <a:off x="1117304" y="5579964"/>
            <a:ext cx="95343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1ED00-EB1D-492A-8A2E-8FACA9D10263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2295398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4" grpId="0" animBg="1"/>
      <p:bldP spid="25" grpId="0" animBg="1"/>
      <p:bldP spid="26" grpId="0"/>
      <p:bldP spid="27" grpId="0"/>
      <p:bldP spid="28" grpId="0" animBg="1"/>
      <p:bldP spid="30" grpId="0" animBg="1"/>
      <p:bldP spid="32" grpId="0"/>
      <p:bldP spid="33" grpId="0"/>
      <p:bldP spid="34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31" grpId="0" animBg="1"/>
      <p:bldP spid="43" grpId="0" animBg="1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E259AF-C1A6-42C8-B99A-349BA30139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B634-738C-495C-BDBA-CA3E962C1FF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2F8BDD-9144-4178-AA20-F4CC0FE52726}"/>
              </a:ext>
            </a:extLst>
          </p:cNvPr>
          <p:cNvGrpSpPr/>
          <p:nvPr/>
        </p:nvGrpSpPr>
        <p:grpSpPr>
          <a:xfrm rot="5400000">
            <a:off x="10603777" y="1802678"/>
            <a:ext cx="3087545" cy="88900"/>
            <a:chOff x="0" y="0"/>
            <a:chExt cx="3087545" cy="3651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B25218-B78E-4647-8E55-AFBD51E55D61}"/>
                </a:ext>
              </a:extLst>
            </p:cNvPr>
            <p:cNvSpPr/>
            <p:nvPr/>
          </p:nvSpPr>
          <p:spPr>
            <a:xfrm>
              <a:off x="0" y="0"/>
              <a:ext cx="931235" cy="3651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6D873-CC53-44D0-B126-F51E54741349}"/>
                </a:ext>
              </a:extLst>
            </p:cNvPr>
            <p:cNvSpPr/>
            <p:nvPr/>
          </p:nvSpPr>
          <p:spPr>
            <a:xfrm>
              <a:off x="1078155" y="0"/>
              <a:ext cx="931235" cy="36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3F65C8-E344-407C-9C69-57FFBAEEB83C}"/>
                </a:ext>
              </a:extLst>
            </p:cNvPr>
            <p:cNvSpPr/>
            <p:nvPr/>
          </p:nvSpPr>
          <p:spPr>
            <a:xfrm>
              <a:off x="2156310" y="0"/>
              <a:ext cx="931235" cy="3651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738894-94F7-41E3-A707-DAAD88EE3DD3}"/>
              </a:ext>
            </a:extLst>
          </p:cNvPr>
          <p:cNvGrpSpPr/>
          <p:nvPr/>
        </p:nvGrpSpPr>
        <p:grpSpPr>
          <a:xfrm>
            <a:off x="2669333" y="113264"/>
            <a:ext cx="6260668" cy="4183521"/>
            <a:chOff x="2754000" y="-337176"/>
            <a:chExt cx="6260668" cy="41835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74006E-4631-445C-9603-F1F7C154FD35}"/>
                </a:ext>
              </a:extLst>
            </p:cNvPr>
            <p:cNvSpPr txBox="1"/>
            <p:nvPr/>
          </p:nvSpPr>
          <p:spPr>
            <a:xfrm>
              <a:off x="3177333" y="3630901"/>
              <a:ext cx="583733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MERCI DE VOTRE ATTENTION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44B776-A171-4EA0-9DCB-E74ADAE8EFA2}"/>
                </a:ext>
              </a:extLst>
            </p:cNvPr>
            <p:cNvSpPr txBox="1"/>
            <p:nvPr/>
          </p:nvSpPr>
          <p:spPr>
            <a:xfrm>
              <a:off x="2754000" y="-337176"/>
              <a:ext cx="5837334" cy="30469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+mj-lt"/>
                </a:rPr>
                <a:t>THANK YOU FOR YOUR ATTENTION </a:t>
              </a:r>
              <a:endParaRPr lang="en-US" sz="6600" b="1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835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85713-8005-4483-B636-74B649D3A48F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259AF-C1A6-42C8-B99A-349BA3013960}"/>
              </a:ext>
            </a:extLst>
          </p:cNvPr>
          <p:cNvSpPr/>
          <p:nvPr/>
        </p:nvSpPr>
        <p:spPr>
          <a:xfrm>
            <a:off x="0" y="0"/>
            <a:ext cx="528486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B776-A171-4EA0-9DCB-E74ADAE8EFA2}"/>
              </a:ext>
            </a:extLst>
          </p:cNvPr>
          <p:cNvSpPr txBox="1"/>
          <p:nvPr/>
        </p:nvSpPr>
        <p:spPr>
          <a:xfrm>
            <a:off x="277459" y="2059609"/>
            <a:ext cx="5007401" cy="19697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kern="0" dirty="0">
                <a:solidFill>
                  <a:schemeClr val="accent1"/>
                </a:solidFill>
              </a:rPr>
              <a:t>Enoncé</a:t>
            </a:r>
            <a:r>
              <a:rPr lang="en-US" sz="3200" kern="0" dirty="0">
                <a:solidFill>
                  <a:schemeClr val="accent1"/>
                </a:solidFill>
              </a:rPr>
              <a:t> de </a:t>
            </a:r>
            <a:r>
              <a:rPr lang="fr-FR" sz="3200" kern="0" dirty="0">
                <a:solidFill>
                  <a:schemeClr val="accent1"/>
                </a:solidFill>
              </a:rPr>
              <a:t>notre</a:t>
            </a:r>
            <a:r>
              <a:rPr lang="en-US" sz="3200" kern="0" dirty="0">
                <a:solidFill>
                  <a:schemeClr val="accent1"/>
                </a:solidFill>
              </a:rPr>
              <a:t>  PFE. </a:t>
            </a:r>
            <a:endParaRPr lang="en-US" sz="3200" kern="0" dirty="0"/>
          </a:p>
          <a:p>
            <a:r>
              <a:rPr lang="en-US" sz="3200" kern="0" dirty="0">
                <a:solidFill>
                  <a:schemeClr val="bg1"/>
                </a:solidFill>
              </a:rPr>
              <a:t>La d</a:t>
            </a:r>
            <a:r>
              <a:rPr lang="fr-FR" sz="3200" kern="0" dirty="0" err="1">
                <a:solidFill>
                  <a:schemeClr val="bg1"/>
                </a:solidFill>
              </a:rPr>
              <a:t>étection</a:t>
            </a:r>
            <a:r>
              <a:rPr lang="en-US" sz="3200" kern="0" dirty="0">
                <a:solidFill>
                  <a:schemeClr val="bg1"/>
                </a:solidFill>
              </a:rPr>
              <a:t> de </a:t>
            </a:r>
            <a:r>
              <a:rPr lang="fr-FR" sz="3200" kern="0" dirty="0">
                <a:solidFill>
                  <a:schemeClr val="bg1"/>
                </a:solidFill>
              </a:rPr>
              <a:t>communautés</a:t>
            </a:r>
            <a:r>
              <a:rPr lang="en-US" sz="3200" kern="0" dirty="0">
                <a:solidFill>
                  <a:schemeClr val="bg1"/>
                </a:solidFill>
              </a:rPr>
              <a:t> </a:t>
            </a:r>
            <a:r>
              <a:rPr lang="fr-FR" sz="3200" kern="0" dirty="0">
                <a:solidFill>
                  <a:schemeClr val="bg1"/>
                </a:solidFill>
              </a:rPr>
              <a:t>dans</a:t>
            </a:r>
            <a:r>
              <a:rPr lang="en-US" sz="3200" kern="0" dirty="0">
                <a:solidFill>
                  <a:schemeClr val="bg1"/>
                </a:solidFill>
              </a:rPr>
              <a:t> les </a:t>
            </a:r>
            <a:r>
              <a:rPr lang="fr-FR" sz="3200" kern="0" dirty="0">
                <a:solidFill>
                  <a:schemeClr val="bg1"/>
                </a:solidFill>
              </a:rPr>
              <a:t>réseaux</a:t>
            </a:r>
            <a:r>
              <a:rPr lang="en-US" sz="3200" kern="0" dirty="0">
                <a:solidFill>
                  <a:schemeClr val="bg1"/>
                </a:solidFill>
              </a:rPr>
              <a:t> </a:t>
            </a:r>
            <a:r>
              <a:rPr lang="fr-FR" sz="3200" kern="0" dirty="0">
                <a:solidFill>
                  <a:schemeClr val="bg1"/>
                </a:solidFill>
              </a:rPr>
              <a:t>sociaux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7935EF-3813-4F04-A488-0612ECF55839}"/>
              </a:ext>
            </a:extLst>
          </p:cNvPr>
          <p:cNvSpPr/>
          <p:nvPr/>
        </p:nvSpPr>
        <p:spPr>
          <a:xfrm>
            <a:off x="3550946" y="221900"/>
            <a:ext cx="560087" cy="56008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0A4BA-E8DB-4F86-B62B-B262244749CE}"/>
              </a:ext>
            </a:extLst>
          </p:cNvPr>
          <p:cNvSpPr txBox="1"/>
          <p:nvPr/>
        </p:nvSpPr>
        <p:spPr>
          <a:xfrm>
            <a:off x="4461103" y="220046"/>
            <a:ext cx="584494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000" b="1" dirty="0">
                <a:solidFill>
                  <a:srgbClr val="92D050"/>
                </a:solidFill>
                <a:latin typeface="+mj-lt"/>
              </a:rPr>
              <a:t>Extraire un graphe de terrain à partir dans un réseau social</a:t>
            </a:r>
            <a:endParaRPr lang="en-US" sz="2000" b="1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A32E4-63E2-41DF-84E4-87066AE32D4D}"/>
              </a:ext>
            </a:extLst>
          </p:cNvPr>
          <p:cNvSpPr/>
          <p:nvPr/>
        </p:nvSpPr>
        <p:spPr>
          <a:xfrm>
            <a:off x="3550946" y="1960526"/>
            <a:ext cx="560087" cy="56008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BAAF6-B997-44E8-9D3E-7E916ECE388A}"/>
              </a:ext>
            </a:extLst>
          </p:cNvPr>
          <p:cNvSpPr txBox="1"/>
          <p:nvPr/>
        </p:nvSpPr>
        <p:spPr>
          <a:xfrm>
            <a:off x="4523797" y="2050380"/>
            <a:ext cx="557824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400" b="1" dirty="0">
                <a:solidFill>
                  <a:srgbClr val="FFC000"/>
                </a:solidFill>
              </a:rPr>
              <a:t>La modélisation par un graphe aléatoire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BBC7DD-A73B-4DB7-8198-521CAC899571}"/>
              </a:ext>
            </a:extLst>
          </p:cNvPr>
          <p:cNvSpPr/>
          <p:nvPr/>
        </p:nvSpPr>
        <p:spPr>
          <a:xfrm>
            <a:off x="3550946" y="5437778"/>
            <a:ext cx="560087" cy="56008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8362B-AD6A-459C-91EE-140FD694795A}"/>
              </a:ext>
            </a:extLst>
          </p:cNvPr>
          <p:cNvSpPr txBox="1"/>
          <p:nvPr/>
        </p:nvSpPr>
        <p:spPr>
          <a:xfrm>
            <a:off x="4495222" y="3697774"/>
            <a:ext cx="55782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000" b="1" dirty="0">
                <a:solidFill>
                  <a:srgbClr val="00B0F0"/>
                </a:solidFill>
              </a:rPr>
              <a:t>La comparaison </a:t>
            </a:r>
            <a:r>
              <a:rPr lang="en-US" sz="2000" b="1" dirty="0">
                <a:solidFill>
                  <a:srgbClr val="00B0F0"/>
                </a:solidFill>
              </a:rPr>
              <a:t>des </a:t>
            </a:r>
            <a:r>
              <a:rPr lang="fr-FR" sz="2000" b="1" dirty="0">
                <a:solidFill>
                  <a:srgbClr val="00B0F0"/>
                </a:solidFill>
              </a:rPr>
              <a:t>modules</a:t>
            </a:r>
            <a:r>
              <a:rPr lang="en-US" sz="2000" b="1" dirty="0">
                <a:solidFill>
                  <a:srgbClr val="00B0F0"/>
                </a:solidFill>
              </a:rPr>
              <a:t>  </a:t>
            </a:r>
            <a:r>
              <a:rPr lang="fr-FR" sz="2000" b="1" dirty="0">
                <a:solidFill>
                  <a:srgbClr val="00B0F0"/>
                </a:solidFill>
              </a:rPr>
              <a:t>graphes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fr-FR" sz="2000" b="1" dirty="0">
                <a:solidFill>
                  <a:srgbClr val="00B0F0"/>
                </a:solidFill>
              </a:rPr>
              <a:t>aléatoires</a:t>
            </a:r>
            <a:r>
              <a:rPr lang="en-US" sz="2000" b="1" dirty="0">
                <a:solidFill>
                  <a:srgbClr val="00B0F0"/>
                </a:solidFill>
              </a:rPr>
              <a:t> avec les </a:t>
            </a:r>
            <a:r>
              <a:rPr lang="fr-FR" sz="2000" b="1" dirty="0">
                <a:solidFill>
                  <a:srgbClr val="00B0F0"/>
                </a:solidFill>
              </a:rPr>
              <a:t>graphes</a:t>
            </a:r>
            <a:r>
              <a:rPr lang="en-US" sz="2000" b="1" dirty="0">
                <a:solidFill>
                  <a:srgbClr val="00B0F0"/>
                </a:solidFill>
              </a:rPr>
              <a:t> de </a:t>
            </a:r>
            <a:r>
              <a:rPr lang="fr-FR" sz="2000" b="1" dirty="0">
                <a:solidFill>
                  <a:srgbClr val="00B0F0"/>
                </a:solidFill>
              </a:rPr>
              <a:t>terrain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AB2796-6557-4A7D-831A-F115BD81719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5ACF4B0A-A146-4850-84AB-F90AFE9A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904FFC-7C64-4CBF-993C-B43D954B9A8B}"/>
              </a:ext>
            </a:extLst>
          </p:cNvPr>
          <p:cNvSpPr/>
          <p:nvPr/>
        </p:nvSpPr>
        <p:spPr>
          <a:xfrm>
            <a:off x="3550946" y="3699152"/>
            <a:ext cx="560087" cy="56008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4FC316-B7F6-4B89-A425-280CF6AA0625}"/>
              </a:ext>
            </a:extLst>
          </p:cNvPr>
          <p:cNvSpPr txBox="1"/>
          <p:nvPr/>
        </p:nvSpPr>
        <p:spPr>
          <a:xfrm>
            <a:off x="4461103" y="5444931"/>
            <a:ext cx="536393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Détection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des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communautés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existantes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dans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les 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graphes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réels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et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aléatoires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B688D-20CE-433F-B5F0-21A2EB8CC377}"/>
              </a:ext>
            </a:extLst>
          </p:cNvPr>
          <p:cNvSpPr txBox="1"/>
          <p:nvPr/>
        </p:nvSpPr>
        <p:spPr>
          <a:xfrm>
            <a:off x="1304636" y="2855894"/>
            <a:ext cx="561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 but du </a:t>
            </a:r>
            <a:r>
              <a:rPr lang="en-US" sz="3600" b="1" dirty="0" err="1"/>
              <a:t>Projet</a:t>
            </a:r>
            <a:r>
              <a:rPr lang="en-US" sz="3600" b="1" dirty="0"/>
              <a:t> </a:t>
            </a:r>
            <a:endParaRPr lang="fr-FR" sz="3600" b="1" dirty="0"/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C39AD-F701-4648-B4EC-D4DAE6D74C1A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PFE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DCFED7-D711-4DD6-99BC-9554DFF8D5CE}"/>
              </a:ext>
            </a:extLst>
          </p:cNvPr>
          <p:cNvSpPr txBox="1"/>
          <p:nvPr/>
        </p:nvSpPr>
        <p:spPr>
          <a:xfrm>
            <a:off x="3767698" y="840670"/>
            <a:ext cx="584494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000" b="1" dirty="0" err="1">
                <a:solidFill>
                  <a:srgbClr val="92D050"/>
                </a:solidFill>
                <a:latin typeface="+mj-lt"/>
              </a:rPr>
              <a:t>Language</a:t>
            </a:r>
            <a:r>
              <a:rPr lang="fr-FR" sz="2000" b="1" dirty="0">
                <a:solidFill>
                  <a:srgbClr val="92D050"/>
                </a:solidFill>
                <a:latin typeface="+mj-lt"/>
              </a:rPr>
              <a:t> PYTHON</a:t>
            </a:r>
            <a:endParaRPr lang="en-US" sz="2000" b="1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8BB6-AA06-411E-A317-BD75E795CA14}"/>
              </a:ext>
            </a:extLst>
          </p:cNvPr>
          <p:cNvSpPr txBox="1"/>
          <p:nvPr/>
        </p:nvSpPr>
        <p:spPr>
          <a:xfrm>
            <a:off x="3767698" y="2614662"/>
            <a:ext cx="557824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fr-FR" sz="2400" b="1" dirty="0">
                <a:solidFill>
                  <a:srgbClr val="FFC000"/>
                </a:solidFill>
              </a:rPr>
              <a:t>GEPHI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3988EB-2E71-4D84-8944-BE4FD5108F1D}"/>
              </a:ext>
            </a:extLst>
          </p:cNvPr>
          <p:cNvSpPr txBox="1"/>
          <p:nvPr/>
        </p:nvSpPr>
        <p:spPr>
          <a:xfrm>
            <a:off x="3723834" y="4380850"/>
            <a:ext cx="557824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2000" b="1" dirty="0">
                <a:solidFill>
                  <a:srgbClr val="00B0F0"/>
                </a:solidFill>
              </a:rPr>
              <a:t>OVERLEAF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EDD510-F7E6-4517-9A77-C412CF23DA18}"/>
              </a:ext>
            </a:extLst>
          </p:cNvPr>
          <p:cNvSpPr txBox="1"/>
          <p:nvPr/>
        </p:nvSpPr>
        <p:spPr>
          <a:xfrm>
            <a:off x="3830989" y="6111969"/>
            <a:ext cx="53639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BIBLIOTHEQUES PYTHON : NETWORKX / IGRAPH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1C3AA1-779F-42AD-8F2F-4972CE110DD3}"/>
              </a:ext>
            </a:extLst>
          </p:cNvPr>
          <p:cNvSpPr/>
          <p:nvPr/>
        </p:nvSpPr>
        <p:spPr>
          <a:xfrm>
            <a:off x="2611606" y="169828"/>
            <a:ext cx="885688" cy="885503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A8B9912-1255-41AD-9224-F519BFE8938B}"/>
              </a:ext>
            </a:extLst>
          </p:cNvPr>
          <p:cNvSpPr/>
          <p:nvPr/>
        </p:nvSpPr>
        <p:spPr>
          <a:xfrm>
            <a:off x="2495368" y="2014272"/>
            <a:ext cx="885688" cy="885503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81D02A9-C778-4B58-A74D-084C8A0DB145}"/>
              </a:ext>
            </a:extLst>
          </p:cNvPr>
          <p:cNvSpPr/>
          <p:nvPr/>
        </p:nvSpPr>
        <p:spPr>
          <a:xfrm>
            <a:off x="2634227" y="3716873"/>
            <a:ext cx="840447" cy="885503"/>
          </a:xfrm>
          <a:prstGeom prst="ellipse">
            <a:avLst/>
          </a:prstGeom>
          <a:blipFill>
            <a:blip r:embed="rId5"/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F718AE-E5E6-4B3C-8BF0-22F2D9CC4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9" y="5470553"/>
            <a:ext cx="1180670" cy="885503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B8CEF909-BB71-4213-8FBA-F05BA148203B}"/>
              </a:ext>
            </a:extLst>
          </p:cNvPr>
          <p:cNvSpPr/>
          <p:nvPr/>
        </p:nvSpPr>
        <p:spPr>
          <a:xfrm>
            <a:off x="2565526" y="389204"/>
            <a:ext cx="885688" cy="19227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AC991BC8-26EF-4040-BD1A-D6222C91286F}"/>
              </a:ext>
            </a:extLst>
          </p:cNvPr>
          <p:cNvSpPr/>
          <p:nvPr/>
        </p:nvSpPr>
        <p:spPr>
          <a:xfrm>
            <a:off x="2524943" y="2157122"/>
            <a:ext cx="885688" cy="19227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D4DAFD55-F748-4F93-A375-DCC818E04700}"/>
              </a:ext>
            </a:extLst>
          </p:cNvPr>
          <p:cNvSpPr/>
          <p:nvPr/>
        </p:nvSpPr>
        <p:spPr>
          <a:xfrm>
            <a:off x="2419808" y="3932650"/>
            <a:ext cx="885688" cy="19227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052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36094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5" grpId="1" build="allAtOnce"/>
      <p:bldP spid="11" grpId="0" animBg="1"/>
      <p:bldP spid="11" grpId="1" animBg="1"/>
      <p:bldP spid="12" grpId="0"/>
      <p:bldP spid="12" grpId="1"/>
      <p:bldP spid="14" grpId="0" animBg="1"/>
      <p:bldP spid="14" grpId="1" animBg="1"/>
      <p:bldP spid="15" grpId="0"/>
      <p:bldP spid="15" grpId="1"/>
      <p:bldP spid="27" grpId="0" animBg="1"/>
      <p:bldP spid="27" grpId="1" animBg="1"/>
      <p:bldP spid="28" grpId="0"/>
      <p:bldP spid="28" grpId="1"/>
      <p:bldP spid="44" grpId="0" animBg="1"/>
      <p:bldP spid="44" grpId="1" animBg="1"/>
      <p:bldP spid="45" grpId="0"/>
      <p:bldP spid="45" grpId="1"/>
      <p:bldP spid="3" grpId="0"/>
      <p:bldP spid="3" grpId="1"/>
      <p:bldP spid="46" grpId="0"/>
      <p:bldP spid="47" grpId="0"/>
      <p:bldP spid="48" grpId="0"/>
      <p:bldP spid="49" grpId="0"/>
      <p:bldP spid="6" grpId="0" animBg="1"/>
      <p:bldP spid="6" grpId="2" animBg="1"/>
      <p:bldP spid="26" grpId="0" animBg="1"/>
      <p:bldP spid="26" grpId="2" animBg="1"/>
      <p:bldP spid="29" grpId="0" animBg="1"/>
      <p:bldP spid="2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8C46DCF-46B0-44BA-A4BC-52E1AD9176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2407656" y="4419468"/>
            <a:ext cx="1940366" cy="217616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795D981-52BA-41E0-BBE2-69D0EF527C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8227598" y="4506045"/>
            <a:ext cx="1752236" cy="20030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280E4D-3F67-4960-9193-2A5825530584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7BCC2-27AB-4FA7-A333-1D4B6327FCD9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05F135-6E63-4B4B-B33F-7CE20951CB74}"/>
              </a:ext>
            </a:extLst>
          </p:cNvPr>
          <p:cNvSpPr txBox="1"/>
          <p:nvPr/>
        </p:nvSpPr>
        <p:spPr>
          <a:xfrm>
            <a:off x="834603" y="10638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Notions de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8FB5ED-46E6-439C-95CF-83E48C191830}"/>
              </a:ext>
            </a:extLst>
          </p:cNvPr>
          <p:cNvSpPr txBox="1"/>
          <p:nvPr/>
        </p:nvSpPr>
        <p:spPr>
          <a:xfrm>
            <a:off x="986880" y="1670078"/>
            <a:ext cx="422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Réseau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432B53-0774-4D40-8102-D0BE0FB0B5C8}"/>
              </a:ext>
            </a:extLst>
          </p:cNvPr>
          <p:cNvSpPr/>
          <p:nvPr/>
        </p:nvSpPr>
        <p:spPr>
          <a:xfrm>
            <a:off x="1527502" y="17048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graphe expandre/complet [1]</a:t>
            </a:r>
          </a:p>
          <a:p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9C1F507-B4FD-4C61-9BCE-39B6968C4292}"/>
              </a:ext>
            </a:extLst>
          </p:cNvPr>
          <p:cNvSpPr/>
          <p:nvPr/>
        </p:nvSpPr>
        <p:spPr>
          <a:xfrm>
            <a:off x="7094324" y="16935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Graphe base sur un core [2]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EF0C6C-8637-4A87-B417-EEAC0E8805D9}"/>
              </a:ext>
            </a:extLst>
          </p:cNvPr>
          <p:cNvSpPr/>
          <p:nvPr/>
        </p:nvSpPr>
        <p:spPr>
          <a:xfrm>
            <a:off x="1531724" y="4115533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graphe de bas démentions [3]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B54708-EF5C-41BD-8D35-4B0F9FC5BD65}"/>
              </a:ext>
            </a:extLst>
          </p:cNvPr>
          <p:cNvSpPr/>
          <p:nvPr/>
        </p:nvSpPr>
        <p:spPr>
          <a:xfrm>
            <a:off x="7094324" y="4075702"/>
            <a:ext cx="228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graphe bipartie [4]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B635308-AA59-423B-83F3-F0B04960B40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5400000">
            <a:off x="2600603" y="1623013"/>
            <a:ext cx="1847852" cy="287129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B9F49A2-764D-418D-B9E9-3F500FAA259B}"/>
              </a:ext>
            </a:extLst>
          </p:cNvPr>
          <p:cNvPicPr/>
          <p:nvPr/>
        </p:nvPicPr>
        <p:blipFill rotWithShape="1">
          <a:blip r:embed="rId6"/>
          <a:srcRect r="6207"/>
          <a:stretch/>
        </p:blipFill>
        <p:spPr>
          <a:xfrm rot="5400000">
            <a:off x="7997304" y="1607856"/>
            <a:ext cx="1717804" cy="2991615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D7DECD9-F294-4EAA-855B-0050B470B0A7}"/>
              </a:ext>
            </a:extLst>
          </p:cNvPr>
          <p:cNvSpPr/>
          <p:nvPr/>
        </p:nvSpPr>
        <p:spPr>
          <a:xfrm>
            <a:off x="5875124" y="130218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Réseau</a:t>
            </a: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fr-FR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AD5EA3-5F8F-47B9-AB5B-B6F1D0B75871}"/>
              </a:ext>
            </a:extLst>
          </p:cNvPr>
          <p:cNvSpPr/>
          <p:nvPr/>
        </p:nvSpPr>
        <p:spPr>
          <a:xfrm>
            <a:off x="1532397" y="3892962"/>
            <a:ext cx="3440878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type des sous-graphes sont 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D89112-73B6-4399-953F-DC5B6066196D}"/>
              </a:ext>
            </a:extLst>
          </p:cNvPr>
          <p:cNvSpPr txBox="1"/>
          <p:nvPr/>
        </p:nvSpPr>
        <p:spPr>
          <a:xfrm>
            <a:off x="1527502" y="2039410"/>
            <a:ext cx="913699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 réseau social est composé d’un groupe d’acteurs liés par différents types de 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 réseau social peut être modéliser par un graphe complexe (de terrain) </a:t>
            </a:r>
          </a:p>
          <a:p>
            <a:pPr>
              <a:lnSpc>
                <a:spcPct val="150000"/>
              </a:lnSpc>
            </a:pPr>
            <a:endParaRPr lang="fr-FR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type des sous-graphes sont 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0E7628-0B78-462F-AC9E-FFD27DA88A33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971AF-7980-40F8-8590-CDB3060C7C2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8">
            <a:extLst>
              <a:ext uri="{FF2B5EF4-FFF2-40B4-BE49-F238E27FC236}">
                <a16:creationId xmlns:a16="http://schemas.microsoft.com/office/drawing/2014/main" id="{D6F1228B-11A2-4850-A939-8496C8D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740" y="6500784"/>
            <a:ext cx="2743200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ctr"/>
              <a:t>4</a:t>
            </a:fld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67E5A-2804-4A74-931D-AF2BF7C3C30C}"/>
              </a:ext>
            </a:extLst>
          </p:cNvPr>
          <p:cNvSpPr txBox="1"/>
          <p:nvPr/>
        </p:nvSpPr>
        <p:spPr>
          <a:xfrm>
            <a:off x="-105179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00469 -0.4055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103" grpId="0" uiExpand="1" build="allAtOnce"/>
      <p:bldP spid="104" grpId="0"/>
      <p:bldP spid="104" grpId="1"/>
      <p:bldP spid="105" grpId="0"/>
      <p:bldP spid="105" grpId="1"/>
      <p:bldP spid="106" grpId="0"/>
      <p:bldP spid="106" grpId="1"/>
      <p:bldP spid="112" grpId="0"/>
      <p:bldP spid="112" grpId="1"/>
      <p:bldP spid="112" grpId="2"/>
      <p:bldP spid="26" grpId="0"/>
      <p:bldP spid="26" grpId="1"/>
      <p:bldP spid="26" grpId="2"/>
      <p:bldP spid="61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80E4D-3F67-4960-9193-2A5825530584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7BCC2-27AB-4FA7-A333-1D4B6327FCD9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0E7628-0B78-462F-AC9E-FFD27DA88A33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971AF-7980-40F8-8590-CDB3060C7C2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8">
            <a:extLst>
              <a:ext uri="{FF2B5EF4-FFF2-40B4-BE49-F238E27FC236}">
                <a16:creationId xmlns:a16="http://schemas.microsoft.com/office/drawing/2014/main" id="{D6F1228B-11A2-4850-A939-8496C8D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740" y="6500784"/>
            <a:ext cx="2743200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ctr"/>
              <a:t>5</a:t>
            </a:fld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05F135-6E63-4B4B-B33F-7CE20951CB74}"/>
              </a:ext>
            </a:extLst>
          </p:cNvPr>
          <p:cNvSpPr txBox="1"/>
          <p:nvPr/>
        </p:nvSpPr>
        <p:spPr>
          <a:xfrm>
            <a:off x="834603" y="10638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Notions des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8FB5ED-46E6-439C-95CF-83E48C191830}"/>
              </a:ext>
            </a:extLst>
          </p:cNvPr>
          <p:cNvSpPr txBox="1"/>
          <p:nvPr/>
        </p:nvSpPr>
        <p:spPr>
          <a:xfrm>
            <a:off x="986880" y="1670078"/>
            <a:ext cx="422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communauté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7DECD9-F294-4EAA-855B-0050B470B0A7}"/>
              </a:ext>
            </a:extLst>
          </p:cNvPr>
          <p:cNvSpPr/>
          <p:nvPr/>
        </p:nvSpPr>
        <p:spPr>
          <a:xfrm>
            <a:off x="5865506" y="130218"/>
            <a:ext cx="2478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communauté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D89112-73B6-4399-953F-DC5B6066196D}"/>
              </a:ext>
            </a:extLst>
          </p:cNvPr>
          <p:cNvSpPr txBox="1"/>
          <p:nvPr/>
        </p:nvSpPr>
        <p:spPr>
          <a:xfrm>
            <a:off x="1527502" y="2039410"/>
            <a:ext cx="913699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il s’agit de décomposer le réseau social en sous-groupes tels que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 à l’intérieur d’un sous-groupe les nœuds soient très interconnectés,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 il existe peu de liens entre deux sous-groupes.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8E2D9-AC3B-4014-A52A-623CE03D7C46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276281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112" grpId="0"/>
      <p:bldP spid="112" grpId="1"/>
      <p:bldP spid="112" grpId="2"/>
      <p:bldP spid="61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80E4D-3F67-4960-9193-2A5825530584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7BCC2-27AB-4FA7-A333-1D4B6327FCD9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0E7628-0B78-462F-AC9E-FFD27DA88A33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971AF-7980-40F8-8590-CDB3060C7C2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8">
            <a:extLst>
              <a:ext uri="{FF2B5EF4-FFF2-40B4-BE49-F238E27FC236}">
                <a16:creationId xmlns:a16="http://schemas.microsoft.com/office/drawing/2014/main" id="{D6F1228B-11A2-4850-A939-8496C8D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740" y="6500784"/>
            <a:ext cx="2743200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ctr"/>
              <a:t>6</a:t>
            </a:fld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05F135-6E63-4B4B-B33F-7CE20951CB74}"/>
              </a:ext>
            </a:extLst>
          </p:cNvPr>
          <p:cNvSpPr txBox="1"/>
          <p:nvPr/>
        </p:nvSpPr>
        <p:spPr>
          <a:xfrm>
            <a:off x="834603" y="10638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Notions des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8FB5ED-46E6-439C-95CF-83E48C191830}"/>
              </a:ext>
            </a:extLst>
          </p:cNvPr>
          <p:cNvSpPr txBox="1"/>
          <p:nvPr/>
        </p:nvSpPr>
        <p:spPr>
          <a:xfrm>
            <a:off x="986880" y="1670078"/>
            <a:ext cx="422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modularité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7DECD9-F294-4EAA-855B-0050B470B0A7}"/>
              </a:ext>
            </a:extLst>
          </p:cNvPr>
          <p:cNvSpPr/>
          <p:nvPr/>
        </p:nvSpPr>
        <p:spPr>
          <a:xfrm>
            <a:off x="5865506" y="130218"/>
            <a:ext cx="2005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modularité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D89112-73B6-4399-953F-DC5B6066196D}"/>
              </a:ext>
            </a:extLst>
          </p:cNvPr>
          <p:cNvSpPr txBox="1"/>
          <p:nvPr/>
        </p:nvSpPr>
        <p:spPr>
          <a:xfrm>
            <a:off x="1527502" y="2075939"/>
            <a:ext cx="913699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Une valeur entre -1 et 1 qui décrit le nombre des arcs a l’intérieur d’une communauté par rapport a les arcs a l’extérieur selon la relation suivant: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7FF8C-806E-4016-93EA-4818F386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00" y="3918233"/>
            <a:ext cx="7079893" cy="623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8FCDFB-1F10-4756-9F1A-94AB2F9C4F43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669925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2" grpId="0"/>
      <p:bldP spid="112" grpId="1"/>
      <p:bldP spid="11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80E4D-3F67-4960-9193-2A5825530584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7BCC2-27AB-4FA7-A333-1D4B6327FCD9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0E7628-0B78-462F-AC9E-FFD27DA88A33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971AF-7980-40F8-8590-CDB3060C7C2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8">
            <a:extLst>
              <a:ext uri="{FF2B5EF4-FFF2-40B4-BE49-F238E27FC236}">
                <a16:creationId xmlns:a16="http://schemas.microsoft.com/office/drawing/2014/main" id="{D6F1228B-11A2-4850-A939-8496C8D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740" y="6500784"/>
            <a:ext cx="2743200" cy="365125"/>
          </a:xfrm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ctr"/>
              <a:t>7</a:t>
            </a:fld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05F135-6E63-4B4B-B33F-7CE20951CB74}"/>
              </a:ext>
            </a:extLst>
          </p:cNvPr>
          <p:cNvSpPr txBox="1"/>
          <p:nvPr/>
        </p:nvSpPr>
        <p:spPr>
          <a:xfrm>
            <a:off x="834603" y="10638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Notions des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8FB5ED-46E6-439C-95CF-83E48C191830}"/>
              </a:ext>
            </a:extLst>
          </p:cNvPr>
          <p:cNvSpPr txBox="1"/>
          <p:nvPr/>
        </p:nvSpPr>
        <p:spPr>
          <a:xfrm>
            <a:off x="368813" y="1034017"/>
            <a:ext cx="422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	     </a:t>
            </a:r>
            <a:r>
              <a:rPr lang="fr-FR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graphe aléatoire  </a:t>
            </a:r>
            <a:r>
              <a:rPr lang="en-US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7DECD9-F294-4EAA-855B-0050B470B0A7}"/>
              </a:ext>
            </a:extLst>
          </p:cNvPr>
          <p:cNvSpPr/>
          <p:nvPr/>
        </p:nvSpPr>
        <p:spPr>
          <a:xfrm>
            <a:off x="5438306" y="130218"/>
            <a:ext cx="2860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graphe aléatoire  </a:t>
            </a:r>
            <a:r>
              <a:rPr lang="en-US" sz="20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D89112-73B6-4399-953F-DC5B6066196D}"/>
              </a:ext>
            </a:extLst>
          </p:cNvPr>
          <p:cNvSpPr txBox="1"/>
          <p:nvPr/>
        </p:nvSpPr>
        <p:spPr>
          <a:xfrm>
            <a:off x="1527502" y="1451366"/>
            <a:ext cx="913699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est un graphe qui est généré par un processus aléatoire, Les graphes aléatoires ont été introduits par Paul </a:t>
            </a:r>
            <a:r>
              <a:rPr lang="fr-FR" sz="2000" dirty="0" err="1"/>
              <a:t>Erdös</a:t>
            </a:r>
            <a:r>
              <a:rPr lang="fr-FR" sz="2000" dirty="0"/>
              <a:t> et </a:t>
            </a:r>
            <a:r>
              <a:rPr lang="fr-FR" sz="2000" dirty="0" err="1"/>
              <a:t>Alfréd</a:t>
            </a:r>
            <a:r>
              <a:rPr lang="fr-FR" sz="2000" dirty="0"/>
              <a:t> </a:t>
            </a:r>
            <a:r>
              <a:rPr lang="fr-FR" sz="2000" dirty="0" err="1"/>
              <a:t>Rényi</a:t>
            </a:r>
            <a:r>
              <a:rPr lang="fr-FR" sz="2000" dirty="0"/>
              <a:t>, Un graphe aléatoire de taille n est un graphe a n sommets dont nous avons choisi aléatoirement les arrêtes ,il y a plusieurs module mais le choix d’un module doit être fait selon les propriétés des graphes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55A10A5-2B99-4F5A-8F95-9D7C381E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957376"/>
              </p:ext>
            </p:extLst>
          </p:nvPr>
        </p:nvGraphicFramePr>
        <p:xfrm>
          <a:off x="1567029" y="4341261"/>
          <a:ext cx="9325708" cy="313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4A67DFD-AE7B-4138-95B3-58C140DE08B5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3521159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4D6DE34-4FE1-4425-8BFE-7874E8E90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graphicEl>
                                              <a:dgm id="{C4D6DE34-4FE1-4425-8BFE-7874E8E90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EF8394F-5416-4C7E-9B26-4A07AE713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graphicEl>
                                              <a:dgm id="{DEF8394F-5416-4C7E-9B26-4A07AE713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898740B-9478-47D8-BCD9-66BDEA15D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graphicEl>
                                              <a:dgm id="{E898740B-9478-47D8-BCD9-66BDEA15D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0ACB2EE-B832-4030-AFA1-57A3F7BF5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C0ACB2EE-B832-4030-AFA1-57A3F7BF5D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35E1CDF-2040-44AD-BACE-69FC0F369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>
                                            <p:graphicEl>
                                              <a:dgm id="{435E1CDF-2040-44AD-BACE-69FC0F369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A7E7217-62CB-4247-9379-B91CEA64F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graphicEl>
                                              <a:dgm id="{EA7E7217-62CB-4247-9379-B91CEA64F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242F762-2D27-48A1-8CAC-6E7EE3549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graphicEl>
                                              <a:dgm id="{0242F762-2D27-48A1-8CAC-6E7EE3549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4F87C11-7A2B-413C-A1B1-0E5288F91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graphicEl>
                                              <a:dgm id="{E4F87C11-7A2B-413C-A1B1-0E5288F91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50E957A-F44C-4768-BBF2-D526661CA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E50E957A-F44C-4768-BBF2-D526661CA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509B39F-2989-4084-A6EA-1464ECE53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>
                                            <p:graphicEl>
                                              <a:dgm id="{E509B39F-2989-4084-A6EA-1464ECE53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DEDF6DA-538B-4EC4-82D9-129A352F6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>
                                            <p:graphicEl>
                                              <a:dgm id="{BDEDF6DA-538B-4EC4-82D9-129A352F61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11EA3FB-F6AF-4EFC-8267-BF4259184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>
                                            <p:graphicEl>
                                              <a:dgm id="{711EA3FB-F6AF-4EFC-8267-BF4259184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129F71-FBD1-43A7-B9B2-E4CAB9F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>
                                            <p:graphicEl>
                                              <a:dgm id="{E7129F71-FBD1-43A7-B9B2-E4CAB9FAA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72D1B32-08E3-4193-94BE-A6641866A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>
                                            <p:graphicEl>
                                              <a:dgm id="{C72D1B32-08E3-4193-94BE-A6641866A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FEC3403-17E3-4FB3-8F41-4C2E8F359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>
                                            <p:graphicEl>
                                              <a:dgm id="{9FEC3403-17E3-4FB3-8F41-4C2E8F359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21122C2-01AA-46C4-B435-97D1F5433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graphicEl>
                                              <a:dgm id="{321122C2-01AA-46C4-B435-97D1F5433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4CF681F-32DA-4E75-B85F-D85606877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>
                                            <p:graphicEl>
                                              <a:dgm id="{C4CF681F-32DA-4E75-B85F-D85606877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E008BF7-70C8-45C3-A8AC-DE0663984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graphicEl>
                                              <a:dgm id="{EE008BF7-70C8-45C3-A8AC-DE0663984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2D6583-D95E-4371-9BF4-261770B81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>
                                            <p:graphicEl>
                                              <a:dgm id="{1C2D6583-D95E-4371-9BF4-261770B81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99E3A92-7FC9-477F-B6B9-FE1E97E4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>
                                            <p:graphicEl>
                                              <a:dgm id="{099E3A92-7FC9-477F-B6B9-FE1E97E4D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0C00898-A043-47F0-87B7-E01599D0B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>
                                            <p:graphicEl>
                                              <a:dgm id="{C0C00898-A043-47F0-87B7-E01599D0B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2" grpId="0"/>
      <p:bldP spid="112" grpId="1"/>
      <p:bldP spid="112" grpId="2"/>
      <p:bldP spid="61" grpId="0"/>
      <p:bldGraphic spid="1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6F46C20-25FC-4722-8D23-DBBA5AF1304B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D000F-23CF-4368-95A8-E80F4FB5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09077"/>
              </p:ext>
            </p:extLst>
          </p:nvPr>
        </p:nvGraphicFramePr>
        <p:xfrm>
          <a:off x="4229099" y="246441"/>
          <a:ext cx="3740500" cy="606862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87025">
                  <a:extLst>
                    <a:ext uri="{9D8B030D-6E8A-4147-A177-3AD203B41FA5}">
                      <a16:colId xmlns:a16="http://schemas.microsoft.com/office/drawing/2014/main" val="1115061881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2702600732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934270074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1346855731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1274615357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2739424309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289861628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526239130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60164879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957507904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003694770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274674126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140649728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57064396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004208500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200317594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059064915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346492972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36148992"/>
                    </a:ext>
                  </a:extLst>
                </a:gridCol>
                <a:gridCol w="187025">
                  <a:extLst>
                    <a:ext uri="{9D8B030D-6E8A-4147-A177-3AD203B41FA5}">
                      <a16:colId xmlns:a16="http://schemas.microsoft.com/office/drawing/2014/main" val="4280507820"/>
                    </a:ext>
                  </a:extLst>
                </a:gridCol>
              </a:tblGrid>
              <a:tr h="209263">
                <a:tc gridSpan="20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Les chemins les plus courts entre les nœuds 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98482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903532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938651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40869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90103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690781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256244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270093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688128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638745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092743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175383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244195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082191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991488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92939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571290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213519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039596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127354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64774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493378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18517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145356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936366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915647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944401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550231"/>
                  </a:ext>
                </a:extLst>
              </a:tr>
              <a:tr h="2092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4658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1A74E12-CBAC-4078-916D-572D021C1E44}"/>
              </a:ext>
            </a:extLst>
          </p:cNvPr>
          <p:cNvGraphicFramePr>
            <a:graphicFrameLocks noGrp="1"/>
          </p:cNvGraphicFramePr>
          <p:nvPr/>
        </p:nvGraphicFramePr>
        <p:xfrm>
          <a:off x="4245739" y="1457325"/>
          <a:ext cx="2949192" cy="220345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74240">
                  <a:extLst>
                    <a:ext uri="{9D8B030D-6E8A-4147-A177-3AD203B41FA5}">
                      <a16:colId xmlns:a16="http://schemas.microsoft.com/office/drawing/2014/main" val="3886916005"/>
                    </a:ext>
                  </a:extLst>
                </a:gridCol>
                <a:gridCol w="1474952">
                  <a:extLst>
                    <a:ext uri="{9D8B030D-6E8A-4147-A177-3AD203B41FA5}">
                      <a16:colId xmlns:a16="http://schemas.microsoft.com/office/drawing/2014/main" val="3525859902"/>
                    </a:ext>
                  </a:extLst>
                </a:gridCol>
              </a:tblGrid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L’arc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Facteur de E_B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451948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   ↔   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0039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    ↔   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73255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    ↔   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68727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   ↔   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490253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   ↔   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253653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    ↔    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168533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    ↔    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349863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    ↔    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604947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    ↔    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991027"/>
                  </a:ext>
                </a:extLst>
              </a:tr>
              <a:tr h="200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    ↔    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230786"/>
                  </a:ext>
                </a:extLst>
              </a:tr>
            </a:tbl>
          </a:graphicData>
        </a:graphic>
      </p:graphicFrame>
      <p:pic>
        <p:nvPicPr>
          <p:cNvPr id="2094" name="Picture 78">
            <a:extLst>
              <a:ext uri="{FF2B5EF4-FFF2-40B4-BE49-F238E27FC236}">
                <a16:creationId xmlns:a16="http://schemas.microsoft.com/office/drawing/2014/main" id="{DD5F9B3E-DC5F-4483-AE36-5DD3A6CF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76" y="971550"/>
            <a:ext cx="1714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13">
            <a:extLst>
              <a:ext uri="{FF2B5EF4-FFF2-40B4-BE49-F238E27FC236}">
                <a16:creationId xmlns:a16="http://schemas.microsoft.com/office/drawing/2014/main" id="{EECAC627-D4EE-4943-9E7B-AC728C7E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4" y="3856102"/>
            <a:ext cx="1714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CFAEB9-6107-48FF-A8A1-AC5A1A250E36}"/>
              </a:ext>
            </a:extLst>
          </p:cNvPr>
          <p:cNvCxnSpPr/>
          <p:nvPr/>
        </p:nvCxnSpPr>
        <p:spPr>
          <a:xfrm>
            <a:off x="1468496" y="914400"/>
            <a:ext cx="40957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B8B864-A7CD-4443-B6A5-FBBD3E92C85B}"/>
              </a:ext>
            </a:extLst>
          </p:cNvPr>
          <p:cNvCxnSpPr/>
          <p:nvPr/>
        </p:nvCxnSpPr>
        <p:spPr>
          <a:xfrm flipH="1">
            <a:off x="1468496" y="1238250"/>
            <a:ext cx="4000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A15213-48E7-4D5A-A70C-F3D6A5A3E56F}"/>
              </a:ext>
            </a:extLst>
          </p:cNvPr>
          <p:cNvCxnSpPr/>
          <p:nvPr/>
        </p:nvCxnSpPr>
        <p:spPr>
          <a:xfrm flipH="1">
            <a:off x="1468496" y="885825"/>
            <a:ext cx="952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DB4748-1769-4C73-BEC4-4C19EE6C8845}"/>
              </a:ext>
            </a:extLst>
          </p:cNvPr>
          <p:cNvCxnSpPr/>
          <p:nvPr/>
        </p:nvCxnSpPr>
        <p:spPr>
          <a:xfrm>
            <a:off x="1859021" y="1247775"/>
            <a:ext cx="5048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022356-1797-4E77-B509-FBE0340C4EF9}"/>
              </a:ext>
            </a:extLst>
          </p:cNvPr>
          <p:cNvCxnSpPr/>
          <p:nvPr/>
        </p:nvCxnSpPr>
        <p:spPr>
          <a:xfrm flipH="1">
            <a:off x="2373371" y="942975"/>
            <a:ext cx="36195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FF3CEA-521E-4DA2-8245-8D88BC52DB21}"/>
              </a:ext>
            </a:extLst>
          </p:cNvPr>
          <p:cNvCxnSpPr/>
          <p:nvPr/>
        </p:nvCxnSpPr>
        <p:spPr>
          <a:xfrm>
            <a:off x="2392421" y="1304925"/>
            <a:ext cx="3333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1BE8CD-BC6E-4531-99EE-2662E2947859}"/>
              </a:ext>
            </a:extLst>
          </p:cNvPr>
          <p:cNvCxnSpPr/>
          <p:nvPr/>
        </p:nvCxnSpPr>
        <p:spPr>
          <a:xfrm flipH="1">
            <a:off x="2725796" y="952500"/>
            <a:ext cx="952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0EC4CB-0FAE-43FF-91F7-EBC453BD5A35}"/>
              </a:ext>
            </a:extLst>
          </p:cNvPr>
          <p:cNvCxnSpPr/>
          <p:nvPr/>
        </p:nvCxnSpPr>
        <p:spPr>
          <a:xfrm>
            <a:off x="2735321" y="952500"/>
            <a:ext cx="40957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4B7921-8AA5-4C6E-8BCF-DA4F176DFEF3}"/>
              </a:ext>
            </a:extLst>
          </p:cNvPr>
          <p:cNvCxnSpPr/>
          <p:nvPr/>
        </p:nvCxnSpPr>
        <p:spPr>
          <a:xfrm flipH="1">
            <a:off x="2725796" y="1314450"/>
            <a:ext cx="4000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5A472F-2B90-4320-BC33-40DE6D108577}"/>
              </a:ext>
            </a:extLst>
          </p:cNvPr>
          <p:cNvCxnSpPr/>
          <p:nvPr/>
        </p:nvCxnSpPr>
        <p:spPr>
          <a:xfrm>
            <a:off x="1039871" y="1238250"/>
            <a:ext cx="42862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89391F2-2ADE-4111-8234-A973FCC252B5}"/>
              </a:ext>
            </a:extLst>
          </p:cNvPr>
          <p:cNvSpPr/>
          <p:nvPr/>
        </p:nvSpPr>
        <p:spPr>
          <a:xfrm flipV="1">
            <a:off x="1049396" y="1200150"/>
            <a:ext cx="66675" cy="1143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9105621F-6BEA-40FF-9AEF-F87A96E4D346}"/>
              </a:ext>
            </a:extLst>
          </p:cNvPr>
          <p:cNvSpPr/>
          <p:nvPr/>
        </p:nvSpPr>
        <p:spPr>
          <a:xfrm flipV="1">
            <a:off x="1468496" y="895350"/>
            <a:ext cx="66675" cy="1143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6AF1C2BA-052D-48FB-B5D0-B39FABDB9B76}"/>
              </a:ext>
            </a:extLst>
          </p:cNvPr>
          <p:cNvSpPr/>
          <p:nvPr/>
        </p:nvSpPr>
        <p:spPr>
          <a:xfrm>
            <a:off x="1411346" y="1457325"/>
            <a:ext cx="7620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64122FAE-8B4F-4637-A57C-BE7C7B0B1291}"/>
              </a:ext>
            </a:extLst>
          </p:cNvPr>
          <p:cNvSpPr/>
          <p:nvPr/>
        </p:nvSpPr>
        <p:spPr>
          <a:xfrm flipV="1">
            <a:off x="1811396" y="1228725"/>
            <a:ext cx="76200" cy="9525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9E506D1-B0B6-414C-83C9-11E2D6C1B230}"/>
              </a:ext>
            </a:extLst>
          </p:cNvPr>
          <p:cNvSpPr/>
          <p:nvPr/>
        </p:nvSpPr>
        <p:spPr>
          <a:xfrm flipV="1">
            <a:off x="2335271" y="1247775"/>
            <a:ext cx="95250" cy="666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F16CE33-88DE-46E0-AF8D-AE147101D081}"/>
              </a:ext>
            </a:extLst>
          </p:cNvPr>
          <p:cNvSpPr/>
          <p:nvPr/>
        </p:nvSpPr>
        <p:spPr>
          <a:xfrm flipV="1">
            <a:off x="2706746" y="923925"/>
            <a:ext cx="85725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292D656B-4E1D-4E95-831F-EBE387DDA8AD}"/>
              </a:ext>
            </a:extLst>
          </p:cNvPr>
          <p:cNvSpPr/>
          <p:nvPr/>
        </p:nvSpPr>
        <p:spPr>
          <a:xfrm flipV="1">
            <a:off x="2716271" y="1562100"/>
            <a:ext cx="57150" cy="9525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E465DF0A-2C84-47CE-8013-29B3A9B743F5}"/>
              </a:ext>
            </a:extLst>
          </p:cNvPr>
          <p:cNvSpPr/>
          <p:nvPr/>
        </p:nvSpPr>
        <p:spPr>
          <a:xfrm>
            <a:off x="3106796" y="1276350"/>
            <a:ext cx="9525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43E4048C-9D76-42C2-9E5D-C1ACBC260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77" y="795336"/>
            <a:ext cx="247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74">
            <a:extLst>
              <a:ext uri="{FF2B5EF4-FFF2-40B4-BE49-F238E27FC236}">
                <a16:creationId xmlns:a16="http://schemas.microsoft.com/office/drawing/2014/main" id="{C7AB0047-4C3D-4947-AED7-10B231DE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922" y="4119764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77">
            <a:extLst>
              <a:ext uri="{FF2B5EF4-FFF2-40B4-BE49-F238E27FC236}">
                <a16:creationId xmlns:a16="http://schemas.microsoft.com/office/drawing/2014/main" id="{798E82D9-714F-4465-B0A2-073C7ABD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121" y="823912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79">
            <a:extLst>
              <a:ext uri="{FF2B5EF4-FFF2-40B4-BE49-F238E27FC236}">
                <a16:creationId xmlns:a16="http://schemas.microsoft.com/office/drawing/2014/main" id="{93A45AD1-93E2-4BFF-BB7D-569B6D09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121" y="1371600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80">
            <a:extLst>
              <a:ext uri="{FF2B5EF4-FFF2-40B4-BE49-F238E27FC236}">
                <a16:creationId xmlns:a16="http://schemas.microsoft.com/office/drawing/2014/main" id="{663DDE70-5ABC-4343-8B31-110C5D44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710" y="3439279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81">
            <a:extLst>
              <a:ext uri="{FF2B5EF4-FFF2-40B4-BE49-F238E27FC236}">
                <a16:creationId xmlns:a16="http://schemas.microsoft.com/office/drawing/2014/main" id="{85B511B8-0031-4C99-9951-62CEE2E0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285" y="3873392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2DB048-A82F-4CF8-8BEC-C772DE3EB135}"/>
              </a:ext>
            </a:extLst>
          </p:cNvPr>
          <p:cNvCxnSpPr/>
          <p:nvPr/>
        </p:nvCxnSpPr>
        <p:spPr>
          <a:xfrm>
            <a:off x="1337085" y="3790048"/>
            <a:ext cx="40957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BB180D-0562-4D63-B2AA-A95C5625C2B4}"/>
              </a:ext>
            </a:extLst>
          </p:cNvPr>
          <p:cNvCxnSpPr/>
          <p:nvPr/>
        </p:nvCxnSpPr>
        <p:spPr>
          <a:xfrm flipH="1">
            <a:off x="1337085" y="4113898"/>
            <a:ext cx="4000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057A198-0110-4B79-8E9B-E661BFB57713}"/>
              </a:ext>
            </a:extLst>
          </p:cNvPr>
          <p:cNvCxnSpPr/>
          <p:nvPr/>
        </p:nvCxnSpPr>
        <p:spPr>
          <a:xfrm flipH="1">
            <a:off x="1337085" y="3761473"/>
            <a:ext cx="952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42E8FA8-8475-48E5-AED9-03BB616CD5CD}"/>
              </a:ext>
            </a:extLst>
          </p:cNvPr>
          <p:cNvCxnSpPr/>
          <p:nvPr/>
        </p:nvCxnSpPr>
        <p:spPr>
          <a:xfrm flipH="1">
            <a:off x="2241960" y="3818623"/>
            <a:ext cx="36195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1ABC7F8-518E-46E0-8C80-46CAA5CE94B4}"/>
              </a:ext>
            </a:extLst>
          </p:cNvPr>
          <p:cNvCxnSpPr/>
          <p:nvPr/>
        </p:nvCxnSpPr>
        <p:spPr>
          <a:xfrm>
            <a:off x="2261010" y="4180573"/>
            <a:ext cx="3333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F54751-B85D-4860-815E-26EB3A13F72E}"/>
              </a:ext>
            </a:extLst>
          </p:cNvPr>
          <p:cNvCxnSpPr/>
          <p:nvPr/>
        </p:nvCxnSpPr>
        <p:spPr>
          <a:xfrm flipH="1">
            <a:off x="2594385" y="3828148"/>
            <a:ext cx="952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C2A26F-9CC0-4F9D-91DE-0F131B8682E7}"/>
              </a:ext>
            </a:extLst>
          </p:cNvPr>
          <p:cNvCxnSpPr/>
          <p:nvPr/>
        </p:nvCxnSpPr>
        <p:spPr>
          <a:xfrm>
            <a:off x="2603910" y="3828148"/>
            <a:ext cx="40957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2FDEC7-8EFC-408A-9C14-0D5925FB3BB6}"/>
              </a:ext>
            </a:extLst>
          </p:cNvPr>
          <p:cNvCxnSpPr/>
          <p:nvPr/>
        </p:nvCxnSpPr>
        <p:spPr>
          <a:xfrm flipH="1">
            <a:off x="2594385" y="4190098"/>
            <a:ext cx="4000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09445-4276-4D40-A0CD-1326F9F6FB05}"/>
              </a:ext>
            </a:extLst>
          </p:cNvPr>
          <p:cNvCxnSpPr/>
          <p:nvPr/>
        </p:nvCxnSpPr>
        <p:spPr>
          <a:xfrm>
            <a:off x="908460" y="4113898"/>
            <a:ext cx="428625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630AF1D6-8DEA-4120-9E8F-A7012A8C751D}"/>
              </a:ext>
            </a:extLst>
          </p:cNvPr>
          <p:cNvSpPr/>
          <p:nvPr/>
        </p:nvSpPr>
        <p:spPr>
          <a:xfrm flipV="1">
            <a:off x="917985" y="4075798"/>
            <a:ext cx="66675" cy="1143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19CE084C-A83E-41E9-9500-5DFD31445DB7}"/>
              </a:ext>
            </a:extLst>
          </p:cNvPr>
          <p:cNvSpPr/>
          <p:nvPr/>
        </p:nvSpPr>
        <p:spPr>
          <a:xfrm flipV="1">
            <a:off x="1337085" y="3770998"/>
            <a:ext cx="66675" cy="1143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B2485754-E1AD-47C4-B1E7-6B232AF46893}"/>
              </a:ext>
            </a:extLst>
          </p:cNvPr>
          <p:cNvSpPr/>
          <p:nvPr/>
        </p:nvSpPr>
        <p:spPr>
          <a:xfrm>
            <a:off x="1279935" y="4332973"/>
            <a:ext cx="7620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42FA595D-CCF8-4029-96A4-B5BFB0890C45}"/>
              </a:ext>
            </a:extLst>
          </p:cNvPr>
          <p:cNvSpPr/>
          <p:nvPr/>
        </p:nvSpPr>
        <p:spPr>
          <a:xfrm flipV="1">
            <a:off x="1679985" y="4104373"/>
            <a:ext cx="76200" cy="9525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3A6FF8E4-91EC-485E-A925-1AFDCBA90E5D}"/>
              </a:ext>
            </a:extLst>
          </p:cNvPr>
          <p:cNvSpPr/>
          <p:nvPr/>
        </p:nvSpPr>
        <p:spPr>
          <a:xfrm flipV="1">
            <a:off x="2203860" y="4123423"/>
            <a:ext cx="95250" cy="666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3540DC99-7590-4C8A-BFFC-775DED030CB7}"/>
              </a:ext>
            </a:extLst>
          </p:cNvPr>
          <p:cNvSpPr/>
          <p:nvPr/>
        </p:nvSpPr>
        <p:spPr>
          <a:xfrm flipV="1">
            <a:off x="2575335" y="3799573"/>
            <a:ext cx="85725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FE758342-0788-4053-98D7-759F20B45359}"/>
              </a:ext>
            </a:extLst>
          </p:cNvPr>
          <p:cNvSpPr/>
          <p:nvPr/>
        </p:nvSpPr>
        <p:spPr>
          <a:xfrm flipV="1">
            <a:off x="2584860" y="4437748"/>
            <a:ext cx="57150" cy="9525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24C6D744-4A1F-451C-8D21-E6B86F9DED84}"/>
              </a:ext>
            </a:extLst>
          </p:cNvPr>
          <p:cNvSpPr/>
          <p:nvPr/>
        </p:nvSpPr>
        <p:spPr>
          <a:xfrm>
            <a:off x="2975385" y="4151998"/>
            <a:ext cx="95250" cy="857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Text Box 102">
            <a:extLst>
              <a:ext uri="{FF2B5EF4-FFF2-40B4-BE49-F238E27FC236}">
                <a16:creationId xmlns:a16="http://schemas.microsoft.com/office/drawing/2014/main" id="{9A2421D0-1526-45B3-AA94-92820268E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47" y="3924848"/>
            <a:ext cx="247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811E446C-715C-44B5-A369-84E01AB1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01" y="1081087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104">
            <a:extLst>
              <a:ext uri="{FF2B5EF4-FFF2-40B4-BE49-F238E27FC236}">
                <a16:creationId xmlns:a16="http://schemas.microsoft.com/office/drawing/2014/main" id="{EA8DE78F-3441-4091-8BEE-4FBC5702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58" y="678208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105">
            <a:extLst>
              <a:ext uri="{FF2B5EF4-FFF2-40B4-BE49-F238E27FC236}">
                <a16:creationId xmlns:a16="http://schemas.microsoft.com/office/drawing/2014/main" id="{667DBA99-7F47-43A5-9493-5BC75614F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35" y="3535806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106">
            <a:extLst>
              <a:ext uri="{FF2B5EF4-FFF2-40B4-BE49-F238E27FC236}">
                <a16:creationId xmlns:a16="http://schemas.microsoft.com/office/drawing/2014/main" id="{5345C8B1-8530-4319-AD23-015A26B19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014" y="3680510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107">
            <a:extLst>
              <a:ext uri="{FF2B5EF4-FFF2-40B4-BE49-F238E27FC236}">
                <a16:creationId xmlns:a16="http://schemas.microsoft.com/office/drawing/2014/main" id="{AD71CFE4-2261-4D17-BBDE-AE6240911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48" y="4051985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08">
            <a:extLst>
              <a:ext uri="{FF2B5EF4-FFF2-40B4-BE49-F238E27FC236}">
                <a16:creationId xmlns:a16="http://schemas.microsoft.com/office/drawing/2014/main" id="{44422B9C-1469-4565-93DC-C5F5435A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834" y="704850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 Box 109">
            <a:extLst>
              <a:ext uri="{FF2B5EF4-FFF2-40B4-BE49-F238E27FC236}">
                <a16:creationId xmlns:a16="http://schemas.microsoft.com/office/drawing/2014/main" id="{D5AED9B8-9196-45EA-88B0-96C01C68D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209" y="842962"/>
            <a:ext cx="171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kumimoji="0" lang="fr-F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Rectangle 54">
            <a:extLst>
              <a:ext uri="{FF2B5EF4-FFF2-40B4-BE49-F238E27FC236}">
                <a16:creationId xmlns:a16="http://schemas.microsoft.com/office/drawing/2014/main" id="{5A4FB775-B2E6-47C6-824A-C9506F709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2689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2050" name="Rectangle 55">
            <a:extLst>
              <a:ext uri="{FF2B5EF4-FFF2-40B4-BE49-F238E27FC236}">
                <a16:creationId xmlns:a16="http://schemas.microsoft.com/office/drawing/2014/main" id="{B2923E93-D758-4D99-A9CB-5B103B35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146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56">
            <a:extLst>
              <a:ext uri="{FF2B5EF4-FFF2-40B4-BE49-F238E27FC236}">
                <a16:creationId xmlns:a16="http://schemas.microsoft.com/office/drawing/2014/main" id="{CA0D47A1-4131-4127-94F3-8B45D783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146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Rectangle 57">
            <a:extLst>
              <a:ext uri="{FF2B5EF4-FFF2-40B4-BE49-F238E27FC236}">
                <a16:creationId xmlns:a16="http://schemas.microsoft.com/office/drawing/2014/main" id="{6B967FF3-E09B-4AC7-9ED0-AC990718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40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2054" name="Rectangle 58">
            <a:extLst>
              <a:ext uri="{FF2B5EF4-FFF2-40B4-BE49-F238E27FC236}">
                <a16:creationId xmlns:a16="http://schemas.microsoft.com/office/drawing/2014/main" id="{B59C5C7D-3471-43B6-B55C-8B3A9F57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96" y="1897479"/>
            <a:ext cx="300202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L’arc a le facteur E_B le plus grand est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↔ 5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supprime cet arc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on trouve le graphe suivant 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5" name="Rectangle 59">
            <a:extLst>
              <a:ext uri="{FF2B5EF4-FFF2-40B4-BE49-F238E27FC236}">
                <a16:creationId xmlns:a16="http://schemas.microsoft.com/office/drawing/2014/main" id="{ACDBAFDE-4FEE-43F9-A4E8-71F6735C2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40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Rectangle 60">
            <a:extLst>
              <a:ext uri="{FF2B5EF4-FFF2-40B4-BE49-F238E27FC236}">
                <a16:creationId xmlns:a16="http://schemas.microsoft.com/office/drawing/2014/main" id="{14AE3FA3-68FF-48E4-AFD8-A9FFFB7D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457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Rectangle 61">
            <a:extLst>
              <a:ext uri="{FF2B5EF4-FFF2-40B4-BE49-F238E27FC236}">
                <a16:creationId xmlns:a16="http://schemas.microsoft.com/office/drawing/2014/main" id="{47A09773-8E59-4BAD-8EF4-F67D2C05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660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2070" name="Rectangle: Rounded Corners 2069">
            <a:extLst>
              <a:ext uri="{FF2B5EF4-FFF2-40B4-BE49-F238E27FC236}">
                <a16:creationId xmlns:a16="http://schemas.microsoft.com/office/drawing/2014/main" id="{CB732930-1E89-400F-AD9F-1F95E7CA86DB}"/>
              </a:ext>
            </a:extLst>
          </p:cNvPr>
          <p:cNvSpPr/>
          <p:nvPr/>
        </p:nvSpPr>
        <p:spPr>
          <a:xfrm>
            <a:off x="5715000" y="2438400"/>
            <a:ext cx="381000" cy="250825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E08156-7D74-4AEC-BFEF-DB1697FE3B81}"/>
              </a:ext>
            </a:extLst>
          </p:cNvPr>
          <p:cNvSpPr txBox="1"/>
          <p:nvPr/>
        </p:nvSpPr>
        <p:spPr>
          <a:xfrm>
            <a:off x="515185" y="118069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Détection de communautés :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6EE02A-209A-43DF-9814-11E25B645CF5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331DCAC-FFD1-4B1C-BF50-56545476F4AC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lide Number Placeholder 38">
            <a:extLst>
              <a:ext uri="{FF2B5EF4-FFF2-40B4-BE49-F238E27FC236}">
                <a16:creationId xmlns:a16="http://schemas.microsoft.com/office/drawing/2014/main" id="{ECAB6921-3DFF-4D91-B745-3EE5349A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E4D1F4-4239-4F75-BD8B-35ED31BCA451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0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6" presetClass="emph" presetSubtype="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0000">
                                          <p:cBhvr>
                                            <p:cTn id="143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4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32513 0.00926 " pathEditMode="relative" rAng="0" ptsTypes="AA">
                                          <p:cBhvr>
                                            <p:cTn id="14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250" y="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20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05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0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5" fill="hold">
                          <p:stCondLst>
                            <p:cond delay="indefinite"/>
                          </p:stCondLst>
                          <p:childTnLst>
                            <p:par>
                              <p:cTn id="1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9" dur="500"/>
                                            <p:tgtEl>
                                              <p:spTgt spid="205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7" grpId="0" animBg="1"/>
          <p:bldP spid="68" grpId="0" animBg="1"/>
          <p:bldP spid="69" grpId="0" animBg="1"/>
          <p:bldP spid="70" grpId="0" animBg="1"/>
          <p:bldP spid="72" grpId="0" animBg="1"/>
          <p:bldP spid="73" grpId="0" animBg="1"/>
          <p:bldP spid="74" grpId="0" animBg="1"/>
          <p:bldP spid="75" grpId="0" animBg="1"/>
          <p:bldP spid="23" grpId="0"/>
          <p:bldP spid="24" grpId="0"/>
          <p:bldP spid="27" grpId="0"/>
          <p:bldP spid="28" grpId="0"/>
          <p:bldP spid="29" grpId="0"/>
          <p:bldP spid="30" grpId="0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45" grpId="0"/>
          <p:bldP spid="2048" grpId="0"/>
          <p:bldP spid="2054" grpId="0" uiExpand="1" build="p"/>
          <p:bldP spid="207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0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3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4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32513 0.00926 " pathEditMode="relative" rAng="0" ptsTypes="AA">
                                          <p:cBhvr>
                                            <p:cTn id="14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250" y="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20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05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0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5" fill="hold">
                          <p:stCondLst>
                            <p:cond delay="indefinite"/>
                          </p:stCondLst>
                          <p:childTnLst>
                            <p:par>
                              <p:cTn id="1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9" dur="500"/>
                                            <p:tgtEl>
                                              <p:spTgt spid="205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1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7" grpId="0" animBg="1"/>
          <p:bldP spid="68" grpId="0" animBg="1"/>
          <p:bldP spid="69" grpId="0" animBg="1"/>
          <p:bldP spid="70" grpId="0" animBg="1"/>
          <p:bldP spid="72" grpId="0" animBg="1"/>
          <p:bldP spid="73" grpId="0" animBg="1"/>
          <p:bldP spid="74" grpId="0" animBg="1"/>
          <p:bldP spid="75" grpId="0" animBg="1"/>
          <p:bldP spid="23" grpId="0"/>
          <p:bldP spid="24" grpId="0"/>
          <p:bldP spid="27" grpId="0"/>
          <p:bldP spid="28" grpId="0"/>
          <p:bldP spid="29" grpId="0"/>
          <p:bldP spid="30" grpId="0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45" grpId="0"/>
          <p:bldP spid="2048" grpId="0"/>
          <p:bldP spid="2054" grpId="0" uiExpand="1" build="p"/>
          <p:bldP spid="207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ACA6790-021D-4431-BA67-8F4329EE0BF9}"/>
              </a:ext>
            </a:extLst>
          </p:cNvPr>
          <p:cNvSpPr/>
          <p:nvPr/>
        </p:nvSpPr>
        <p:spPr>
          <a:xfrm>
            <a:off x="5362608" y="-6892"/>
            <a:ext cx="682939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E7BC05-3E77-4F47-B734-8DA72598C670}"/>
              </a:ext>
            </a:extLst>
          </p:cNvPr>
          <p:cNvSpPr/>
          <p:nvPr/>
        </p:nvSpPr>
        <p:spPr>
          <a:xfrm>
            <a:off x="0" y="-13784"/>
            <a:ext cx="5479206" cy="6646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1651" y="4060543"/>
            <a:ext cx="350825" cy="333061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4E9598-D511-4AB8-A8AC-30F73F9D857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429319"/>
          <a:ext cx="10001142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72">
                  <a:extLst>
                    <a:ext uri="{9D8B030D-6E8A-4147-A177-3AD203B41FA5}">
                      <a16:colId xmlns:a16="http://schemas.microsoft.com/office/drawing/2014/main" val="2709843459"/>
                    </a:ext>
                  </a:extLst>
                </a:gridCol>
                <a:gridCol w="1128129">
                  <a:extLst>
                    <a:ext uri="{9D8B030D-6E8A-4147-A177-3AD203B41FA5}">
                      <a16:colId xmlns:a16="http://schemas.microsoft.com/office/drawing/2014/main" val="892177612"/>
                    </a:ext>
                  </a:extLst>
                </a:gridCol>
                <a:gridCol w="1068122">
                  <a:extLst>
                    <a:ext uri="{9D8B030D-6E8A-4147-A177-3AD203B41FA5}">
                      <a16:colId xmlns:a16="http://schemas.microsoft.com/office/drawing/2014/main" val="3372624213"/>
                    </a:ext>
                  </a:extLst>
                </a:gridCol>
                <a:gridCol w="404046">
                  <a:extLst>
                    <a:ext uri="{9D8B030D-6E8A-4147-A177-3AD203B41FA5}">
                      <a16:colId xmlns:a16="http://schemas.microsoft.com/office/drawing/2014/main" val="128482196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57956778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1625810027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1157673243"/>
                    </a:ext>
                  </a:extLst>
                </a:gridCol>
                <a:gridCol w="392045">
                  <a:extLst>
                    <a:ext uri="{9D8B030D-6E8A-4147-A177-3AD203B41FA5}">
                      <a16:colId xmlns:a16="http://schemas.microsoft.com/office/drawing/2014/main" val="200063531"/>
                    </a:ext>
                  </a:extLst>
                </a:gridCol>
                <a:gridCol w="1070122">
                  <a:extLst>
                    <a:ext uri="{9D8B030D-6E8A-4147-A177-3AD203B41FA5}">
                      <a16:colId xmlns:a16="http://schemas.microsoft.com/office/drawing/2014/main" val="2817342225"/>
                    </a:ext>
                  </a:extLst>
                </a:gridCol>
                <a:gridCol w="412047">
                  <a:extLst>
                    <a:ext uri="{9D8B030D-6E8A-4147-A177-3AD203B41FA5}">
                      <a16:colId xmlns:a16="http://schemas.microsoft.com/office/drawing/2014/main" val="2361453730"/>
                    </a:ext>
                  </a:extLst>
                </a:gridCol>
                <a:gridCol w="1054120">
                  <a:extLst>
                    <a:ext uri="{9D8B030D-6E8A-4147-A177-3AD203B41FA5}">
                      <a16:colId xmlns:a16="http://schemas.microsoft.com/office/drawing/2014/main" val="1998900323"/>
                    </a:ext>
                  </a:extLst>
                </a:gridCol>
                <a:gridCol w="434050">
                  <a:extLst>
                    <a:ext uri="{9D8B030D-6E8A-4147-A177-3AD203B41FA5}">
                      <a16:colId xmlns:a16="http://schemas.microsoft.com/office/drawing/2014/main" val="3695257318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500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1000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WD 20000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94006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1985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143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20167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1960191420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143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20167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7016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167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749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1493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6246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42851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900577453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142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733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1510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6477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40698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981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1.168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15%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1.486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1.492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1,56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2,125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5%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118033194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0.993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1.454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1.508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1.618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71255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75%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80%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180%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638341163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33161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0.0015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0.00039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3296284120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0.0015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0.00037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0,0001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95220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0.747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5%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19%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16%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17%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0.811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38%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748561257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0.575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0.632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0.604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0,505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70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1.093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0.128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98%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0.25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99%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0.321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0.075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363426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90742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1.454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1.865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25%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2.227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2.338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1.868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82%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331137245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1,512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2,324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2,757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2.665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3.384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85594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76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44%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136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37%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??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389429887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85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??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03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EE368-9E84-4973-82F0-6D6D9217AA7F}"/>
              </a:ext>
            </a:extLst>
          </p:cNvPr>
          <p:cNvSpPr txBox="1"/>
          <p:nvPr/>
        </p:nvSpPr>
        <p:spPr>
          <a:xfrm>
            <a:off x="711307" y="205427"/>
            <a:ext cx="53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des graphes aléatoire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9D66B88-E9CB-481A-BF72-579095AC1299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429319"/>
          <a:ext cx="2286000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030">
                  <a:extLst>
                    <a:ext uri="{9D8B030D-6E8A-4147-A177-3AD203B41FA5}">
                      <a16:colId xmlns:a16="http://schemas.microsoft.com/office/drawing/2014/main" val="17930412"/>
                    </a:ext>
                  </a:extLst>
                </a:gridCol>
                <a:gridCol w="978970">
                  <a:extLst>
                    <a:ext uri="{9D8B030D-6E8A-4147-A177-3AD203B41FA5}">
                      <a16:colId xmlns:a16="http://schemas.microsoft.com/office/drawing/2014/main" val="2969730355"/>
                    </a:ext>
                  </a:extLst>
                </a:gridCol>
              </a:tblGrid>
              <a:tr h="23873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867935509"/>
                  </a:ext>
                </a:extLst>
              </a:tr>
              <a:tr h="2387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Type de graphe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866299983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 des nœuds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061751857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28867129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Nombre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Arrêts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33146669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055000838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Degré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Moyenne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287604886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636206371"/>
                  </a:ext>
                </a:extLst>
              </a:tr>
              <a:tr h="275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Diamètre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587507307"/>
                  </a:ext>
                </a:extLst>
              </a:tr>
              <a:tr h="3012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201770694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Densité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670691458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54281749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Modularité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045193572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918516626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462767589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255318879"/>
                  </a:ext>
                </a:extLst>
              </a:tr>
              <a:tr h="2449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Plus court chemin moyen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777141518"/>
                  </a:ext>
                </a:extLst>
              </a:tr>
              <a:tr h="2586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1662288112"/>
                  </a:ext>
                </a:extLst>
              </a:tr>
              <a:tr h="2313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Nombre des communautés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Réel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3347831095"/>
                  </a:ext>
                </a:extLst>
              </a:tr>
              <a:tr h="244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Aléatoire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/>
                </a:tc>
                <a:extLst>
                  <a:ext uri="{0D108BD9-81ED-4DB2-BD59-A6C34878D82A}">
                    <a16:rowId xmlns:a16="http://schemas.microsoft.com/office/drawing/2014/main" val="210606384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15CB3CA-CCA8-4915-A9F8-A9E5C9EFE9DF}"/>
              </a:ext>
            </a:extLst>
          </p:cNvPr>
          <p:cNvGraphicFramePr>
            <a:graphicFrameLocks noGrp="1"/>
          </p:cNvGraphicFramePr>
          <p:nvPr/>
        </p:nvGraphicFramePr>
        <p:xfrm>
          <a:off x="7590596" y="1429319"/>
          <a:ext cx="1477204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122">
                  <a:extLst>
                    <a:ext uri="{9D8B030D-6E8A-4147-A177-3AD203B41FA5}">
                      <a16:colId xmlns:a16="http://schemas.microsoft.com/office/drawing/2014/main" val="1286921905"/>
                    </a:ext>
                  </a:extLst>
                </a:gridCol>
                <a:gridCol w="407082">
                  <a:extLst>
                    <a:ext uri="{9D8B030D-6E8A-4147-A177-3AD203B41FA5}">
                      <a16:colId xmlns:a16="http://schemas.microsoft.com/office/drawing/2014/main" val="1569370875"/>
                    </a:ext>
                  </a:extLst>
                </a:gridCol>
              </a:tblGrid>
              <a:tr h="4774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Ucl 4000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2941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1914883961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35428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6246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45445324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6477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6825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1,56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516856007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1.618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25323"/>
                  </a:ext>
                </a:extLst>
              </a:tr>
              <a:tr h="27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80%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050917933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088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0.00039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3954820559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0.00037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159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0.722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17%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4114155401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0.604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1741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0.321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100%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553516133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0.00001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73417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2.338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14%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2869992850"/>
                  </a:ext>
                </a:extLst>
              </a:tr>
              <a:tr h="258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2.665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29180"/>
                  </a:ext>
                </a:extLst>
              </a:tr>
              <a:tr h="231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23%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extLst>
                  <a:ext uri="{0D108BD9-81ED-4DB2-BD59-A6C34878D82A}">
                    <a16:rowId xmlns:a16="http://schemas.microsoft.com/office/drawing/2014/main" val="4026036485"/>
                  </a:ext>
                </a:extLst>
              </a:tr>
              <a:tr h="244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90" marR="6139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8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1E63B1BE-91E7-494D-8153-F8D49A66FBBB}"/>
              </a:ext>
            </a:extLst>
          </p:cNvPr>
          <p:cNvSpPr/>
          <p:nvPr/>
        </p:nvSpPr>
        <p:spPr>
          <a:xfrm>
            <a:off x="8686800" y="4108282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FCF184-F43A-46C1-BF5B-0E60D61BE732}"/>
              </a:ext>
            </a:extLst>
          </p:cNvPr>
          <p:cNvSpPr/>
          <p:nvPr/>
        </p:nvSpPr>
        <p:spPr>
          <a:xfrm>
            <a:off x="8654071" y="2895600"/>
            <a:ext cx="457200" cy="219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E08879-F3FD-4B5E-B36A-22641C49F74F}"/>
              </a:ext>
            </a:extLst>
          </p:cNvPr>
          <p:cNvSpPr/>
          <p:nvPr/>
        </p:nvSpPr>
        <p:spPr>
          <a:xfrm>
            <a:off x="8686800" y="3518631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4314D6-307F-4B83-9E3D-4F37C58742EB}"/>
              </a:ext>
            </a:extLst>
          </p:cNvPr>
          <p:cNvSpPr/>
          <p:nvPr/>
        </p:nvSpPr>
        <p:spPr>
          <a:xfrm>
            <a:off x="8679877" y="4705169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81ECED-DB70-4C87-B3B7-0F8A5C012F63}"/>
              </a:ext>
            </a:extLst>
          </p:cNvPr>
          <p:cNvSpPr/>
          <p:nvPr/>
        </p:nvSpPr>
        <p:spPr>
          <a:xfrm>
            <a:off x="8693863" y="5333099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2B70F-DD75-4370-A6D3-4D4223839600}"/>
              </a:ext>
            </a:extLst>
          </p:cNvPr>
          <p:cNvSpPr/>
          <p:nvPr/>
        </p:nvSpPr>
        <p:spPr>
          <a:xfrm>
            <a:off x="8662152" y="5891707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F99C27-9BCC-40F5-8BA4-EABB2D22A544}"/>
              </a:ext>
            </a:extLst>
          </p:cNvPr>
          <p:cNvSpPr/>
          <p:nvPr/>
        </p:nvSpPr>
        <p:spPr>
          <a:xfrm>
            <a:off x="8653534" y="6495503"/>
            <a:ext cx="457200" cy="21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5F18E829-5521-4182-A6AC-E208C8C12074}"/>
              </a:ext>
            </a:extLst>
          </p:cNvPr>
          <p:cNvSpPr/>
          <p:nvPr/>
        </p:nvSpPr>
        <p:spPr>
          <a:xfrm>
            <a:off x="8212129" y="4274871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99BEEC2D-1EE8-4D02-BB81-BE322C5D61D9}"/>
              </a:ext>
            </a:extLst>
          </p:cNvPr>
          <p:cNvSpPr/>
          <p:nvPr/>
        </p:nvSpPr>
        <p:spPr>
          <a:xfrm>
            <a:off x="8227853" y="3989549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77D27B1-0DAC-4F84-B1C5-61F11DF85144}"/>
              </a:ext>
            </a:extLst>
          </p:cNvPr>
          <p:cNvSpPr/>
          <p:nvPr/>
        </p:nvSpPr>
        <p:spPr>
          <a:xfrm>
            <a:off x="8236601" y="2992404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CB35D30-A6F2-44B7-8CDD-BBD50970D71B}"/>
              </a:ext>
            </a:extLst>
          </p:cNvPr>
          <p:cNvSpPr/>
          <p:nvPr/>
        </p:nvSpPr>
        <p:spPr>
          <a:xfrm>
            <a:off x="8252325" y="2707082"/>
            <a:ext cx="221844" cy="23746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FD2C1C9-7C97-4649-B9BE-D2F4584372A7}"/>
              </a:ext>
            </a:extLst>
          </p:cNvPr>
          <p:cNvSpPr/>
          <p:nvPr/>
        </p:nvSpPr>
        <p:spPr>
          <a:xfrm>
            <a:off x="8196405" y="363363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CE0FCDE7-9D5C-41A2-9142-463FAEAB6CCF}"/>
              </a:ext>
            </a:extLst>
          </p:cNvPr>
          <p:cNvSpPr/>
          <p:nvPr/>
        </p:nvSpPr>
        <p:spPr>
          <a:xfrm>
            <a:off x="8212129" y="334831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721B1975-F424-480D-85CE-EA3C6525D6DF}"/>
              </a:ext>
            </a:extLst>
          </p:cNvPr>
          <p:cNvSpPr/>
          <p:nvPr/>
        </p:nvSpPr>
        <p:spPr>
          <a:xfrm>
            <a:off x="8220549" y="4842436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32C02FF-5D13-4644-AEEF-6DE96794C60C}"/>
              </a:ext>
            </a:extLst>
          </p:cNvPr>
          <p:cNvSpPr/>
          <p:nvPr/>
        </p:nvSpPr>
        <p:spPr>
          <a:xfrm>
            <a:off x="8236273" y="4557114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6C86E961-1568-44D4-BDCD-D55B17AB7586}"/>
              </a:ext>
            </a:extLst>
          </p:cNvPr>
          <p:cNvSpPr/>
          <p:nvPr/>
        </p:nvSpPr>
        <p:spPr>
          <a:xfrm>
            <a:off x="8206506" y="5434187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1D8B1880-1BC3-4692-9587-ADFAD235AF63}"/>
              </a:ext>
            </a:extLst>
          </p:cNvPr>
          <p:cNvSpPr/>
          <p:nvPr/>
        </p:nvSpPr>
        <p:spPr>
          <a:xfrm>
            <a:off x="8222230" y="5148865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225EB86-7DFC-406D-AB1C-9111C36F118A}"/>
              </a:ext>
            </a:extLst>
          </p:cNvPr>
          <p:cNvSpPr/>
          <p:nvPr/>
        </p:nvSpPr>
        <p:spPr>
          <a:xfrm>
            <a:off x="8236190" y="6006170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C05FD812-BA27-4B01-A0AB-9EDBFFFBB59A}"/>
              </a:ext>
            </a:extLst>
          </p:cNvPr>
          <p:cNvSpPr/>
          <p:nvPr/>
        </p:nvSpPr>
        <p:spPr>
          <a:xfrm>
            <a:off x="8251914" y="5720848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E2BC25D2-8430-4AB8-830C-D2E60657272C}"/>
              </a:ext>
            </a:extLst>
          </p:cNvPr>
          <p:cNvSpPr/>
          <p:nvPr/>
        </p:nvSpPr>
        <p:spPr>
          <a:xfrm>
            <a:off x="8252647" y="6583833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E853022-A1DF-483F-A7E3-0F33826E388B}"/>
              </a:ext>
            </a:extLst>
          </p:cNvPr>
          <p:cNvSpPr/>
          <p:nvPr/>
        </p:nvSpPr>
        <p:spPr>
          <a:xfrm>
            <a:off x="8268371" y="6298511"/>
            <a:ext cx="221844" cy="237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CDCA4-4267-4803-B03B-7DB46C013159}"/>
              </a:ext>
            </a:extLst>
          </p:cNvPr>
          <p:cNvSpPr/>
          <p:nvPr/>
        </p:nvSpPr>
        <p:spPr>
          <a:xfrm>
            <a:off x="6713835" y="-156280"/>
            <a:ext cx="1938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Erdos-Renyi</a:t>
            </a:r>
            <a:r>
              <a:rPr lang="en-US" sz="4800" b="1" dirty="0">
                <a:solidFill>
                  <a:srgbClr val="080808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4800" b="1" dirty="0">
              <a:solidFill>
                <a:srgbClr val="080808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C8197-4541-4F4A-B9C5-79C01C9F060B}"/>
              </a:ext>
            </a:extLst>
          </p:cNvPr>
          <p:cNvSpPr/>
          <p:nvPr/>
        </p:nvSpPr>
        <p:spPr>
          <a:xfrm>
            <a:off x="10994065" y="6492874"/>
            <a:ext cx="931235" cy="3651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527809-3B05-4B4D-8934-6A2F138AC1C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925300" y="6675437"/>
            <a:ext cx="180975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8">
            <a:extLst>
              <a:ext uri="{FF2B5EF4-FFF2-40B4-BE49-F238E27FC236}">
                <a16:creationId xmlns:a16="http://schemas.microsoft.com/office/drawing/2014/main" id="{684BFE6F-960E-44A2-876C-CDA95552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76" y="6492875"/>
            <a:ext cx="502612" cy="365125"/>
          </a:xfrm>
          <a:solidFill>
            <a:srgbClr val="0070C0"/>
          </a:solidFill>
        </p:spPr>
        <p:txBody>
          <a:bodyPr/>
          <a:lstStyle/>
          <a:p>
            <a:pPr algn="ctr"/>
            <a:fld id="{AE7B34C7-A421-4CC5-B26D-3E1BC431431E}" type="slidenum">
              <a:rPr lang="en-US" smtClean="0">
                <a:solidFill>
                  <a:schemeClr val="tx1"/>
                </a:solidFill>
              </a:rPr>
              <a:pPr algn="ctr"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1DF9AA-F2D0-45B2-A721-90ABCEDA927C}"/>
              </a:ext>
            </a:extLst>
          </p:cNvPr>
          <p:cNvSpPr txBox="1"/>
          <p:nvPr/>
        </p:nvSpPr>
        <p:spPr>
          <a:xfrm>
            <a:off x="-86094" y="0"/>
            <a:ext cx="769121" cy="315758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b="1" dirty="0"/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543 -0.005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46" grpId="0" animBg="1"/>
      <p:bldP spid="47" grpId="0" animBg="1"/>
      <p:bldP spid="52" grpId="0" animBg="1"/>
      <p:bldP spid="53" grpId="0" animBg="1"/>
      <p:bldP spid="57" grpId="0" animBg="1"/>
      <p:bldP spid="58" grpId="0" animBg="1"/>
      <p:bldP spid="3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38" grpId="0"/>
      <p:bldP spid="38" grpId="1"/>
      <p:bldP spid="38" grpId="2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1673</Words>
  <Application>Microsoft Office PowerPoint</Application>
  <PresentationFormat>Grand écran</PresentationFormat>
  <Paragraphs>1472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Arial Narrow</vt:lpstr>
      <vt:lpstr>Berlin Sans FB Demi</vt:lpstr>
      <vt:lpstr>Calibri</vt:lpstr>
      <vt:lpstr>Calibri Light</vt:lpstr>
      <vt:lpstr>Century Gothic</vt:lpstr>
      <vt:lpstr>Symbol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#KONAN</dc:creator>
  <cp:lastModifiedBy>OMAR MELLAL</cp:lastModifiedBy>
  <cp:revision>123</cp:revision>
  <dcterms:created xsi:type="dcterms:W3CDTF">2019-05-13T06:44:58Z</dcterms:created>
  <dcterms:modified xsi:type="dcterms:W3CDTF">2019-07-08T08:21:12Z</dcterms:modified>
</cp:coreProperties>
</file>