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0"/>
  </p:normalViewPr>
  <p:slideViewPr>
    <p:cSldViewPr snapToGrid="0">
      <p:cViewPr varScale="1">
        <p:scale>
          <a:sx n="102" d="100"/>
          <a:sy n="10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96D4F33D-1A18-4FB0-D1C7-3DC089E5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32" y="1040481"/>
            <a:ext cx="4488493" cy="56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495AADF-6044-EBB7-AAAF-4AA663B4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  <p:pic>
        <p:nvPicPr>
          <p:cNvPr id="3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0C7DCBF2-86E9-6D9E-0D15-4AA83577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7FAE11D-402B-6C92-CDFE-283628BB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774B322-E7E4-8DB8-4085-D09CEED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CEDB7E9-23B0-366D-39DD-57B99611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D2035AA-73D1-8B7A-D3AD-CA48653A5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  <p:pic>
        <p:nvPicPr>
          <p:cNvPr id="3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723359A-8945-FE57-0CA8-8E0FCA0C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E05E66B5-D7EF-CB42-8529-514E8035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highlight>
                  <a:srgbClr val="FFFF00"/>
                </a:highlight>
              </a:rPr>
              <a:t>Xylosidases</a:t>
            </a:r>
            <a:r>
              <a:rPr lang="en-US" sz="2000" dirty="0">
                <a:highlight>
                  <a:srgbClr val="FFFF00"/>
                </a:highlight>
              </a:rPr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DD43282A-217A-8942-BA88-F50E4725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79062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51492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71466"/>
              </p:ext>
            </p:extLst>
          </p:nvPr>
        </p:nvGraphicFramePr>
        <p:xfrm>
          <a:off x="1114816" y="2324493"/>
          <a:ext cx="9547711" cy="4136265"/>
        </p:xfrm>
        <a:graphic>
          <a:graphicData uri="http://schemas.openxmlformats.org/drawingml/2006/table">
            <a:tbl>
              <a:tblPr/>
              <a:tblGrid>
                <a:gridCol w="1403190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001667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1550314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122731650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906333266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30656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2,3,4,6,7,9,10,13,16</a:t>
                      </a:r>
                      <a:endParaRPr lang="en-US" sz="12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2,3,4,6,7,9,10,24,168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2,3,4,7,10,16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82" y="477644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2951"/>
              </p:ext>
            </p:extLst>
          </p:nvPr>
        </p:nvGraphicFramePr>
        <p:xfrm>
          <a:off x="0" y="1554763"/>
          <a:ext cx="12191999" cy="4656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0413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439538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  <a:gridCol w="967861">
                  <a:extLst>
                    <a:ext uri="{9D8B030D-6E8A-4147-A177-3AD203B41FA5}">
                      <a16:colId xmlns:a16="http://schemas.microsoft.com/office/drawing/2014/main" val="1731626091"/>
                    </a:ext>
                  </a:extLst>
                </a:gridCol>
                <a:gridCol w="593426">
                  <a:extLst>
                    <a:ext uri="{9D8B030D-6E8A-4147-A177-3AD203B41FA5}">
                      <a16:colId xmlns:a16="http://schemas.microsoft.com/office/drawing/2014/main" val="2105520841"/>
                    </a:ext>
                  </a:extLst>
                </a:gridCol>
                <a:gridCol w="690314">
                  <a:extLst>
                    <a:ext uri="{9D8B030D-6E8A-4147-A177-3AD203B41FA5}">
                      <a16:colId xmlns:a16="http://schemas.microsoft.com/office/drawing/2014/main" val="3151877966"/>
                    </a:ext>
                  </a:extLst>
                </a:gridCol>
                <a:gridCol w="707034">
                  <a:extLst>
                    <a:ext uri="{9D8B030D-6E8A-4147-A177-3AD203B41FA5}">
                      <a16:colId xmlns:a16="http://schemas.microsoft.com/office/drawing/2014/main" val="1971615791"/>
                    </a:ext>
                  </a:extLst>
                </a:gridCol>
                <a:gridCol w="560195">
                  <a:extLst>
                    <a:ext uri="{9D8B030D-6E8A-4147-A177-3AD203B41FA5}">
                      <a16:colId xmlns:a16="http://schemas.microsoft.com/office/drawing/2014/main" val="1420174528"/>
                    </a:ext>
                  </a:extLst>
                </a:gridCol>
                <a:gridCol w="738755">
                  <a:extLst>
                    <a:ext uri="{9D8B030D-6E8A-4147-A177-3AD203B41FA5}">
                      <a16:colId xmlns:a16="http://schemas.microsoft.com/office/drawing/2014/main" val="1285014443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3314291954"/>
                    </a:ext>
                  </a:extLst>
                </a:gridCol>
                <a:gridCol w="1135435">
                  <a:extLst>
                    <a:ext uri="{9D8B030D-6E8A-4147-A177-3AD203B41FA5}">
                      <a16:colId xmlns:a16="http://schemas.microsoft.com/office/drawing/2014/main" val="1259339356"/>
                    </a:ext>
                  </a:extLst>
                </a:gridCol>
                <a:gridCol w="782040">
                  <a:extLst>
                    <a:ext uri="{9D8B030D-6E8A-4147-A177-3AD203B41FA5}">
                      <a16:colId xmlns:a16="http://schemas.microsoft.com/office/drawing/2014/main" val="2236215035"/>
                    </a:ext>
                  </a:extLst>
                </a:gridCol>
                <a:gridCol w="591720">
                  <a:extLst>
                    <a:ext uri="{9D8B030D-6E8A-4147-A177-3AD203B41FA5}">
                      <a16:colId xmlns:a16="http://schemas.microsoft.com/office/drawing/2014/main" val="1081958394"/>
                    </a:ext>
                  </a:extLst>
                </a:gridCol>
                <a:gridCol w="457778">
                  <a:extLst>
                    <a:ext uri="{9D8B030D-6E8A-4147-A177-3AD203B41FA5}">
                      <a16:colId xmlns:a16="http://schemas.microsoft.com/office/drawing/2014/main" val="618291823"/>
                    </a:ext>
                  </a:extLst>
                </a:gridCol>
                <a:gridCol w="902889">
                  <a:extLst>
                    <a:ext uri="{9D8B030D-6E8A-4147-A177-3AD203B41FA5}">
                      <a16:colId xmlns:a16="http://schemas.microsoft.com/office/drawing/2014/main" val="2315598747"/>
                    </a:ext>
                  </a:extLst>
                </a:gridCol>
                <a:gridCol w="1145790">
                  <a:extLst>
                    <a:ext uri="{9D8B030D-6E8A-4147-A177-3AD203B41FA5}">
                      <a16:colId xmlns:a16="http://schemas.microsoft.com/office/drawing/2014/main" val="640952495"/>
                    </a:ext>
                  </a:extLst>
                </a:gridCol>
                <a:gridCol w="796574">
                  <a:extLst>
                    <a:ext uri="{9D8B030D-6E8A-4147-A177-3AD203B41FA5}">
                      <a16:colId xmlns:a16="http://schemas.microsoft.com/office/drawing/2014/main" val="3830372933"/>
                    </a:ext>
                  </a:extLst>
                </a:gridCol>
                <a:gridCol w="556699">
                  <a:extLst>
                    <a:ext uri="{9D8B030D-6E8A-4147-A177-3AD203B41FA5}">
                      <a16:colId xmlns:a16="http://schemas.microsoft.com/office/drawing/2014/main" val="1459349242"/>
                    </a:ext>
                  </a:extLst>
                </a:gridCol>
              </a:tblGrid>
              <a:tr h="383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311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E0CA786-CF2D-82D0-892B-D50038C2EE49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4374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8153030-B34B-D110-CD5E-B63C5271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2BDAC53-8BF6-9B44-E620-C035D5D8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E9F9C45A-8E90-46C2-A130-96C3FB1A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2FED3EB-0C75-41A6-B4A1-C0971D4E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86572A9-0207-E171-14DD-B7ED79DC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142D1E85-F5CF-04B7-4523-A9E6B430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81" y="1040481"/>
            <a:ext cx="4363233" cy="545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19934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1019</Words>
  <Application>Microsoft Macintosh PowerPoint</Application>
  <PresentationFormat>Widescreen</PresentationFormat>
  <Paragraphs>909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Network Modules</vt:lpstr>
      <vt:lpstr>PowerPoint Presentation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11</cp:revision>
  <dcterms:created xsi:type="dcterms:W3CDTF">2023-04-02T15:39:04Z</dcterms:created>
  <dcterms:modified xsi:type="dcterms:W3CDTF">2023-04-14T14:50:19Z</dcterms:modified>
</cp:coreProperties>
</file>