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0"/>
  </p:normalViewPr>
  <p:slideViewPr>
    <p:cSldViewPr snapToGrid="0">
      <p:cViewPr>
        <p:scale>
          <a:sx n="100" d="100"/>
          <a:sy n="10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89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highlight>
                  <a:srgbClr val="FFFF00"/>
                </a:highlight>
              </a:rPr>
              <a:t>Xylosidases</a:t>
            </a:r>
            <a:r>
              <a:rPr lang="en-US" sz="2000" dirty="0">
                <a:highlight>
                  <a:srgbClr val="FFFF00"/>
                </a:highlight>
              </a:rPr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79062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51492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432648"/>
              </p:ext>
            </p:extLst>
          </p:nvPr>
        </p:nvGraphicFramePr>
        <p:xfrm>
          <a:off x="1529467" y="2324493"/>
          <a:ext cx="9133060" cy="4385371"/>
        </p:xfrm>
        <a:graphic>
          <a:graphicData uri="http://schemas.openxmlformats.org/drawingml/2006/table">
            <a:tbl>
              <a:tblPr/>
              <a:tblGrid>
                <a:gridCol w="988539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001667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1550314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122731650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906333266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30656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2,3,4,6,7,9,10,13,16</a:t>
                      </a:r>
                      <a:endParaRPr lang="en-US" sz="12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2,3,4,5,7,9,10,24,168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2,3,4,7,10,16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2,3,4,5,7,9,10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82" y="477644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47529"/>
              </p:ext>
            </p:extLst>
          </p:nvPr>
        </p:nvGraphicFramePr>
        <p:xfrm>
          <a:off x="0" y="1554763"/>
          <a:ext cx="12191999" cy="4656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0413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439538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  <a:gridCol w="967861">
                  <a:extLst>
                    <a:ext uri="{9D8B030D-6E8A-4147-A177-3AD203B41FA5}">
                      <a16:colId xmlns:a16="http://schemas.microsoft.com/office/drawing/2014/main" val="1731626091"/>
                    </a:ext>
                  </a:extLst>
                </a:gridCol>
                <a:gridCol w="593426">
                  <a:extLst>
                    <a:ext uri="{9D8B030D-6E8A-4147-A177-3AD203B41FA5}">
                      <a16:colId xmlns:a16="http://schemas.microsoft.com/office/drawing/2014/main" val="2105520841"/>
                    </a:ext>
                  </a:extLst>
                </a:gridCol>
                <a:gridCol w="690314">
                  <a:extLst>
                    <a:ext uri="{9D8B030D-6E8A-4147-A177-3AD203B41FA5}">
                      <a16:colId xmlns:a16="http://schemas.microsoft.com/office/drawing/2014/main" val="3151877966"/>
                    </a:ext>
                  </a:extLst>
                </a:gridCol>
                <a:gridCol w="707034">
                  <a:extLst>
                    <a:ext uri="{9D8B030D-6E8A-4147-A177-3AD203B41FA5}">
                      <a16:colId xmlns:a16="http://schemas.microsoft.com/office/drawing/2014/main" val="1971615791"/>
                    </a:ext>
                  </a:extLst>
                </a:gridCol>
                <a:gridCol w="560195">
                  <a:extLst>
                    <a:ext uri="{9D8B030D-6E8A-4147-A177-3AD203B41FA5}">
                      <a16:colId xmlns:a16="http://schemas.microsoft.com/office/drawing/2014/main" val="1420174528"/>
                    </a:ext>
                  </a:extLst>
                </a:gridCol>
                <a:gridCol w="738755">
                  <a:extLst>
                    <a:ext uri="{9D8B030D-6E8A-4147-A177-3AD203B41FA5}">
                      <a16:colId xmlns:a16="http://schemas.microsoft.com/office/drawing/2014/main" val="1285014443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3314291954"/>
                    </a:ext>
                  </a:extLst>
                </a:gridCol>
                <a:gridCol w="1135435">
                  <a:extLst>
                    <a:ext uri="{9D8B030D-6E8A-4147-A177-3AD203B41FA5}">
                      <a16:colId xmlns:a16="http://schemas.microsoft.com/office/drawing/2014/main" val="1259339356"/>
                    </a:ext>
                  </a:extLst>
                </a:gridCol>
                <a:gridCol w="782040">
                  <a:extLst>
                    <a:ext uri="{9D8B030D-6E8A-4147-A177-3AD203B41FA5}">
                      <a16:colId xmlns:a16="http://schemas.microsoft.com/office/drawing/2014/main" val="2236215035"/>
                    </a:ext>
                  </a:extLst>
                </a:gridCol>
                <a:gridCol w="591720">
                  <a:extLst>
                    <a:ext uri="{9D8B030D-6E8A-4147-A177-3AD203B41FA5}">
                      <a16:colId xmlns:a16="http://schemas.microsoft.com/office/drawing/2014/main" val="1081958394"/>
                    </a:ext>
                  </a:extLst>
                </a:gridCol>
                <a:gridCol w="457778">
                  <a:extLst>
                    <a:ext uri="{9D8B030D-6E8A-4147-A177-3AD203B41FA5}">
                      <a16:colId xmlns:a16="http://schemas.microsoft.com/office/drawing/2014/main" val="618291823"/>
                    </a:ext>
                  </a:extLst>
                </a:gridCol>
                <a:gridCol w="902889">
                  <a:extLst>
                    <a:ext uri="{9D8B030D-6E8A-4147-A177-3AD203B41FA5}">
                      <a16:colId xmlns:a16="http://schemas.microsoft.com/office/drawing/2014/main" val="2315598747"/>
                    </a:ext>
                  </a:extLst>
                </a:gridCol>
                <a:gridCol w="1145790">
                  <a:extLst>
                    <a:ext uri="{9D8B030D-6E8A-4147-A177-3AD203B41FA5}">
                      <a16:colId xmlns:a16="http://schemas.microsoft.com/office/drawing/2014/main" val="640952495"/>
                    </a:ext>
                  </a:extLst>
                </a:gridCol>
                <a:gridCol w="796574">
                  <a:extLst>
                    <a:ext uri="{9D8B030D-6E8A-4147-A177-3AD203B41FA5}">
                      <a16:colId xmlns:a16="http://schemas.microsoft.com/office/drawing/2014/main" val="3830372933"/>
                    </a:ext>
                  </a:extLst>
                </a:gridCol>
                <a:gridCol w="556699">
                  <a:extLst>
                    <a:ext uri="{9D8B030D-6E8A-4147-A177-3AD203B41FA5}">
                      <a16:colId xmlns:a16="http://schemas.microsoft.com/office/drawing/2014/main" val="1459349242"/>
                    </a:ext>
                  </a:extLst>
                </a:gridCol>
              </a:tblGrid>
              <a:tr h="383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311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E0CA786-CF2D-82D0-892B-D50038C2EE49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4374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19934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1018</Words>
  <Application>Microsoft Macintosh PowerPoint</Application>
  <PresentationFormat>Widescreen</PresentationFormat>
  <Paragraphs>908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Network Modules</vt:lpstr>
      <vt:lpstr>PowerPoint Presentation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6</cp:revision>
  <dcterms:created xsi:type="dcterms:W3CDTF">2023-04-02T15:39:04Z</dcterms:created>
  <dcterms:modified xsi:type="dcterms:W3CDTF">2023-04-02T19:03:37Z</dcterms:modified>
</cp:coreProperties>
</file>