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05"/>
    <p:restoredTop sz="94699"/>
  </p:normalViewPr>
  <p:slideViewPr>
    <p:cSldViewPr snapToGrid="0">
      <p:cViewPr varScale="1">
        <p:scale>
          <a:sx n="103" d="100"/>
          <a:sy n="103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222D-063D-CB36-C1B0-FA461EDEA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86AA1-1B6E-5ED6-8AE6-D26E353AB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CD11-87CF-0D9D-398F-E6108737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FB25-7114-7E5C-9AC6-F8A049AE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7848-B8ED-8FF4-2C74-2DF21941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7B48-4EFB-D7CB-F09B-379B3181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017D-D625-3FEE-FAD9-AEA3DAB4E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4C5-C6E8-902C-7F5B-D4EFA4CC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8677A-0E0A-C8EE-CA14-0A365B09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183D-8D4E-0201-D609-F32A48A9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F8716-0C8B-FE6B-C6E5-6C1A975C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8FBD9-296C-23C3-E1C0-C37EFA460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FC0D0-C322-3786-60A0-86C2511A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DD7D-FE7E-1B1E-9305-765322A8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7552-7A39-95E7-FC88-05482A2E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5F49-BA83-2141-09E0-7A8548F1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C321-87B9-71E3-B1EE-ECB0E76B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AF1E-AB7F-B473-3E00-FB8A8C8B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FBCC-B131-CE28-EC70-8C2E19A2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3C5A-08B3-6E3F-EA10-55EE5D7D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3142-10FE-47BF-A3F2-56F92EE9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8AD1-80F6-6B13-1CB7-209BB281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5F8A-56E2-8FC3-63C1-918F31C4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DCCD-91A4-0003-44B9-A5E3EC2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CC0C-2E61-14C7-0471-A5CF6A6E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433F-D7AF-36B2-47D1-AB4C79B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7F56-85C4-2FC6-9256-5227DC832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67FCB-355B-FBFF-CFA3-AFAB12779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6209C-94EF-1C45-E27C-883780FF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476B6-06AB-899F-7EC6-38213D04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9B3B-161D-CFA9-366E-E812DFC6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F57C-C4EC-5C37-6E23-0DA00295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8937B-82BD-DB67-5D6A-81C27351B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1A6C0-666C-497A-D127-ABC992600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20CCB-7973-DE1F-D0AA-30319230B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DF489-CE48-EB6A-130F-C0117F52D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5E70D-B069-0E27-B94E-82E1AA51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C6259-FB3D-9576-BAA8-3B88B1DE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4DA21-5104-2126-B5D3-C1B63A50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4B59-0D90-E4A4-C7E7-72175230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34F42-AEE1-E12C-C452-0CB56FE4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6A730-8CDA-347C-9871-023D6BF6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AD098-02B5-B2BD-96D4-7AAADC85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0C28-D159-B049-B269-56201526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0CE41-87F2-20D9-1E26-66052BB9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63F57-9510-35E2-3E41-56740A39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B52F-8D89-856C-835B-979F0212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8B88-8CEE-52EE-6643-C94FEA78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5E977-0EDA-5264-DDE6-8194F652B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AF312-D5A5-85A8-AA28-7729F37A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5F45B-00F0-E2ED-3DA0-6DCF52FF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A21E9-BFAE-B82E-AA0C-A48F910E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2C1D-06E6-DB82-211C-E70B9D0C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D0E1-9B97-39F5-3BAF-99F8F78BD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23F81-EE8A-1CAF-1933-6A240B402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99C1-19D2-9549-FFA4-9ED3417B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95E83-ABB7-6311-0B4C-C9F0316A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276DE-8586-BA94-D487-571F4440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7BAD2-31F9-885D-C08F-44C6EB8F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7DDA-27E2-9948-4237-FC7FB183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86BB-A302-15A5-F62F-CEE7CC774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0143-3027-49C9-1D89-C4EAC8B19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9BAE-A293-43CA-AF35-9B02B0097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/>
              <a:t>Cluster 1 No Prey vs 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DDDEA-BB0F-A335-845F-8BF6B4236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160D8-BF45-CF7F-0045-936C2E3D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07" y="1193800"/>
            <a:ext cx="6413927" cy="569595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430AB95-E839-4E55-BF6E-2F2DD5A9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07" y="1895475"/>
            <a:ext cx="3911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3 Shared time points vs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8ADF6-656F-368E-4062-5ACC7282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93" y="1193800"/>
            <a:ext cx="2641600" cy="56134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6576F1C-B7D7-07CE-E280-7193A7CE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29" y="2057451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2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4 Shared time points vs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11B55-C5C0-27B7-889F-931753F0AEF0}"/>
              </a:ext>
            </a:extLst>
          </p:cNvPr>
          <p:cNvSpPr txBox="1"/>
          <p:nvPr/>
        </p:nvSpPr>
        <p:spPr>
          <a:xfrm>
            <a:off x="5658464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There are no GO terms with an enrichment p-value above the value you specified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A0850B9-31B1-012E-334B-1CCBE54E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22" y="2215414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9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5 Shared time points vs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1DD2F-F7FC-DB5E-4C06-223A5610C094}"/>
              </a:ext>
            </a:extLst>
          </p:cNvPr>
          <p:cNvSpPr txBox="1"/>
          <p:nvPr/>
        </p:nvSpPr>
        <p:spPr>
          <a:xfrm>
            <a:off x="5435600" y="31058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There are no GO terms with an enrichment p-value above the value you specified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ED97E20-F331-02C1-F688-6DEA08BE6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3"/>
          <a:stretch/>
        </p:blipFill>
        <p:spPr>
          <a:xfrm>
            <a:off x="1092200" y="2051049"/>
            <a:ext cx="3911600" cy="27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2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6 Shared time points vs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B11EC-3842-2C19-A8F4-D62BA0AA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01" y="1193800"/>
            <a:ext cx="2580674" cy="56642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1B8AC6E-A189-D15F-1440-BA4F33DDC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51050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dirty="0"/>
              <a:t>Cluster 2 No Prey vs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6770-21D9-8417-55F7-D0A3CF63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35" y="1001295"/>
            <a:ext cx="5384390" cy="585670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51BF52D-22D6-3C46-3414-64A1F558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45" y="1783347"/>
            <a:ext cx="3911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3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/>
              <a:t>Cluster 1 Prey vs All</a:t>
            </a:r>
            <a:endParaRPr lang="en-US" dirty="0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5666C31-0528-73D5-9C5C-71B83917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2" y="1193800"/>
            <a:ext cx="7009571" cy="56642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2734149-D259-AA8F-59DD-918250093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3" y="2224088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dirty="0"/>
              <a:t>Cluster 2 Prey vs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07441-5D08-F0CC-D745-AC859619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087" y="1003300"/>
            <a:ext cx="6629400" cy="58547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BFA10D8-CA40-5C7B-335D-38374A0F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42" y="2051050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8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dirty="0"/>
              <a:t>Cluster 3 Prey vs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8F3F8-E54A-72AE-E34F-F9E98A652457}"/>
              </a:ext>
            </a:extLst>
          </p:cNvPr>
          <p:cNvSpPr txBox="1"/>
          <p:nvPr/>
        </p:nvSpPr>
        <p:spPr>
          <a:xfrm>
            <a:off x="5319251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There are no GO terms with an enrichment p-value above the value you specified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8334073-8D8D-A948-8986-FF4137EF0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"/>
          <a:stretch/>
        </p:blipFill>
        <p:spPr>
          <a:xfrm>
            <a:off x="884903" y="2051050"/>
            <a:ext cx="3853426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8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dirty="0"/>
              <a:t>Cluster 4 Prey vs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6D6AB-5FCF-C856-755A-F19073B9B8ED}"/>
              </a:ext>
            </a:extLst>
          </p:cNvPr>
          <p:cNvSpPr txBox="1"/>
          <p:nvPr/>
        </p:nvSpPr>
        <p:spPr>
          <a:xfrm>
            <a:off x="5437239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There are no GO terms with an enrichment p-value above the value you specified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E27C0A3-125C-DD4E-0653-9044B084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5" y="2051050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dirty="0"/>
              <a:t>Cluster 5 Prey vs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AAB9C-4DD0-BFF2-0D55-59D53637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39" y="977900"/>
            <a:ext cx="7257826" cy="58801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A8FA9FE-24F2-2F7D-707E-2CC09B148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39" y="2051050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6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1 Shared time points vs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07918-43DB-9AE8-3045-FB294BF8DC90}"/>
              </a:ext>
            </a:extLst>
          </p:cNvPr>
          <p:cNvSpPr txBox="1"/>
          <p:nvPr/>
        </p:nvSpPr>
        <p:spPr>
          <a:xfrm>
            <a:off x="5324169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There are no GO terms with an enrichment p-value above the value you specified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2304676-A182-25F7-2DAA-F03E31509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" t="5849"/>
          <a:stretch/>
        </p:blipFill>
        <p:spPr>
          <a:xfrm>
            <a:off x="948813" y="2212258"/>
            <a:ext cx="3872271" cy="25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6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2 Shared time points vs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D95F4-A291-8450-A582-E90E6039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003300"/>
            <a:ext cx="4368800" cy="58547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33CFF42-2125-46F8-5BED-A72395C0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2" y="2224088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2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149</Words>
  <Application>Microsoft Macintosh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Office Theme</vt:lpstr>
      <vt:lpstr>Cluster 1 No Prey vs All</vt:lpstr>
      <vt:lpstr>Cluster 2 No Prey vs All</vt:lpstr>
      <vt:lpstr>Cluster 1 Prey vs All</vt:lpstr>
      <vt:lpstr>Cluster 2 Prey vs All</vt:lpstr>
      <vt:lpstr>Cluster 3 Prey vs All</vt:lpstr>
      <vt:lpstr>Cluster 4 Prey vs All</vt:lpstr>
      <vt:lpstr>Cluster 5 Prey vs All</vt:lpstr>
      <vt:lpstr>Cluster 1 Shared time points vs All</vt:lpstr>
      <vt:lpstr>Cluster 2 Shared time points vs All</vt:lpstr>
      <vt:lpstr>Cluster 3 Shared time points vs All</vt:lpstr>
      <vt:lpstr>Cluster 4 Shared time points vs All</vt:lpstr>
      <vt:lpstr>Cluster 5 Shared time points vs All</vt:lpstr>
      <vt:lpstr>Cluster 6 Shared time points vs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1 No Prey vs All</dc:title>
  <dc:creator>Summer Rose Blanco</dc:creator>
  <cp:lastModifiedBy>Summer Rose Blanco</cp:lastModifiedBy>
  <cp:revision>2</cp:revision>
  <dcterms:created xsi:type="dcterms:W3CDTF">2022-11-18T18:37:11Z</dcterms:created>
  <dcterms:modified xsi:type="dcterms:W3CDTF">2022-11-18T19:18:16Z</dcterms:modified>
</cp:coreProperties>
</file>