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8" r:id="rId3"/>
    <p:sldId id="259" r:id="rId4"/>
    <p:sldId id="257" r:id="rId5"/>
    <p:sldId id="261" r:id="rId6"/>
    <p:sldId id="260"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7"/>
    <p:restoredTop sz="94640"/>
  </p:normalViewPr>
  <p:slideViewPr>
    <p:cSldViewPr snapToGrid="0">
      <p:cViewPr>
        <p:scale>
          <a:sx n="97" d="100"/>
          <a:sy n="97" d="100"/>
        </p:scale>
        <p:origin x="61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9C9D-DF2A-A877-A0AF-93F1205E0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365F9-B1CD-C14A-4FC1-CEBB6714C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56A4E6-96B8-A675-E160-0E5A3DAD517E}"/>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959D430B-9890-4BB7-2FC2-888DD4B30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79587-E6F5-AE01-CA5B-6595DCEB6AF8}"/>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90375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AEE7-D407-CFEE-114A-90D6C5AB71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B58B7-8A59-1D59-E8BA-F53A51028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888BF-4FB6-C056-C7E6-B385D665F715}"/>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91DF9CA4-E0B6-81BA-E7A0-9C1AFE6F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43863-3E91-8F3F-E1EF-B0C82B019913}"/>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64971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C7BC4-8D99-BCA6-7CB4-F7260DBB89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822E6-D0F0-DE7A-B414-F84611AF2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9A898-EF7D-7569-E558-CBEEF9CCCC6D}"/>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1622329A-66B7-ACA0-FC63-50B3E4988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11CA0-B355-5878-7528-B26CD322D51A}"/>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386385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F514-9E31-0ECF-A00E-937C3F4D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99FB9-E8CE-74E1-72E1-083C56ECE5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C01C5-F4C2-9A1F-F4BF-CFF17D7CD7DC}"/>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EEB255BE-DE31-CE25-C25E-E8CBED61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22CBF-AC3A-C522-7D3C-4660C4807E48}"/>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4876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179C-7AF1-38A7-DD1F-80E3F08C2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61C3B-69F6-F7DA-63CE-CB569F505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4B0E-3DD5-222F-6EAD-DF4C4DC02CCF}"/>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32924E52-BEA5-158E-C646-4B6BBCC85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4546D-8611-3560-9104-EB2DAC9054F8}"/>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371547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559D-4F58-1E6F-F74E-B0E8927BA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B86B3-F71F-8301-30A4-D878EBD1E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8AB83-9510-FF75-F74A-FA2D734520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CF5EB9-A654-39C5-15D1-36CDE05105D2}"/>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6" name="Footer Placeholder 5">
            <a:extLst>
              <a:ext uri="{FF2B5EF4-FFF2-40B4-BE49-F238E27FC236}">
                <a16:creationId xmlns:a16="http://schemas.microsoft.com/office/drawing/2014/main" id="{19A1158A-2391-BCF7-ACD1-53BF2B42B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B005B-CCD3-F134-B934-9766B95B8F9A}"/>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59282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78D2-2F17-858F-EB4D-F4513D978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6E46E-3548-4965-A6AA-48F87AF94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878A7-3542-9C2C-C175-6BC09E409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46152-E11C-443B-F917-40AD025F6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EE593-EE42-5804-EC74-C2615AC6A9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04E8B3-E941-2A82-547E-F5D83AD774E1}"/>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8" name="Footer Placeholder 7">
            <a:extLst>
              <a:ext uri="{FF2B5EF4-FFF2-40B4-BE49-F238E27FC236}">
                <a16:creationId xmlns:a16="http://schemas.microsoft.com/office/drawing/2014/main" id="{E96F5744-F3D5-DD80-EE52-805A2197BD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4CCA8-DA9D-D5D0-7A3C-78EF89B2444A}"/>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4701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F8C0-0E5F-FB34-2E8C-0E66778203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351847-5B13-152A-A37C-7494F9491D85}"/>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4" name="Footer Placeholder 3">
            <a:extLst>
              <a:ext uri="{FF2B5EF4-FFF2-40B4-BE49-F238E27FC236}">
                <a16:creationId xmlns:a16="http://schemas.microsoft.com/office/drawing/2014/main" id="{E29A23C4-9CD4-78B6-0F05-425A3FAB5F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A55609-8B8B-0B0A-3351-0FED3C4C0A24}"/>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367327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D1EA7-A6DB-6A68-B251-B10F0BF8BEAE}"/>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3" name="Footer Placeholder 2">
            <a:extLst>
              <a:ext uri="{FF2B5EF4-FFF2-40B4-BE49-F238E27FC236}">
                <a16:creationId xmlns:a16="http://schemas.microsoft.com/office/drawing/2014/main" id="{20CDDD65-BB7C-485A-2AC7-2379B6CE45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68A0B-D371-F8D7-2432-5892B978D8DD}"/>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37074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5DE1-DB50-DF6A-66A5-86499FF2C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8A4744-31DC-3533-1F72-FB41FE580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DAA8D9-329E-2123-98D8-501115C82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850C8-DC86-118F-58B8-3A69DE905249}"/>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6" name="Footer Placeholder 5">
            <a:extLst>
              <a:ext uri="{FF2B5EF4-FFF2-40B4-BE49-F238E27FC236}">
                <a16:creationId xmlns:a16="http://schemas.microsoft.com/office/drawing/2014/main" id="{C31B48FC-20A5-E191-3D59-24AFF92A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BBAD9-F094-EA20-8E95-6E679AABA92E}"/>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16018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6966-5444-0EF0-946B-C4CB27668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662772-839D-0C3C-3620-72639A965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08A1B-DBE2-A1D3-6E16-823978BB7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E5F66-249E-D950-11BA-7437786E63A8}"/>
              </a:ext>
            </a:extLst>
          </p:cNvPr>
          <p:cNvSpPr>
            <a:spLocks noGrp="1"/>
          </p:cNvSpPr>
          <p:nvPr>
            <p:ph type="dt" sz="half" idx="10"/>
          </p:nvPr>
        </p:nvSpPr>
        <p:spPr/>
        <p:txBody>
          <a:bodyPr/>
          <a:lstStyle/>
          <a:p>
            <a:fld id="{FD68D71B-65FB-294B-B24B-8EBE1E4B7C04}" type="datetimeFigureOut">
              <a:rPr lang="en-US" smtClean="0"/>
              <a:t>1/22/23</a:t>
            </a:fld>
            <a:endParaRPr lang="en-US"/>
          </a:p>
        </p:txBody>
      </p:sp>
      <p:sp>
        <p:nvSpPr>
          <p:cNvPr id="6" name="Footer Placeholder 5">
            <a:extLst>
              <a:ext uri="{FF2B5EF4-FFF2-40B4-BE49-F238E27FC236}">
                <a16:creationId xmlns:a16="http://schemas.microsoft.com/office/drawing/2014/main" id="{55B1CAF0-2602-5889-42DD-B1E9968A7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B3C3A-3CBB-6A44-CA21-999060DC10A7}"/>
              </a:ext>
            </a:extLst>
          </p:cNvPr>
          <p:cNvSpPr>
            <a:spLocks noGrp="1"/>
          </p:cNvSpPr>
          <p:nvPr>
            <p:ph type="sldNum" sz="quarter" idx="12"/>
          </p:nvPr>
        </p:nvSpPr>
        <p:spPr/>
        <p:txBody>
          <a:bodyPr/>
          <a:lstStyle/>
          <a:p>
            <a:fld id="{0CE5C394-8397-A44B-8A3C-DB2B69845BFF}" type="slidenum">
              <a:rPr lang="en-US" smtClean="0"/>
              <a:t>‹#›</a:t>
            </a:fld>
            <a:endParaRPr lang="en-US"/>
          </a:p>
        </p:txBody>
      </p:sp>
    </p:spTree>
    <p:extLst>
      <p:ext uri="{BB962C8B-B14F-4D97-AF65-F5344CB8AC3E}">
        <p14:creationId xmlns:p14="http://schemas.microsoft.com/office/powerpoint/2010/main" val="398162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46F15-9BAA-ED35-E09A-CBDDFB808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93A5B-575B-4F81-530E-1819DE706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BA18C-A324-8C64-F7CE-C049377CC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8D71B-65FB-294B-B24B-8EBE1E4B7C04}" type="datetimeFigureOut">
              <a:rPr lang="en-US" smtClean="0"/>
              <a:t>1/22/23</a:t>
            </a:fld>
            <a:endParaRPr lang="en-US"/>
          </a:p>
        </p:txBody>
      </p:sp>
      <p:sp>
        <p:nvSpPr>
          <p:cNvPr id="5" name="Footer Placeholder 4">
            <a:extLst>
              <a:ext uri="{FF2B5EF4-FFF2-40B4-BE49-F238E27FC236}">
                <a16:creationId xmlns:a16="http://schemas.microsoft.com/office/drawing/2014/main" id="{9712C8D7-3764-8181-AA6B-88E54EDB0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E215A8-924A-0CDE-FE5A-9BFE8798C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5C394-8397-A44B-8A3C-DB2B69845BFF}" type="slidenum">
              <a:rPr lang="en-US" smtClean="0"/>
              <a:t>‹#›</a:t>
            </a:fld>
            <a:endParaRPr lang="en-US"/>
          </a:p>
        </p:txBody>
      </p:sp>
    </p:spTree>
    <p:extLst>
      <p:ext uri="{BB962C8B-B14F-4D97-AF65-F5344CB8AC3E}">
        <p14:creationId xmlns:p14="http://schemas.microsoft.com/office/powerpoint/2010/main" val="340649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9FC6EFD-18B4-2967-F773-D75EEC3AF675}"/>
              </a:ext>
            </a:extLst>
          </p:cNvPr>
          <p:cNvPicPr>
            <a:picLocks noGrp="1" noChangeAspect="1"/>
          </p:cNvPicPr>
          <p:nvPr>
            <p:ph idx="1"/>
          </p:nvPr>
        </p:nvPicPr>
        <p:blipFill>
          <a:blip r:embed="rId2"/>
          <a:stretch>
            <a:fillRect/>
          </a:stretch>
        </p:blipFill>
        <p:spPr>
          <a:xfrm>
            <a:off x="2613498" y="-53502"/>
            <a:ext cx="6965004" cy="6965004"/>
          </a:xfrm>
          <a:prstGeom prst="rect">
            <a:avLst/>
          </a:prstGeom>
        </p:spPr>
      </p:pic>
    </p:spTree>
    <p:extLst>
      <p:ext uri="{BB962C8B-B14F-4D97-AF65-F5344CB8AC3E}">
        <p14:creationId xmlns:p14="http://schemas.microsoft.com/office/powerpoint/2010/main" val="300192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in front of a display of books&#10;&#10;Description automatically generated with low confidence">
            <a:extLst>
              <a:ext uri="{FF2B5EF4-FFF2-40B4-BE49-F238E27FC236}">
                <a16:creationId xmlns:a16="http://schemas.microsoft.com/office/drawing/2014/main" id="{EFD36084-7295-33C9-238A-22678B6AD3B6}"/>
              </a:ext>
            </a:extLst>
          </p:cNvPr>
          <p:cNvPicPr>
            <a:picLocks noChangeAspect="1"/>
          </p:cNvPicPr>
          <p:nvPr/>
        </p:nvPicPr>
        <p:blipFill rotWithShape="1">
          <a:blip r:embed="rId2"/>
          <a:srcRect t="19622" r="9090" b="32550"/>
          <a:stretch/>
        </p:blipFill>
        <p:spPr>
          <a:xfrm>
            <a:off x="3523488" y="10"/>
            <a:ext cx="8668512" cy="6857990"/>
          </a:xfrm>
          <a:prstGeom prst="rect">
            <a:avLst/>
          </a:prstGeom>
        </p:spPr>
      </p:pic>
      <p:sp>
        <p:nvSpPr>
          <p:cNvPr id="14"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44FE3-04B2-6099-23E6-EECF94DD39B1}"/>
              </a:ext>
            </a:extLst>
          </p:cNvPr>
          <p:cNvSpPr>
            <a:spLocks noGrp="1"/>
          </p:cNvSpPr>
          <p:nvPr>
            <p:ph type="title"/>
          </p:nvPr>
        </p:nvSpPr>
        <p:spPr>
          <a:xfrm>
            <a:off x="371094" y="1161288"/>
            <a:ext cx="3438144" cy="1124712"/>
          </a:xfrm>
        </p:spPr>
        <p:txBody>
          <a:bodyPr anchor="b">
            <a:normAutofit/>
          </a:bodyPr>
          <a:lstStyle/>
          <a:p>
            <a:r>
              <a:rPr lang="en-US" sz="4800" dirty="0"/>
              <a:t>What?</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FD73DF-7A18-2410-3F69-DE7BD517DB0C}"/>
              </a:ext>
            </a:extLst>
          </p:cNvPr>
          <p:cNvSpPr>
            <a:spLocks noGrp="1"/>
          </p:cNvSpPr>
          <p:nvPr>
            <p:ph idx="1"/>
          </p:nvPr>
        </p:nvSpPr>
        <p:spPr>
          <a:xfrm>
            <a:off x="371094" y="2718054"/>
            <a:ext cx="3438906" cy="3207258"/>
          </a:xfrm>
        </p:spPr>
        <p:txBody>
          <a:bodyPr anchor="t">
            <a:normAutofit fontScale="92500" lnSpcReduction="20000"/>
          </a:bodyPr>
          <a:lstStyle/>
          <a:p>
            <a:pPr marL="0" indent="0">
              <a:buNone/>
            </a:pPr>
            <a:r>
              <a:rPr lang="en-US" dirty="0"/>
              <a:t>“The basic idea is this: you check out a packet of seeds, plant them, and let some of them go to maturity. You then harvest that next generation of seeds, and return them to the library so other people can check them out.”</a:t>
            </a:r>
          </a:p>
        </p:txBody>
      </p:sp>
      <p:sp>
        <p:nvSpPr>
          <p:cNvPr id="5" name="TextBox 4">
            <a:extLst>
              <a:ext uri="{FF2B5EF4-FFF2-40B4-BE49-F238E27FC236}">
                <a16:creationId xmlns:a16="http://schemas.microsoft.com/office/drawing/2014/main" id="{E21091B9-4802-AE54-B3A2-82E2B8E83460}"/>
              </a:ext>
            </a:extLst>
          </p:cNvPr>
          <p:cNvSpPr txBox="1"/>
          <p:nvPr/>
        </p:nvSpPr>
        <p:spPr>
          <a:xfrm>
            <a:off x="0" y="6488668"/>
            <a:ext cx="6781985" cy="369332"/>
          </a:xfrm>
          <a:prstGeom prst="rect">
            <a:avLst/>
          </a:prstGeom>
          <a:noFill/>
        </p:spPr>
        <p:txBody>
          <a:bodyPr wrap="none" rtlCol="0">
            <a:spAutoFit/>
          </a:bodyPr>
          <a:lstStyle/>
          <a:p>
            <a:r>
              <a:rPr lang="en-US" dirty="0"/>
              <a:t>https://</a:t>
            </a:r>
            <a:r>
              <a:rPr lang="en-US" dirty="0" err="1"/>
              <a:t>ischool.syr.edu</a:t>
            </a:r>
            <a:r>
              <a:rPr lang="en-US" dirty="0"/>
              <a:t>/seed-libraries-what-they-are-how-to-start-one/</a:t>
            </a:r>
          </a:p>
        </p:txBody>
      </p:sp>
    </p:spTree>
    <p:extLst>
      <p:ext uri="{BB962C8B-B14F-4D97-AF65-F5344CB8AC3E}">
        <p14:creationId xmlns:p14="http://schemas.microsoft.com/office/powerpoint/2010/main" val="162976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3751E-E863-357F-F752-80A73690B192}"/>
              </a:ext>
            </a:extLst>
          </p:cNvPr>
          <p:cNvSpPr>
            <a:spLocks noGrp="1"/>
          </p:cNvSpPr>
          <p:nvPr>
            <p:ph type="title"/>
          </p:nvPr>
        </p:nvSpPr>
        <p:spPr>
          <a:xfrm>
            <a:off x="630936" y="639520"/>
            <a:ext cx="3429000" cy="1719072"/>
          </a:xfrm>
        </p:spPr>
        <p:txBody>
          <a:bodyPr anchor="b">
            <a:normAutofit/>
          </a:bodyPr>
          <a:lstStyle/>
          <a:p>
            <a:r>
              <a:rPr lang="en-US" sz="5400"/>
              <a:t>Where?</a:t>
            </a:r>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874822-0AC4-DCF1-1E72-CBFAA5EF37B6}"/>
              </a:ext>
            </a:extLst>
          </p:cNvPr>
          <p:cNvSpPr>
            <a:spLocks noGrp="1"/>
          </p:cNvSpPr>
          <p:nvPr>
            <p:ph idx="1"/>
          </p:nvPr>
        </p:nvSpPr>
        <p:spPr>
          <a:xfrm>
            <a:off x="630936" y="2807208"/>
            <a:ext cx="3429000" cy="3410712"/>
          </a:xfrm>
        </p:spPr>
        <p:txBody>
          <a:bodyPr anchor="t">
            <a:normAutofit/>
          </a:bodyPr>
          <a:lstStyle/>
          <a:p>
            <a:r>
              <a:rPr lang="en-US" sz="2600" dirty="0"/>
              <a:t>Athens-Clarke </a:t>
            </a:r>
            <a:br>
              <a:rPr lang="en-US" sz="2600" dirty="0"/>
            </a:br>
            <a:r>
              <a:rPr lang="en-US" sz="2600" dirty="0"/>
              <a:t>County Library</a:t>
            </a:r>
          </a:p>
          <a:p>
            <a:r>
              <a:rPr lang="en-US" sz="2600" dirty="0"/>
              <a:t>Open 7 days a week to the public</a:t>
            </a:r>
          </a:p>
          <a:p>
            <a:r>
              <a:rPr lang="en-US" sz="2600" dirty="0"/>
              <a:t>2025 Baxter St, Athens, GA 30606</a:t>
            </a:r>
          </a:p>
          <a:p>
            <a:endParaRPr lang="en-US" sz="2600" dirty="0"/>
          </a:p>
          <a:p>
            <a:endParaRPr lang="en-US" sz="2600" dirty="0"/>
          </a:p>
        </p:txBody>
      </p:sp>
      <p:pic>
        <p:nvPicPr>
          <p:cNvPr id="4" name="Picture 3">
            <a:extLst>
              <a:ext uri="{FF2B5EF4-FFF2-40B4-BE49-F238E27FC236}">
                <a16:creationId xmlns:a16="http://schemas.microsoft.com/office/drawing/2014/main" id="{CAC6CB7F-A825-CA1F-BE43-4FA567961323}"/>
              </a:ext>
            </a:extLst>
          </p:cNvPr>
          <p:cNvPicPr>
            <a:picLocks noChangeAspect="1"/>
          </p:cNvPicPr>
          <p:nvPr/>
        </p:nvPicPr>
        <p:blipFill rotWithShape="1">
          <a:blip r:embed="rId2"/>
          <a:srcRect r="13993" b="2"/>
          <a:stretch/>
        </p:blipFill>
        <p:spPr>
          <a:xfrm>
            <a:off x="4654296" y="980836"/>
            <a:ext cx="6903720" cy="4896328"/>
          </a:xfrm>
          <a:prstGeom prst="rect">
            <a:avLst/>
          </a:prstGeom>
        </p:spPr>
      </p:pic>
    </p:spTree>
    <p:extLst>
      <p:ext uri="{BB962C8B-B14F-4D97-AF65-F5344CB8AC3E}">
        <p14:creationId xmlns:p14="http://schemas.microsoft.com/office/powerpoint/2010/main" val="239336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E3140-53E8-CDC5-C427-C2713C0823C5}"/>
              </a:ext>
            </a:extLst>
          </p:cNvPr>
          <p:cNvSpPr>
            <a:spLocks noGrp="1"/>
          </p:cNvSpPr>
          <p:nvPr>
            <p:ph type="title"/>
          </p:nvPr>
        </p:nvSpPr>
        <p:spPr>
          <a:xfrm>
            <a:off x="630936" y="639520"/>
            <a:ext cx="3429000" cy="1719072"/>
          </a:xfrm>
        </p:spPr>
        <p:txBody>
          <a:bodyPr anchor="b">
            <a:normAutofit/>
          </a:bodyPr>
          <a:lstStyle/>
          <a:p>
            <a:r>
              <a:rPr lang="en-US" sz="5400" dirty="0"/>
              <a:t>Who?</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3172A1-88A5-3669-D3A3-4AB2E545BDD1}"/>
              </a:ext>
            </a:extLst>
          </p:cNvPr>
          <p:cNvSpPr>
            <a:spLocks noGrp="1"/>
          </p:cNvSpPr>
          <p:nvPr>
            <p:ph idx="1"/>
          </p:nvPr>
        </p:nvSpPr>
        <p:spPr>
          <a:xfrm>
            <a:off x="630936" y="2807208"/>
            <a:ext cx="3429000" cy="3410712"/>
          </a:xfrm>
        </p:spPr>
        <p:txBody>
          <a:bodyPr anchor="t">
            <a:normAutofit/>
          </a:bodyPr>
          <a:lstStyle/>
          <a:p>
            <a:r>
              <a:rPr lang="en-US" sz="2600" b="0" i="0" dirty="0">
                <a:effectLst/>
              </a:rPr>
              <a:t>Gretchen Elm</a:t>
            </a:r>
          </a:p>
          <a:p>
            <a:pPr lvl="1"/>
            <a:r>
              <a:rPr lang="en-US" sz="2600" b="0" i="0" dirty="0">
                <a:effectLst/>
              </a:rPr>
              <a:t>Information Services Librarian </a:t>
            </a:r>
          </a:p>
          <a:p>
            <a:r>
              <a:rPr lang="en-US" sz="2600" b="0" i="0" dirty="0">
                <a:effectLst/>
              </a:rPr>
              <a:t>Jacqueline Ann Reis</a:t>
            </a:r>
          </a:p>
          <a:p>
            <a:pPr lvl="1"/>
            <a:r>
              <a:rPr lang="en-US" sz="2600" dirty="0"/>
              <a:t>Social work intern</a:t>
            </a:r>
          </a:p>
          <a:p>
            <a:r>
              <a:rPr lang="en-US" sz="2600" dirty="0"/>
              <a:t>PBGSA volunteers</a:t>
            </a:r>
          </a:p>
          <a:p>
            <a:r>
              <a:rPr lang="en-US" sz="2600" dirty="0"/>
              <a:t>PBUSA volunteers</a:t>
            </a:r>
          </a:p>
        </p:txBody>
      </p:sp>
      <p:pic>
        <p:nvPicPr>
          <p:cNvPr id="5" name="Graphic 4" descr="Group of men with solid fill">
            <a:extLst>
              <a:ext uri="{FF2B5EF4-FFF2-40B4-BE49-F238E27FC236}">
                <a16:creationId xmlns:a16="http://schemas.microsoft.com/office/drawing/2014/main" id="{58428422-1FB0-3579-DECE-2F8EFA391C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0320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7C0E6-6A94-5C86-6813-125C14B9F118}"/>
              </a:ext>
            </a:extLst>
          </p:cNvPr>
          <p:cNvSpPr>
            <a:spLocks noGrp="1"/>
          </p:cNvSpPr>
          <p:nvPr>
            <p:ph type="title"/>
          </p:nvPr>
        </p:nvSpPr>
        <p:spPr>
          <a:xfrm>
            <a:off x="572493" y="238539"/>
            <a:ext cx="11018520" cy="1434415"/>
          </a:xfrm>
        </p:spPr>
        <p:txBody>
          <a:bodyPr anchor="b">
            <a:normAutofit/>
          </a:bodyPr>
          <a:lstStyle/>
          <a:p>
            <a:r>
              <a:rPr lang="en-US" sz="5400" dirty="0"/>
              <a:t>How?</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1FF744-87F7-D7D4-4207-080225C71217}"/>
              </a:ext>
            </a:extLst>
          </p:cNvPr>
          <p:cNvSpPr>
            <a:spLocks noGrp="1"/>
          </p:cNvSpPr>
          <p:nvPr>
            <p:ph idx="1"/>
          </p:nvPr>
        </p:nvSpPr>
        <p:spPr>
          <a:xfrm>
            <a:off x="572492" y="1911493"/>
            <a:ext cx="7542807" cy="5724318"/>
          </a:xfrm>
        </p:spPr>
        <p:txBody>
          <a:bodyPr anchor="t">
            <a:noAutofit/>
          </a:bodyPr>
          <a:lstStyle/>
          <a:p>
            <a:r>
              <a:rPr lang="en-US" sz="2600" dirty="0"/>
              <a:t>Right now</a:t>
            </a:r>
          </a:p>
          <a:p>
            <a:pPr lvl="1"/>
            <a:r>
              <a:rPr lang="en-US" sz="2600" b="1" dirty="0">
                <a:highlight>
                  <a:srgbClr val="FFFF00"/>
                </a:highlight>
              </a:rPr>
              <a:t>Get seed donations!</a:t>
            </a:r>
          </a:p>
          <a:p>
            <a:pPr lvl="1"/>
            <a:r>
              <a:rPr lang="en-US" sz="2600" dirty="0"/>
              <a:t>Get cabinet or drawers to store seeds </a:t>
            </a:r>
          </a:p>
          <a:p>
            <a:r>
              <a:rPr lang="en-US" sz="2600" dirty="0"/>
              <a:t>Future</a:t>
            </a:r>
          </a:p>
          <a:p>
            <a:pPr lvl="1"/>
            <a:r>
              <a:rPr lang="en-US" sz="2600" dirty="0"/>
              <a:t>Materials for creating the library 	</a:t>
            </a:r>
          </a:p>
          <a:p>
            <a:pPr lvl="2"/>
            <a:r>
              <a:rPr lang="en-US" sz="2600" dirty="0"/>
              <a:t>Drawer &amp; divider labels</a:t>
            </a:r>
          </a:p>
          <a:p>
            <a:pPr lvl="2"/>
            <a:r>
              <a:rPr lang="en-US" sz="2600" dirty="0"/>
              <a:t>Binder with information on seed in collection</a:t>
            </a:r>
          </a:p>
          <a:p>
            <a:pPr lvl="2"/>
            <a:r>
              <a:rPr lang="en-US" sz="2600" dirty="0"/>
              <a:t>Check in/check out materials </a:t>
            </a:r>
          </a:p>
          <a:p>
            <a:pPr lvl="2"/>
            <a:r>
              <a:rPr lang="en-US" sz="2600" dirty="0"/>
              <a:t>Create &amp; print signage</a:t>
            </a:r>
          </a:p>
          <a:p>
            <a:pPr lvl="2"/>
            <a:r>
              <a:rPr lang="en-US" sz="2600" dirty="0"/>
              <a:t>Coin envelopes for seeds</a:t>
            </a:r>
          </a:p>
          <a:p>
            <a:pPr lvl="1"/>
            <a:r>
              <a:rPr lang="en-US" sz="2600" dirty="0"/>
              <a:t>Weekly inventory &amp; maintenance of library!</a:t>
            </a:r>
          </a:p>
        </p:txBody>
      </p:sp>
      <p:pic>
        <p:nvPicPr>
          <p:cNvPr id="4" name="Picture 3">
            <a:extLst>
              <a:ext uri="{FF2B5EF4-FFF2-40B4-BE49-F238E27FC236}">
                <a16:creationId xmlns:a16="http://schemas.microsoft.com/office/drawing/2014/main" id="{38E0527B-2B1E-6D90-FC14-53956108830C}"/>
              </a:ext>
            </a:extLst>
          </p:cNvPr>
          <p:cNvPicPr>
            <a:picLocks noChangeAspect="1"/>
          </p:cNvPicPr>
          <p:nvPr/>
        </p:nvPicPr>
        <p:blipFill rotWithShape="1">
          <a:blip r:embed="rId2"/>
          <a:srcRect l="15437" r="13853" b="2"/>
          <a:stretch/>
        </p:blipFill>
        <p:spPr>
          <a:xfrm>
            <a:off x="7675658" y="2093976"/>
            <a:ext cx="3941064" cy="4096512"/>
          </a:xfrm>
          <a:prstGeom prst="rect">
            <a:avLst/>
          </a:prstGeom>
        </p:spPr>
      </p:pic>
    </p:spTree>
    <p:extLst>
      <p:ext uri="{BB962C8B-B14F-4D97-AF65-F5344CB8AC3E}">
        <p14:creationId xmlns:p14="http://schemas.microsoft.com/office/powerpoint/2010/main" val="394504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5E1F6-6FFB-F5D5-66AA-13B04E8A787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When?</a:t>
            </a:r>
          </a:p>
        </p:txBody>
      </p:sp>
      <p:sp>
        <p:nvSpPr>
          <p:cNvPr id="104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wnload HD Now Toronto - Now Transparent Transparent PNG Image -  NicePNG.com">
            <a:extLst>
              <a:ext uri="{FF2B5EF4-FFF2-40B4-BE49-F238E27FC236}">
                <a16:creationId xmlns:a16="http://schemas.microsoft.com/office/drawing/2014/main" id="{5E615B7A-11F3-7D0E-3575-FF4709582F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23045"/>
            <a:ext cx="7214616" cy="418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1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17D364EB-8C53-9075-B5C4-B091A68CE82E}"/>
              </a:ext>
            </a:extLst>
          </p:cNvPr>
          <p:cNvPicPr>
            <a:picLocks noChangeAspect="1"/>
          </p:cNvPicPr>
          <p:nvPr/>
        </p:nvPicPr>
        <p:blipFill rotWithShape="1">
          <a:blip r:embed="rId2"/>
          <a:srcRect l="11146" r="9542"/>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914731-0782-B840-4FEE-CF8CB6083CDF}"/>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dirty="0"/>
              <a:t>Community Input</a:t>
            </a:r>
          </a:p>
        </p:txBody>
      </p:sp>
      <p:pic>
        <p:nvPicPr>
          <p:cNvPr id="6" name="Picture 5" descr="Qr code&#10;&#10;Description automatically generated">
            <a:extLst>
              <a:ext uri="{FF2B5EF4-FFF2-40B4-BE49-F238E27FC236}">
                <a16:creationId xmlns:a16="http://schemas.microsoft.com/office/drawing/2014/main" id="{217BC482-A6E4-CC1F-D80D-79B2DBE98B30}"/>
              </a:ext>
            </a:extLst>
          </p:cNvPr>
          <p:cNvPicPr>
            <a:picLocks noChangeAspect="1"/>
          </p:cNvPicPr>
          <p:nvPr/>
        </p:nvPicPr>
        <p:blipFill>
          <a:blip r:embed="rId3"/>
          <a:stretch>
            <a:fillRect/>
          </a:stretch>
        </p:blipFill>
        <p:spPr>
          <a:xfrm>
            <a:off x="1408079" y="4435475"/>
            <a:ext cx="1905000" cy="1905000"/>
          </a:xfrm>
          <a:prstGeom prst="rect">
            <a:avLst/>
          </a:prstGeom>
        </p:spPr>
      </p:pic>
    </p:spTree>
    <p:extLst>
      <p:ext uri="{BB962C8B-B14F-4D97-AF65-F5344CB8AC3E}">
        <p14:creationId xmlns:p14="http://schemas.microsoft.com/office/powerpoint/2010/main" val="410271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3D black question marks with one yellow question mark">
            <a:extLst>
              <a:ext uri="{FF2B5EF4-FFF2-40B4-BE49-F238E27FC236}">
                <a16:creationId xmlns:a16="http://schemas.microsoft.com/office/drawing/2014/main" id="{AA74970D-1185-3FD2-FC88-7B51EDF2719C}"/>
              </a:ext>
            </a:extLst>
          </p:cNvPr>
          <p:cNvPicPr>
            <a:picLocks noChangeAspect="1"/>
          </p:cNvPicPr>
          <p:nvPr/>
        </p:nvPicPr>
        <p:blipFill rotWithShape="1">
          <a:blip r:embed="rId2"/>
          <a:srcRect l="28990" r="6122" b="1"/>
          <a:stretch/>
        </p:blipFill>
        <p:spPr>
          <a:xfrm>
            <a:off x="-3047" y="10"/>
            <a:ext cx="12191999" cy="6857990"/>
          </a:xfrm>
          <a:prstGeom prst="rect">
            <a:avLst/>
          </a:prstGeom>
        </p:spPr>
      </p:pic>
      <p:sp>
        <p:nvSpPr>
          <p:cNvPr id="2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E1CF5-D3D9-633F-E8A8-81C12BFD2EA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Poll Everywhere Presenter">
                <a:extLst>
                  <a:ext uri="{FF2B5EF4-FFF2-40B4-BE49-F238E27FC236}">
                    <a16:creationId xmlns:a16="http://schemas.microsoft.com/office/drawing/2014/main" id="{D578FC2E-A53A-78E2-8628-7CC38AFC1329}"/>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title="Poll Everywhere Presenter">
                <a:extLst>
                  <a:ext uri="{FF2B5EF4-FFF2-40B4-BE49-F238E27FC236}">
                    <a16:creationId xmlns:a16="http://schemas.microsoft.com/office/drawing/2014/main" id="{D578FC2E-A53A-78E2-8628-7CC38AFC1329}"/>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93140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F552-942D-657C-FBB3-EA70F01E8C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0D2525-8282-D0FD-6A5E-5F5E400254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709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B6535DCC-B430-7643-B042-32764A0D7FD1}">
  <we:reference id="wa104218073" version="3.0.0.1" store="en-US" storeType="OMEX"/>
  <we:alternateReferences>
    <we:reference id="WA104218073" version="3.0.0.1" store="WA104218073" storeType="OMEX"/>
  </we:alternateReferences>
  <we:properties>
    <we:property name="appSlideData" value="{&quot;slideId&quot;:263,&quot;confidenceLevel&quot;:2}"/>
    <we:property name="url" value="&quot;free_text_poll/AQWyVPemZ3UI32wz7WquB&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TotalTime>
  <Words>160</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What?</vt:lpstr>
      <vt:lpstr>Where?</vt:lpstr>
      <vt:lpstr>Who?</vt:lpstr>
      <vt:lpstr>How?</vt:lpstr>
      <vt:lpstr>When?</vt:lpstr>
      <vt:lpstr>Community Input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Rose Blanco</dc:creator>
  <cp:lastModifiedBy>Summer Rose Blanco</cp:lastModifiedBy>
  <cp:revision>1</cp:revision>
  <dcterms:created xsi:type="dcterms:W3CDTF">2023-01-23T01:04:24Z</dcterms:created>
  <dcterms:modified xsi:type="dcterms:W3CDTF">2023-01-23T01:44:05Z</dcterms:modified>
</cp:coreProperties>
</file>