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8465-C433-D0DC-2C5A-42468F009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D20963-DFC4-14AA-36BD-E88C53CCC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BB723D-044F-627A-FAEF-60A0E28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B5E65F-6F83-61AF-9541-5B92F7CA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E4CC0-2BFC-E6C6-1F33-3D2D4D46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78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F6CB3-FA73-F9F8-4ACA-1A12A4B8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B2AB20-4AE5-C282-CC5C-644DD5930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E2E5C3-BA32-6A26-958C-1F4C1A3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8C0C3E-FBAC-D739-C2E6-867329A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C4E480-1990-0758-20E9-03342BE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773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A1AD05-EA1A-E91C-FEA1-D76F629F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EBEE88-6482-F850-903A-32C68F7C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E6E373-8C99-717B-B860-4773188F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CC68B8-0093-1EEF-D82A-CE953B5C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DDCDCB-75EC-F706-444F-F190345E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1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3EE0-CFD9-E39F-A4C0-F4D5C71F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C9BEE3-5632-3671-5BF0-557A0FB6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69A25D-B95C-B14B-A9DC-0A1E57BF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3903B5-4727-16FB-9A2D-E67E986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F6D205-80AC-FC46-FED5-E1F0C835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44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42F32-D7D6-ACDE-8460-F3A0CC06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057A39-2B57-CC13-122B-D590D50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6D2E5C-D3FA-B3FF-418D-19CC0E47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1803F9-7C2C-D110-2CF1-A73DBBAE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A4FD1A-338E-D269-2EBD-0DAB3A97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1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8CE91-F505-A2FC-73A0-5E1D71EE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CDE47-6F2C-FC86-A307-69A2688AF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4F62D6-F07C-E371-A29C-702A4F4A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64639C-7A80-D47D-F8D9-636D9E92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D391D2-E08B-64C7-657E-74C21D03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2E7EB2-0284-9C8A-FF4B-2D549D2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14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51BCF-B980-8C79-1DC6-07B9C58E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E42F33-1EB7-2CD1-5ED4-D3EA5B20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30176B-5606-5CF6-3320-4D747A7A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78B378-A0FC-C576-E1D8-A863D44F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4F916B-543B-8597-EC84-AD5650B28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6B431E9-BA7A-BE95-F71F-9F70FEB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A5285D-3047-BB5E-02A8-C277698D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C1F78C-90C5-1ABE-EF3C-06BC41CD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68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E3B8B-EF88-FCD7-F664-B5D802D3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BCF281-A1E0-5C85-385A-50EBE22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A049BB-BE13-4208-41D9-77601B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E5F224-D451-7B88-DD0A-8F990948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85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209263B-AC3A-A066-1B11-C7B00C5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29AF53-C152-3FA6-6FC9-8E0D4B6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933D32-B2A8-079C-0543-9B539DB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48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55F8E-7749-ABA4-338E-1854878E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B26C2-C24F-970A-7B1F-3A861056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E073AB-3BCB-5C39-9E54-387CB59E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9A1858-C9DC-AE2F-7C8D-3388CBE4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16F7F3-C7B8-0E28-AA9E-A454E72C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8ACD7D-6ACD-1D73-EB4D-8E930139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9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AAE3-AC9F-BB60-4210-1B33A820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3DAD2FB-E8E8-F031-6944-6344C52C9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7197F-8C36-D174-C14F-E823144D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067E5D-F2E0-3697-53F4-10199EC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44A31D-7C19-9B28-9123-1FC290B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182AC5-21F1-1F5B-CA4C-9E6A0435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19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0BFA20B-ECA0-FC08-95F6-1B4D7990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4FD42B-2678-760D-3F6B-0410DC39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F482E8-A596-3E45-08A0-EDBF8269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A19D-1F81-4FCA-A8CD-7D23A5CAB73D}" type="datetimeFigureOut">
              <a:rPr lang="en-NL" smtClean="0"/>
              <a:t>04/02/2023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E727A-ACF8-B3BF-38DA-BC5C02ABE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BEA8D-B64B-4F87-E6CC-8350F49D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336F-F31B-4B18-ABE4-C12FCAEB246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57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8240-2F4F-5A49-103A-A2C28928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D047B3-CB27-7B3B-D8F4-50C65A265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669B22-465B-8937-D5A8-55DFAB81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-166515"/>
            <a:ext cx="12469091" cy="73529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4546560-D149-D9C1-1ECB-B8747A406013}"/>
              </a:ext>
            </a:extLst>
          </p:cNvPr>
          <p:cNvSpPr/>
          <p:nvPr/>
        </p:nvSpPr>
        <p:spPr>
          <a:xfrm>
            <a:off x="4679030" y="199033"/>
            <a:ext cx="3696588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IoT</a:t>
            </a:r>
            <a:r>
              <a:rPr lang="nl-N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 </a:t>
            </a:r>
            <a:r>
              <a:rPr lang="nl-NL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Beehive</a:t>
            </a:r>
            <a:endParaRPr lang="nl-NL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nl-NL" sz="2800" b="1" i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Door Michelle Udo</a:t>
            </a:r>
            <a:endParaRPr lang="nl-NL" sz="28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8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8240-2F4F-5A49-103A-A2C28928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D047B3-CB27-7B3B-D8F4-50C65A265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669B22-465B-8937-D5A8-55DFAB81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-166515"/>
            <a:ext cx="12469091" cy="73529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4546560-D149-D9C1-1ECB-B8747A406013}"/>
              </a:ext>
            </a:extLst>
          </p:cNvPr>
          <p:cNvSpPr/>
          <p:nvPr/>
        </p:nvSpPr>
        <p:spPr>
          <a:xfrm>
            <a:off x="1184334" y="0"/>
            <a:ext cx="982333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Eisen </a:t>
            </a: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</a:t>
            </a:r>
            <a:r>
              <a:rPr lang="nl-NL" sz="2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sec</a:t>
            </a: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ase</a:t>
            </a:r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</a:t>
            </a:r>
          </a:p>
          <a:p>
            <a:pPr algn="ctr"/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Detecteren wanneer de bijenkast wordt verplaatst en in welke positie de bijenkast staat</a:t>
            </a:r>
          </a:p>
          <a:p>
            <a:pPr algn="ctr"/>
            <a:r>
              <a:rPr lang="nl-NL" sz="20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(rechtop of op zijn zijkant).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Meten hoeveel honing er in de kast zit.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Activiteiten van de bijen waarnemen.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Zijn eigen health-state waarnemen en doorgeven.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8240-2F4F-5A49-103A-A2C28928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D047B3-CB27-7B3B-D8F4-50C65A265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669B22-465B-8937-D5A8-55DFAB81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-166515"/>
            <a:ext cx="12469091" cy="73529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4546560-D149-D9C1-1ECB-B8747A406013}"/>
              </a:ext>
            </a:extLst>
          </p:cNvPr>
          <p:cNvSpPr/>
          <p:nvPr/>
        </p:nvSpPr>
        <p:spPr>
          <a:xfrm>
            <a:off x="3615779" y="0"/>
            <a:ext cx="496046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Demonstratie</a:t>
            </a:r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</a:t>
            </a:r>
          </a:p>
          <a:p>
            <a:pPr algn="ctr"/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BeePerformance</a:t>
            </a:r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Nodered</a:t>
            </a:r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GUI &amp; </a:t>
            </a: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Grafana</a:t>
            </a: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Alarm bericht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89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8240-2F4F-5A49-103A-A2C289285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D047B3-CB27-7B3B-D8F4-50C65A265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669B22-465B-8937-D5A8-55DFAB81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-166515"/>
            <a:ext cx="12469091" cy="73529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4546560-D149-D9C1-1ECB-B8747A406013}"/>
              </a:ext>
            </a:extLst>
          </p:cNvPr>
          <p:cNvSpPr/>
          <p:nvPr/>
        </p:nvSpPr>
        <p:spPr>
          <a:xfrm>
            <a:off x="4453703" y="0"/>
            <a:ext cx="3284618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Vragen?</a:t>
            </a:r>
            <a:endParaRPr lang="nl-NL" sz="7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nl-NL" sz="20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40529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Michelle Udo</dc:creator>
  <cp:lastModifiedBy>Michelle Udo</cp:lastModifiedBy>
  <cp:revision>1</cp:revision>
  <dcterms:created xsi:type="dcterms:W3CDTF">2023-02-04T21:12:21Z</dcterms:created>
  <dcterms:modified xsi:type="dcterms:W3CDTF">2023-02-04T21:37:49Z</dcterms:modified>
</cp:coreProperties>
</file>