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72" r:id="rId12"/>
    <p:sldId id="267" r:id="rId13"/>
    <p:sldId id="268" r:id="rId14"/>
    <p:sldId id="269" r:id="rId15"/>
    <p:sldId id="270" r:id="rId16"/>
    <p:sldId id="271" r:id="rId17"/>
    <p:sldId id="280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CD56C1-8970-4F80-9E6A-C32D96D6049E}" v="66" dt="2020-11-19T02:09:44.3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62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rsimar Mangat" userId="29457504b3697cc0" providerId="LiveId" clId="{56CD56C1-8970-4F80-9E6A-C32D96D6049E}"/>
    <pc:docChg chg="undo custSel addSld delSld modSld sldOrd">
      <pc:chgData name="Harsimar Mangat" userId="29457504b3697cc0" providerId="LiveId" clId="{56CD56C1-8970-4F80-9E6A-C32D96D6049E}" dt="2020-11-19T03:45:26.873" v="5783" actId="20577"/>
      <pc:docMkLst>
        <pc:docMk/>
      </pc:docMkLst>
      <pc:sldChg chg="modSp mod">
        <pc:chgData name="Harsimar Mangat" userId="29457504b3697cc0" providerId="LiveId" clId="{56CD56C1-8970-4F80-9E6A-C32D96D6049E}" dt="2020-11-19T03:45:26.873" v="5783" actId="20577"/>
        <pc:sldMkLst>
          <pc:docMk/>
          <pc:sldMk cId="2741891285" sldId="256"/>
        </pc:sldMkLst>
        <pc:spChg chg="mod">
          <ac:chgData name="Harsimar Mangat" userId="29457504b3697cc0" providerId="LiveId" clId="{56CD56C1-8970-4F80-9E6A-C32D96D6049E}" dt="2020-11-19T03:45:23.596" v="5768" actId="20577"/>
          <ac:spMkLst>
            <pc:docMk/>
            <pc:sldMk cId="2741891285" sldId="256"/>
            <ac:spMk id="2" creationId="{5FE60003-C2CF-4311-A679-176761AE6C73}"/>
          </ac:spMkLst>
        </pc:spChg>
        <pc:spChg chg="mod">
          <ac:chgData name="Harsimar Mangat" userId="29457504b3697cc0" providerId="LiveId" clId="{56CD56C1-8970-4F80-9E6A-C32D96D6049E}" dt="2020-11-19T03:45:26.873" v="5783" actId="20577"/>
          <ac:spMkLst>
            <pc:docMk/>
            <pc:sldMk cId="2741891285" sldId="256"/>
            <ac:spMk id="3" creationId="{CB0661B7-0998-43FF-BC44-543F06BABA1F}"/>
          </ac:spMkLst>
        </pc:spChg>
      </pc:sldChg>
      <pc:sldChg chg="modSp mod">
        <pc:chgData name="Harsimar Mangat" userId="29457504b3697cc0" providerId="LiveId" clId="{56CD56C1-8970-4F80-9E6A-C32D96D6049E}" dt="2020-11-19T02:12:09.097" v="5742" actId="20577"/>
        <pc:sldMkLst>
          <pc:docMk/>
          <pc:sldMk cId="1876415015" sldId="258"/>
        </pc:sldMkLst>
        <pc:spChg chg="mod">
          <ac:chgData name="Harsimar Mangat" userId="29457504b3697cc0" providerId="LiveId" clId="{56CD56C1-8970-4F80-9E6A-C32D96D6049E}" dt="2020-11-19T02:12:09.097" v="5742" actId="20577"/>
          <ac:spMkLst>
            <pc:docMk/>
            <pc:sldMk cId="1876415015" sldId="258"/>
            <ac:spMk id="4" creationId="{95028003-6BD5-49F2-88F0-4D1878E5873D}"/>
          </ac:spMkLst>
        </pc:spChg>
      </pc:sldChg>
      <pc:sldChg chg="addSp delSp modSp new del mod">
        <pc:chgData name="Harsimar Mangat" userId="29457504b3697cc0" providerId="LiveId" clId="{56CD56C1-8970-4F80-9E6A-C32D96D6049E}" dt="2020-11-17T14:23:19.100" v="564" actId="47"/>
        <pc:sldMkLst>
          <pc:docMk/>
          <pc:sldMk cId="3141151253" sldId="259"/>
        </pc:sldMkLst>
        <pc:spChg chg="mod">
          <ac:chgData name="Harsimar Mangat" userId="29457504b3697cc0" providerId="LiveId" clId="{56CD56C1-8970-4F80-9E6A-C32D96D6049E}" dt="2020-11-17T14:19:13.828" v="249" actId="21"/>
          <ac:spMkLst>
            <pc:docMk/>
            <pc:sldMk cId="3141151253" sldId="259"/>
            <ac:spMk id="2" creationId="{1B2942C2-CC6A-492A-99AB-8F347DE1AF2C}"/>
          </ac:spMkLst>
        </pc:spChg>
        <pc:spChg chg="del mod">
          <ac:chgData name="Harsimar Mangat" userId="29457504b3697cc0" providerId="LiveId" clId="{56CD56C1-8970-4F80-9E6A-C32D96D6049E}" dt="2020-11-17T14:01:35.431" v="5"/>
          <ac:spMkLst>
            <pc:docMk/>
            <pc:sldMk cId="3141151253" sldId="259"/>
            <ac:spMk id="3" creationId="{EB9E6D9A-F3E4-42DF-9F59-AA1818E8117D}"/>
          </ac:spMkLst>
        </pc:spChg>
        <pc:spChg chg="add mod">
          <ac:chgData name="Harsimar Mangat" userId="29457504b3697cc0" providerId="LiveId" clId="{56CD56C1-8970-4F80-9E6A-C32D96D6049E}" dt="2020-11-17T14:06:28.497" v="242" actId="20577"/>
          <ac:spMkLst>
            <pc:docMk/>
            <pc:sldMk cId="3141151253" sldId="259"/>
            <ac:spMk id="5" creationId="{530E0E7C-1F6B-4FB0-B6F6-A60E5EF52B61}"/>
          </ac:spMkLst>
        </pc:spChg>
        <pc:spChg chg="add mod">
          <ac:chgData name="Harsimar Mangat" userId="29457504b3697cc0" providerId="LiveId" clId="{56CD56C1-8970-4F80-9E6A-C32D96D6049E}" dt="2020-11-17T14:19:59.430" v="292" actId="14100"/>
          <ac:spMkLst>
            <pc:docMk/>
            <pc:sldMk cId="3141151253" sldId="259"/>
            <ac:spMk id="8" creationId="{A7F51197-338E-4D4F-B674-B12C4CB1B7F1}"/>
          </ac:spMkLst>
        </pc:spChg>
        <pc:picChg chg="add del mod">
          <ac:chgData name="Harsimar Mangat" userId="29457504b3697cc0" providerId="LiveId" clId="{56CD56C1-8970-4F80-9E6A-C32D96D6049E}" dt="2020-11-17T14:19:06.808" v="247" actId="21"/>
          <ac:picMkLst>
            <pc:docMk/>
            <pc:sldMk cId="3141151253" sldId="259"/>
            <ac:picMk id="4" creationId="{A9FACB3A-D621-4275-807D-EC3F06721DE9}"/>
          </ac:picMkLst>
        </pc:picChg>
        <pc:picChg chg="add del mod">
          <ac:chgData name="Harsimar Mangat" userId="29457504b3697cc0" providerId="LiveId" clId="{56CD56C1-8970-4F80-9E6A-C32D96D6049E}" dt="2020-11-17T14:19:17.789" v="251" actId="21"/>
          <ac:picMkLst>
            <pc:docMk/>
            <pc:sldMk cId="3141151253" sldId="259"/>
            <ac:picMk id="6" creationId="{CD926F46-FABF-401C-BEC3-9ECD6E84F5E4}"/>
          </ac:picMkLst>
        </pc:picChg>
      </pc:sldChg>
      <pc:sldChg chg="addSp delSp modSp new mod">
        <pc:chgData name="Harsimar Mangat" userId="29457504b3697cc0" providerId="LiveId" clId="{56CD56C1-8970-4F80-9E6A-C32D96D6049E}" dt="2020-11-17T14:23:17.058" v="563" actId="20577"/>
        <pc:sldMkLst>
          <pc:docMk/>
          <pc:sldMk cId="4276809670" sldId="260"/>
        </pc:sldMkLst>
        <pc:spChg chg="mod">
          <ac:chgData name="Harsimar Mangat" userId="29457504b3697cc0" providerId="LiveId" clId="{56CD56C1-8970-4F80-9E6A-C32D96D6049E}" dt="2020-11-17T14:23:09.439" v="545" actId="20577"/>
          <ac:spMkLst>
            <pc:docMk/>
            <pc:sldMk cId="4276809670" sldId="260"/>
            <ac:spMk id="2" creationId="{DD18CBF1-5EC4-4906-BECA-B6422353FEA8}"/>
          </ac:spMkLst>
        </pc:spChg>
        <pc:spChg chg="mod">
          <ac:chgData name="Harsimar Mangat" userId="29457504b3697cc0" providerId="LiveId" clId="{56CD56C1-8970-4F80-9E6A-C32D96D6049E}" dt="2020-11-17T14:19:23.687" v="266" actId="20577"/>
          <ac:spMkLst>
            <pc:docMk/>
            <pc:sldMk cId="4276809670" sldId="260"/>
            <ac:spMk id="3" creationId="{879CF06B-9210-4FAE-9709-0026A51B436C}"/>
          </ac:spMkLst>
        </pc:spChg>
        <pc:spChg chg="del">
          <ac:chgData name="Harsimar Mangat" userId="29457504b3697cc0" providerId="LiveId" clId="{56CD56C1-8970-4F80-9E6A-C32D96D6049E}" dt="2020-11-17T14:19:09.175" v="248"/>
          <ac:spMkLst>
            <pc:docMk/>
            <pc:sldMk cId="4276809670" sldId="260"/>
            <ac:spMk id="4" creationId="{FCF1AC78-F219-46C7-8B40-83A4E39E6BA8}"/>
          </ac:spMkLst>
        </pc:spChg>
        <pc:spChg chg="mod">
          <ac:chgData name="Harsimar Mangat" userId="29457504b3697cc0" providerId="LiveId" clId="{56CD56C1-8970-4F80-9E6A-C32D96D6049E}" dt="2020-11-17T14:23:17.058" v="563" actId="20577"/>
          <ac:spMkLst>
            <pc:docMk/>
            <pc:sldMk cId="4276809670" sldId="260"/>
            <ac:spMk id="5" creationId="{C2B34724-57CD-400A-85A5-A9B316BC4744}"/>
          </ac:spMkLst>
        </pc:spChg>
        <pc:spChg chg="del">
          <ac:chgData name="Harsimar Mangat" userId="29457504b3697cc0" providerId="LiveId" clId="{56CD56C1-8970-4F80-9E6A-C32D96D6049E}" dt="2020-11-17T14:19:19.346" v="252" actId="22"/>
          <ac:spMkLst>
            <pc:docMk/>
            <pc:sldMk cId="4276809670" sldId="260"/>
            <ac:spMk id="6" creationId="{E58699B3-9762-4D63-92DF-81AE42BF72A2}"/>
          </ac:spMkLst>
        </pc:spChg>
        <pc:spChg chg="add mod">
          <ac:chgData name="Harsimar Mangat" userId="29457504b3697cc0" providerId="LiveId" clId="{56CD56C1-8970-4F80-9E6A-C32D96D6049E}" dt="2020-11-17T14:21:11.777" v="512" actId="20577"/>
          <ac:spMkLst>
            <pc:docMk/>
            <pc:sldMk cId="4276809670" sldId="260"/>
            <ac:spMk id="11" creationId="{34C9D5CA-B0CA-43FA-A56D-B33C645459C0}"/>
          </ac:spMkLst>
        </pc:spChg>
        <pc:spChg chg="add del mod">
          <ac:chgData name="Harsimar Mangat" userId="29457504b3697cc0" providerId="LiveId" clId="{56CD56C1-8970-4F80-9E6A-C32D96D6049E}" dt="2020-11-17T14:20:55.342" v="468" actId="478"/>
          <ac:spMkLst>
            <pc:docMk/>
            <pc:sldMk cId="4276809670" sldId="260"/>
            <ac:spMk id="13" creationId="{E19D6E19-A892-4E2B-B43E-E7873C606CA9}"/>
          </ac:spMkLst>
        </pc:spChg>
        <pc:picChg chg="add mod">
          <ac:chgData name="Harsimar Mangat" userId="29457504b3697cc0" providerId="LiveId" clId="{56CD56C1-8970-4F80-9E6A-C32D96D6049E}" dt="2020-11-17T14:19:56.959" v="291" actId="14100"/>
          <ac:picMkLst>
            <pc:docMk/>
            <pc:sldMk cId="4276809670" sldId="260"/>
            <ac:picMk id="7" creationId="{65B761C2-E10E-4A2A-A0EE-F558931250BE}"/>
          </ac:picMkLst>
        </pc:picChg>
        <pc:picChg chg="add mod">
          <ac:chgData name="Harsimar Mangat" userId="29457504b3697cc0" providerId="LiveId" clId="{56CD56C1-8970-4F80-9E6A-C32D96D6049E}" dt="2020-11-17T14:21:09.601" v="510" actId="1076"/>
          <ac:picMkLst>
            <pc:docMk/>
            <pc:sldMk cId="4276809670" sldId="260"/>
            <ac:picMk id="9" creationId="{39674FBB-5313-41AA-9D19-D19A2BC138E7}"/>
          </ac:picMkLst>
        </pc:picChg>
        <pc:picChg chg="add mod">
          <ac:chgData name="Harsimar Mangat" userId="29457504b3697cc0" providerId="LiveId" clId="{56CD56C1-8970-4F80-9E6A-C32D96D6049E}" dt="2020-11-17T14:21:48.954" v="516" actId="1076"/>
          <ac:picMkLst>
            <pc:docMk/>
            <pc:sldMk cId="4276809670" sldId="260"/>
            <ac:picMk id="14" creationId="{68B9B97C-6557-4873-AE7D-79D16EAF8C55}"/>
          </ac:picMkLst>
        </pc:picChg>
      </pc:sldChg>
      <pc:sldChg chg="addSp delSp modSp add mod">
        <pc:chgData name="Harsimar Mangat" userId="29457504b3697cc0" providerId="LiveId" clId="{56CD56C1-8970-4F80-9E6A-C32D96D6049E}" dt="2020-11-17T14:43:52.471" v="1352" actId="20577"/>
        <pc:sldMkLst>
          <pc:docMk/>
          <pc:sldMk cId="3363745828" sldId="261"/>
        </pc:sldMkLst>
        <pc:spChg chg="mod">
          <ac:chgData name="Harsimar Mangat" userId="29457504b3697cc0" providerId="LiveId" clId="{56CD56C1-8970-4F80-9E6A-C32D96D6049E}" dt="2020-11-17T14:43:52.471" v="1352" actId="20577"/>
          <ac:spMkLst>
            <pc:docMk/>
            <pc:sldMk cId="3363745828" sldId="261"/>
            <ac:spMk id="2" creationId="{DD18CBF1-5EC4-4906-BECA-B6422353FEA8}"/>
          </ac:spMkLst>
        </pc:spChg>
        <pc:spChg chg="mod">
          <ac:chgData name="Harsimar Mangat" userId="29457504b3697cc0" providerId="LiveId" clId="{56CD56C1-8970-4F80-9E6A-C32D96D6049E}" dt="2020-11-17T14:33:28.365" v="747" actId="20577"/>
          <ac:spMkLst>
            <pc:docMk/>
            <pc:sldMk cId="3363745828" sldId="261"/>
            <ac:spMk id="3" creationId="{879CF06B-9210-4FAE-9709-0026A51B436C}"/>
          </ac:spMkLst>
        </pc:spChg>
        <pc:spChg chg="mod">
          <ac:chgData name="Harsimar Mangat" userId="29457504b3697cc0" providerId="LiveId" clId="{56CD56C1-8970-4F80-9E6A-C32D96D6049E}" dt="2020-11-17T14:33:24.888" v="744" actId="20577"/>
          <ac:spMkLst>
            <pc:docMk/>
            <pc:sldMk cId="3363745828" sldId="261"/>
            <ac:spMk id="5" creationId="{C2B34724-57CD-400A-85A5-A9B316BC4744}"/>
          </ac:spMkLst>
        </pc:spChg>
        <pc:spChg chg="add del mod">
          <ac:chgData name="Harsimar Mangat" userId="29457504b3697cc0" providerId="LiveId" clId="{56CD56C1-8970-4F80-9E6A-C32D96D6049E}" dt="2020-11-17T14:27:43.687" v="574" actId="478"/>
          <ac:spMkLst>
            <pc:docMk/>
            <pc:sldMk cId="3363745828" sldId="261"/>
            <ac:spMk id="6" creationId="{580B1736-1441-4CC7-84D3-EBC74A530635}"/>
          </ac:spMkLst>
        </pc:spChg>
        <pc:spChg chg="mod">
          <ac:chgData name="Harsimar Mangat" userId="29457504b3697cc0" providerId="LiveId" clId="{56CD56C1-8970-4F80-9E6A-C32D96D6049E}" dt="2020-11-17T14:43:33.113" v="1349" actId="20577"/>
          <ac:spMkLst>
            <pc:docMk/>
            <pc:sldMk cId="3363745828" sldId="261"/>
            <ac:spMk id="11" creationId="{34C9D5CA-B0CA-43FA-A56D-B33C645459C0}"/>
          </ac:spMkLst>
        </pc:spChg>
        <pc:spChg chg="add del mod">
          <ac:chgData name="Harsimar Mangat" userId="29457504b3697cc0" providerId="LiveId" clId="{56CD56C1-8970-4F80-9E6A-C32D96D6049E}" dt="2020-11-17T14:34:01.848" v="750" actId="478"/>
          <ac:spMkLst>
            <pc:docMk/>
            <pc:sldMk cId="3363745828" sldId="261"/>
            <ac:spMk id="12" creationId="{5C40B4C5-3E57-44CD-AACC-5D1FB66CBEF6}"/>
          </ac:spMkLst>
        </pc:spChg>
        <pc:picChg chg="del">
          <ac:chgData name="Harsimar Mangat" userId="29457504b3697cc0" providerId="LiveId" clId="{56CD56C1-8970-4F80-9E6A-C32D96D6049E}" dt="2020-11-17T14:27:39.702" v="571" actId="478"/>
          <ac:picMkLst>
            <pc:docMk/>
            <pc:sldMk cId="3363745828" sldId="261"/>
            <ac:picMk id="7" creationId="{65B761C2-E10E-4A2A-A0EE-F558931250BE}"/>
          </ac:picMkLst>
        </pc:picChg>
        <pc:picChg chg="add del mod">
          <ac:chgData name="Harsimar Mangat" userId="29457504b3697cc0" providerId="LiveId" clId="{56CD56C1-8970-4F80-9E6A-C32D96D6049E}" dt="2020-11-17T14:39:16.693" v="877" actId="478"/>
          <ac:picMkLst>
            <pc:docMk/>
            <pc:sldMk cId="3363745828" sldId="261"/>
            <ac:picMk id="8" creationId="{7EB39B8A-7AB2-43CC-986B-9EADE35AA915}"/>
          </ac:picMkLst>
        </pc:picChg>
        <pc:picChg chg="del">
          <ac:chgData name="Harsimar Mangat" userId="29457504b3697cc0" providerId="LiveId" clId="{56CD56C1-8970-4F80-9E6A-C32D96D6049E}" dt="2020-11-17T14:33:59.407" v="748" actId="478"/>
          <ac:picMkLst>
            <pc:docMk/>
            <pc:sldMk cId="3363745828" sldId="261"/>
            <ac:picMk id="9" creationId="{39674FBB-5313-41AA-9D19-D19A2BC138E7}"/>
          </ac:picMkLst>
        </pc:picChg>
        <pc:picChg chg="add mod">
          <ac:chgData name="Harsimar Mangat" userId="29457504b3697cc0" providerId="LiveId" clId="{56CD56C1-8970-4F80-9E6A-C32D96D6049E}" dt="2020-11-17T14:34:04.412" v="751" actId="1076"/>
          <ac:picMkLst>
            <pc:docMk/>
            <pc:sldMk cId="3363745828" sldId="261"/>
            <ac:picMk id="13" creationId="{4A439CBF-5847-44C9-8910-B612C69C2F51}"/>
          </ac:picMkLst>
        </pc:picChg>
        <pc:picChg chg="del mod">
          <ac:chgData name="Harsimar Mangat" userId="29457504b3697cc0" providerId="LiveId" clId="{56CD56C1-8970-4F80-9E6A-C32D96D6049E}" dt="2020-11-17T14:37:44.878" v="753" actId="478"/>
          <ac:picMkLst>
            <pc:docMk/>
            <pc:sldMk cId="3363745828" sldId="261"/>
            <ac:picMk id="14" creationId="{68B9B97C-6557-4873-AE7D-79D16EAF8C55}"/>
          </ac:picMkLst>
        </pc:picChg>
        <pc:picChg chg="add mod">
          <ac:chgData name="Harsimar Mangat" userId="29457504b3697cc0" providerId="LiveId" clId="{56CD56C1-8970-4F80-9E6A-C32D96D6049E}" dt="2020-11-17T14:37:56.571" v="757" actId="1076"/>
          <ac:picMkLst>
            <pc:docMk/>
            <pc:sldMk cId="3363745828" sldId="261"/>
            <ac:picMk id="15" creationId="{F8360AD6-7A40-4E91-9B9B-F09E71C5D940}"/>
          </ac:picMkLst>
        </pc:picChg>
        <pc:picChg chg="add mod">
          <ac:chgData name="Harsimar Mangat" userId="29457504b3697cc0" providerId="LiveId" clId="{56CD56C1-8970-4F80-9E6A-C32D96D6049E}" dt="2020-11-17T14:39:26.702" v="883" actId="1076"/>
          <ac:picMkLst>
            <pc:docMk/>
            <pc:sldMk cId="3363745828" sldId="261"/>
            <ac:picMk id="16" creationId="{AA74BE21-FB39-4730-B281-88A1136F072F}"/>
          </ac:picMkLst>
        </pc:picChg>
      </pc:sldChg>
      <pc:sldChg chg="addSp delSp modSp add mod">
        <pc:chgData name="Harsimar Mangat" userId="29457504b3697cc0" providerId="LiveId" clId="{56CD56C1-8970-4F80-9E6A-C32D96D6049E}" dt="2020-11-17T14:55:01.059" v="2193" actId="20577"/>
        <pc:sldMkLst>
          <pc:docMk/>
          <pc:sldMk cId="890138760" sldId="262"/>
        </pc:sldMkLst>
        <pc:spChg chg="mod">
          <ac:chgData name="Harsimar Mangat" userId="29457504b3697cc0" providerId="LiveId" clId="{56CD56C1-8970-4F80-9E6A-C32D96D6049E}" dt="2020-11-17T14:46:05.084" v="1392" actId="20577"/>
          <ac:spMkLst>
            <pc:docMk/>
            <pc:sldMk cId="890138760" sldId="262"/>
            <ac:spMk id="2" creationId="{DD18CBF1-5EC4-4906-BECA-B6422353FEA8}"/>
          </ac:spMkLst>
        </pc:spChg>
        <pc:spChg chg="mod">
          <ac:chgData name="Harsimar Mangat" userId="29457504b3697cc0" providerId="LiveId" clId="{56CD56C1-8970-4F80-9E6A-C32D96D6049E}" dt="2020-11-17T14:51:52.491" v="1800" actId="20577"/>
          <ac:spMkLst>
            <pc:docMk/>
            <pc:sldMk cId="890138760" sldId="262"/>
            <ac:spMk id="3" creationId="{879CF06B-9210-4FAE-9709-0026A51B436C}"/>
          </ac:spMkLst>
        </pc:spChg>
        <pc:spChg chg="mod">
          <ac:chgData name="Harsimar Mangat" userId="29457504b3697cc0" providerId="LiveId" clId="{56CD56C1-8970-4F80-9E6A-C32D96D6049E}" dt="2020-11-17T14:53:16.112" v="1835" actId="20577"/>
          <ac:spMkLst>
            <pc:docMk/>
            <pc:sldMk cId="890138760" sldId="262"/>
            <ac:spMk id="5" creationId="{C2B34724-57CD-400A-85A5-A9B316BC4744}"/>
          </ac:spMkLst>
        </pc:spChg>
        <pc:spChg chg="add mod">
          <ac:chgData name="Harsimar Mangat" userId="29457504b3697cc0" providerId="LiveId" clId="{56CD56C1-8970-4F80-9E6A-C32D96D6049E}" dt="2020-11-17T14:55:01.059" v="2193" actId="20577"/>
          <ac:spMkLst>
            <pc:docMk/>
            <pc:sldMk cId="890138760" sldId="262"/>
            <ac:spMk id="7" creationId="{332EDAD8-B534-4D2F-90EF-A99C80769DCA}"/>
          </ac:spMkLst>
        </pc:spChg>
        <pc:spChg chg="mod">
          <ac:chgData name="Harsimar Mangat" userId="29457504b3697cc0" providerId="LiveId" clId="{56CD56C1-8970-4F80-9E6A-C32D96D6049E}" dt="2020-11-17T14:51:50.379" v="1796" actId="20577"/>
          <ac:spMkLst>
            <pc:docMk/>
            <pc:sldMk cId="890138760" sldId="262"/>
            <ac:spMk id="11" creationId="{34C9D5CA-B0CA-43FA-A56D-B33C645459C0}"/>
          </ac:spMkLst>
        </pc:spChg>
        <pc:picChg chg="add mod">
          <ac:chgData name="Harsimar Mangat" userId="29457504b3697cc0" providerId="LiveId" clId="{56CD56C1-8970-4F80-9E6A-C32D96D6049E}" dt="2020-11-17T14:50:30.506" v="1427" actId="1076"/>
          <ac:picMkLst>
            <pc:docMk/>
            <pc:sldMk cId="890138760" sldId="262"/>
            <ac:picMk id="4" creationId="{BCE475EF-8691-4FD7-8D31-A76DB1D663D0}"/>
          </ac:picMkLst>
        </pc:picChg>
        <pc:picChg chg="add mod">
          <ac:chgData name="Harsimar Mangat" userId="29457504b3697cc0" providerId="LiveId" clId="{56CD56C1-8970-4F80-9E6A-C32D96D6049E}" dt="2020-11-17T14:53:08.068" v="1805" actId="14100"/>
          <ac:picMkLst>
            <pc:docMk/>
            <pc:sldMk cId="890138760" sldId="262"/>
            <ac:picMk id="6" creationId="{1FE63517-E30E-4624-94A9-205A07BF3E6A}"/>
          </ac:picMkLst>
        </pc:picChg>
        <pc:picChg chg="del">
          <ac:chgData name="Harsimar Mangat" userId="29457504b3697cc0" providerId="LiveId" clId="{56CD56C1-8970-4F80-9E6A-C32D96D6049E}" dt="2020-11-17T14:53:02.829" v="1801" actId="478"/>
          <ac:picMkLst>
            <pc:docMk/>
            <pc:sldMk cId="890138760" sldId="262"/>
            <ac:picMk id="13" creationId="{4A439CBF-5847-44C9-8910-B612C69C2F51}"/>
          </ac:picMkLst>
        </pc:picChg>
        <pc:picChg chg="del">
          <ac:chgData name="Harsimar Mangat" userId="29457504b3697cc0" providerId="LiveId" clId="{56CD56C1-8970-4F80-9E6A-C32D96D6049E}" dt="2020-11-17T14:53:17.724" v="1836" actId="478"/>
          <ac:picMkLst>
            <pc:docMk/>
            <pc:sldMk cId="890138760" sldId="262"/>
            <ac:picMk id="15" creationId="{F8360AD6-7A40-4E91-9B9B-F09E71C5D940}"/>
          </ac:picMkLst>
        </pc:picChg>
        <pc:picChg chg="del">
          <ac:chgData name="Harsimar Mangat" userId="29457504b3697cc0" providerId="LiveId" clId="{56CD56C1-8970-4F80-9E6A-C32D96D6049E}" dt="2020-11-17T14:50:23.051" v="1424" actId="478"/>
          <ac:picMkLst>
            <pc:docMk/>
            <pc:sldMk cId="890138760" sldId="262"/>
            <ac:picMk id="16" creationId="{AA74BE21-FB39-4730-B281-88A1136F072F}"/>
          </ac:picMkLst>
        </pc:picChg>
      </pc:sldChg>
      <pc:sldChg chg="addSp delSp modSp add mod">
        <pc:chgData name="Harsimar Mangat" userId="29457504b3697cc0" providerId="LiveId" clId="{56CD56C1-8970-4F80-9E6A-C32D96D6049E}" dt="2020-11-17T15:04:31.019" v="2330"/>
        <pc:sldMkLst>
          <pc:docMk/>
          <pc:sldMk cId="3901915639" sldId="263"/>
        </pc:sldMkLst>
        <pc:spChg chg="mod">
          <ac:chgData name="Harsimar Mangat" userId="29457504b3697cc0" providerId="LiveId" clId="{56CD56C1-8970-4F80-9E6A-C32D96D6049E}" dt="2020-11-17T14:57:58.275" v="2249" actId="20577"/>
          <ac:spMkLst>
            <pc:docMk/>
            <pc:sldMk cId="3901915639" sldId="263"/>
            <ac:spMk id="2" creationId="{DD18CBF1-5EC4-4906-BECA-B6422353FEA8}"/>
          </ac:spMkLst>
        </pc:spChg>
        <pc:spChg chg="mod">
          <ac:chgData name="Harsimar Mangat" userId="29457504b3697cc0" providerId="LiveId" clId="{56CD56C1-8970-4F80-9E6A-C32D96D6049E}" dt="2020-11-17T15:04:21.036" v="2326" actId="27636"/>
          <ac:spMkLst>
            <pc:docMk/>
            <pc:sldMk cId="3901915639" sldId="263"/>
            <ac:spMk id="3" creationId="{879CF06B-9210-4FAE-9709-0026A51B436C}"/>
          </ac:spMkLst>
        </pc:spChg>
        <pc:spChg chg="mod">
          <ac:chgData name="Harsimar Mangat" userId="29457504b3697cc0" providerId="LiveId" clId="{56CD56C1-8970-4F80-9E6A-C32D96D6049E}" dt="2020-11-17T15:04:23.696" v="2327" actId="14100"/>
          <ac:spMkLst>
            <pc:docMk/>
            <pc:sldMk cId="3901915639" sldId="263"/>
            <ac:spMk id="5" creationId="{C2B34724-57CD-400A-85A5-A9B316BC4744}"/>
          </ac:spMkLst>
        </pc:spChg>
        <pc:spChg chg="del mod">
          <ac:chgData name="Harsimar Mangat" userId="29457504b3697cc0" providerId="LiveId" clId="{56CD56C1-8970-4F80-9E6A-C32D96D6049E}" dt="2020-11-17T15:03:19.312" v="2323" actId="478"/>
          <ac:spMkLst>
            <pc:docMk/>
            <pc:sldMk cId="3901915639" sldId="263"/>
            <ac:spMk id="7" creationId="{332EDAD8-B534-4D2F-90EF-A99C80769DCA}"/>
          </ac:spMkLst>
        </pc:spChg>
        <pc:spChg chg="del mod">
          <ac:chgData name="Harsimar Mangat" userId="29457504b3697cc0" providerId="LiveId" clId="{56CD56C1-8970-4F80-9E6A-C32D96D6049E}" dt="2020-11-17T15:04:31.019" v="2330"/>
          <ac:spMkLst>
            <pc:docMk/>
            <pc:sldMk cId="3901915639" sldId="263"/>
            <ac:spMk id="11" creationId="{34C9D5CA-B0CA-43FA-A56D-B33C645459C0}"/>
          </ac:spMkLst>
        </pc:spChg>
        <pc:picChg chg="del">
          <ac:chgData name="Harsimar Mangat" userId="29457504b3697cc0" providerId="LiveId" clId="{56CD56C1-8970-4F80-9E6A-C32D96D6049E}" dt="2020-11-17T14:55:49.043" v="2197" actId="478"/>
          <ac:picMkLst>
            <pc:docMk/>
            <pc:sldMk cId="3901915639" sldId="263"/>
            <ac:picMk id="4" creationId="{BCE475EF-8691-4FD7-8D31-A76DB1D663D0}"/>
          </ac:picMkLst>
        </pc:picChg>
        <pc:picChg chg="del">
          <ac:chgData name="Harsimar Mangat" userId="29457504b3697cc0" providerId="LiveId" clId="{56CD56C1-8970-4F80-9E6A-C32D96D6049E}" dt="2020-11-17T14:58:54.619" v="2252" actId="478"/>
          <ac:picMkLst>
            <pc:docMk/>
            <pc:sldMk cId="3901915639" sldId="263"/>
            <ac:picMk id="6" creationId="{1FE63517-E30E-4624-94A9-205A07BF3E6A}"/>
          </ac:picMkLst>
        </pc:picChg>
        <pc:picChg chg="add mod">
          <ac:chgData name="Harsimar Mangat" userId="29457504b3697cc0" providerId="LiveId" clId="{56CD56C1-8970-4F80-9E6A-C32D96D6049E}" dt="2020-11-17T14:57:42.838" v="2200" actId="1076"/>
          <ac:picMkLst>
            <pc:docMk/>
            <pc:sldMk cId="3901915639" sldId="263"/>
            <ac:picMk id="8" creationId="{8EE8A423-E9E8-43BB-88ED-F1AD2DEF9857}"/>
          </ac:picMkLst>
        </pc:picChg>
        <pc:picChg chg="add mod">
          <ac:chgData name="Harsimar Mangat" userId="29457504b3697cc0" providerId="LiveId" clId="{56CD56C1-8970-4F80-9E6A-C32D96D6049E}" dt="2020-11-17T14:59:00.202" v="2256" actId="14100"/>
          <ac:picMkLst>
            <pc:docMk/>
            <pc:sldMk cId="3901915639" sldId="263"/>
            <ac:picMk id="9" creationId="{43DE6C37-F8E8-4358-9C5D-AA3DA12B0635}"/>
          </ac:picMkLst>
        </pc:picChg>
      </pc:sldChg>
      <pc:sldChg chg="addSp delSp modSp add mod">
        <pc:chgData name="Harsimar Mangat" userId="29457504b3697cc0" providerId="LiveId" clId="{56CD56C1-8970-4F80-9E6A-C32D96D6049E}" dt="2020-11-17T15:19:19.266" v="2393" actId="20577"/>
        <pc:sldMkLst>
          <pc:docMk/>
          <pc:sldMk cId="4142014777" sldId="264"/>
        </pc:sldMkLst>
        <pc:spChg chg="mod">
          <ac:chgData name="Harsimar Mangat" userId="29457504b3697cc0" providerId="LiveId" clId="{56CD56C1-8970-4F80-9E6A-C32D96D6049E}" dt="2020-11-17T15:04:33.359" v="2333" actId="20577"/>
          <ac:spMkLst>
            <pc:docMk/>
            <pc:sldMk cId="4142014777" sldId="264"/>
            <ac:spMk id="2" creationId="{DD18CBF1-5EC4-4906-BECA-B6422353FEA8}"/>
          </ac:spMkLst>
        </pc:spChg>
        <pc:spChg chg="mod">
          <ac:chgData name="Harsimar Mangat" userId="29457504b3697cc0" providerId="LiveId" clId="{56CD56C1-8970-4F80-9E6A-C32D96D6049E}" dt="2020-11-17T15:05:18.500" v="2367" actId="20577"/>
          <ac:spMkLst>
            <pc:docMk/>
            <pc:sldMk cId="4142014777" sldId="264"/>
            <ac:spMk id="3" creationId="{879CF06B-9210-4FAE-9709-0026A51B436C}"/>
          </ac:spMkLst>
        </pc:spChg>
        <pc:spChg chg="mod">
          <ac:chgData name="Harsimar Mangat" userId="29457504b3697cc0" providerId="LiveId" clId="{56CD56C1-8970-4F80-9E6A-C32D96D6049E}" dt="2020-11-17T15:19:19.266" v="2393" actId="20577"/>
          <ac:spMkLst>
            <pc:docMk/>
            <pc:sldMk cId="4142014777" sldId="264"/>
            <ac:spMk id="5" creationId="{C2B34724-57CD-400A-85A5-A9B316BC4744}"/>
          </ac:spMkLst>
        </pc:spChg>
        <pc:picChg chg="add mod">
          <ac:chgData name="Harsimar Mangat" userId="29457504b3697cc0" providerId="LiveId" clId="{56CD56C1-8970-4F80-9E6A-C32D96D6049E}" dt="2020-11-17T15:05:11.572" v="2339" actId="1076"/>
          <ac:picMkLst>
            <pc:docMk/>
            <pc:sldMk cId="4142014777" sldId="264"/>
            <ac:picMk id="4" creationId="{EBBF6D2B-8A4F-459B-8D8E-D4599AF46099}"/>
          </ac:picMkLst>
        </pc:picChg>
        <pc:picChg chg="add mod">
          <ac:chgData name="Harsimar Mangat" userId="29457504b3697cc0" providerId="LiveId" clId="{56CD56C1-8970-4F80-9E6A-C32D96D6049E}" dt="2020-11-17T15:06:06.805" v="2391" actId="1076"/>
          <ac:picMkLst>
            <pc:docMk/>
            <pc:sldMk cId="4142014777" sldId="264"/>
            <ac:picMk id="6" creationId="{BA9CC0AB-ABE8-471E-8C2C-B6E09DB21A76}"/>
          </ac:picMkLst>
        </pc:picChg>
        <pc:picChg chg="del">
          <ac:chgData name="Harsimar Mangat" userId="29457504b3697cc0" providerId="LiveId" clId="{56CD56C1-8970-4F80-9E6A-C32D96D6049E}" dt="2020-11-17T15:05:07.491" v="2336" actId="478"/>
          <ac:picMkLst>
            <pc:docMk/>
            <pc:sldMk cId="4142014777" sldId="264"/>
            <ac:picMk id="8" creationId="{8EE8A423-E9E8-43BB-88ED-F1AD2DEF9857}"/>
          </ac:picMkLst>
        </pc:picChg>
        <pc:picChg chg="del">
          <ac:chgData name="Harsimar Mangat" userId="29457504b3697cc0" providerId="LiveId" clId="{56CD56C1-8970-4F80-9E6A-C32D96D6049E}" dt="2020-11-17T15:05:58.147" v="2372" actId="478"/>
          <ac:picMkLst>
            <pc:docMk/>
            <pc:sldMk cId="4142014777" sldId="264"/>
            <ac:picMk id="9" creationId="{43DE6C37-F8E8-4358-9C5D-AA3DA12B0635}"/>
          </ac:picMkLst>
        </pc:picChg>
      </pc:sldChg>
      <pc:sldChg chg="addSp delSp modSp new mod ord">
        <pc:chgData name="Harsimar Mangat" userId="29457504b3697cc0" providerId="LiveId" clId="{56CD56C1-8970-4F80-9E6A-C32D96D6049E}" dt="2020-11-18T02:01:52.886" v="4003"/>
        <pc:sldMkLst>
          <pc:docMk/>
          <pc:sldMk cId="3230333376" sldId="265"/>
        </pc:sldMkLst>
        <pc:spChg chg="mod">
          <ac:chgData name="Harsimar Mangat" userId="29457504b3697cc0" providerId="LiveId" clId="{56CD56C1-8970-4F80-9E6A-C32D96D6049E}" dt="2020-11-17T15:19:24.481" v="2397" actId="20577"/>
          <ac:spMkLst>
            <pc:docMk/>
            <pc:sldMk cId="3230333376" sldId="265"/>
            <ac:spMk id="2" creationId="{72CA2383-3140-4CD1-9DD2-CF5CA124CECD}"/>
          </ac:spMkLst>
        </pc:spChg>
        <pc:spChg chg="del">
          <ac:chgData name="Harsimar Mangat" userId="29457504b3697cc0" providerId="LiveId" clId="{56CD56C1-8970-4F80-9E6A-C32D96D6049E}" dt="2020-11-18T01:00:43.953" v="3522"/>
          <ac:spMkLst>
            <pc:docMk/>
            <pc:sldMk cId="3230333376" sldId="265"/>
            <ac:spMk id="3" creationId="{8DEC3C55-29F7-434B-9ACE-CF7C590531DE}"/>
          </ac:spMkLst>
        </pc:spChg>
        <pc:spChg chg="add mod">
          <ac:chgData name="Harsimar Mangat" userId="29457504b3697cc0" providerId="LiveId" clId="{56CD56C1-8970-4F80-9E6A-C32D96D6049E}" dt="2020-11-18T01:19:46.980" v="3949" actId="1076"/>
          <ac:spMkLst>
            <pc:docMk/>
            <pc:sldMk cId="3230333376" sldId="265"/>
            <ac:spMk id="5" creationId="{B3A96122-7AD4-486F-AC13-F58803B9372A}"/>
          </ac:spMkLst>
        </pc:spChg>
        <pc:picChg chg="add mod">
          <ac:chgData name="Harsimar Mangat" userId="29457504b3697cc0" providerId="LiveId" clId="{56CD56C1-8970-4F80-9E6A-C32D96D6049E}" dt="2020-11-18T01:00:46.178" v="3523" actId="1076"/>
          <ac:picMkLst>
            <pc:docMk/>
            <pc:sldMk cId="3230333376" sldId="265"/>
            <ac:picMk id="4" creationId="{C8B8F937-9C25-44FF-8F2E-54AD80770955}"/>
          </ac:picMkLst>
        </pc:picChg>
      </pc:sldChg>
      <pc:sldChg chg="addSp delSp modSp add mod ord">
        <pc:chgData name="Harsimar Mangat" userId="29457504b3697cc0" providerId="LiveId" clId="{56CD56C1-8970-4F80-9E6A-C32D96D6049E}" dt="2020-11-18T02:01:52.886" v="4003"/>
        <pc:sldMkLst>
          <pc:docMk/>
          <pc:sldMk cId="2052078833" sldId="266"/>
        </pc:sldMkLst>
        <pc:spChg chg="mod">
          <ac:chgData name="Harsimar Mangat" userId="29457504b3697cc0" providerId="LiveId" clId="{56CD56C1-8970-4F80-9E6A-C32D96D6049E}" dt="2020-11-17T15:19:28.395" v="2403" actId="20577"/>
          <ac:spMkLst>
            <pc:docMk/>
            <pc:sldMk cId="2052078833" sldId="266"/>
            <ac:spMk id="2" creationId="{72CA2383-3140-4CD1-9DD2-CF5CA124CECD}"/>
          </ac:spMkLst>
        </pc:spChg>
        <pc:spChg chg="del">
          <ac:chgData name="Harsimar Mangat" userId="29457504b3697cc0" providerId="LiveId" clId="{56CD56C1-8970-4F80-9E6A-C32D96D6049E}" dt="2020-11-17T15:20:34.873" v="2404"/>
          <ac:spMkLst>
            <pc:docMk/>
            <pc:sldMk cId="2052078833" sldId="266"/>
            <ac:spMk id="3" creationId="{8DEC3C55-29F7-434B-9ACE-CF7C590531DE}"/>
          </ac:spMkLst>
        </pc:spChg>
        <pc:spChg chg="add mod">
          <ac:chgData name="Harsimar Mangat" userId="29457504b3697cc0" providerId="LiveId" clId="{56CD56C1-8970-4F80-9E6A-C32D96D6049E}" dt="2020-11-18T00:30:27.593" v="3521" actId="1076"/>
          <ac:spMkLst>
            <pc:docMk/>
            <pc:sldMk cId="2052078833" sldId="266"/>
            <ac:spMk id="5" creationId="{E8ECCE2C-8DF8-461B-A816-E439CF382B19}"/>
          </ac:spMkLst>
        </pc:spChg>
        <pc:picChg chg="add mod">
          <ac:chgData name="Harsimar Mangat" userId="29457504b3697cc0" providerId="LiveId" clId="{56CD56C1-8970-4F80-9E6A-C32D96D6049E}" dt="2020-11-17T15:20:36.967" v="2405" actId="1076"/>
          <ac:picMkLst>
            <pc:docMk/>
            <pc:sldMk cId="2052078833" sldId="266"/>
            <ac:picMk id="4" creationId="{8C2119AC-182B-4333-89ED-EA0FDF8431E8}"/>
          </ac:picMkLst>
        </pc:picChg>
      </pc:sldChg>
      <pc:sldChg chg="addSp delSp modSp new mod ord modClrScheme chgLayout">
        <pc:chgData name="Harsimar Mangat" userId="29457504b3697cc0" providerId="LiveId" clId="{56CD56C1-8970-4F80-9E6A-C32D96D6049E}" dt="2020-11-18T02:01:48.399" v="4001"/>
        <pc:sldMkLst>
          <pc:docMk/>
          <pc:sldMk cId="2199561621" sldId="267"/>
        </pc:sldMkLst>
        <pc:spChg chg="mod ord">
          <ac:chgData name="Harsimar Mangat" userId="29457504b3697cc0" providerId="LiveId" clId="{56CD56C1-8970-4F80-9E6A-C32D96D6049E}" dt="2020-11-17T15:41:16.931" v="2816"/>
          <ac:spMkLst>
            <pc:docMk/>
            <pc:sldMk cId="2199561621" sldId="267"/>
            <ac:spMk id="2" creationId="{BB49C122-CD32-419C-AB5E-B64CDDB759DB}"/>
          </ac:spMkLst>
        </pc:spChg>
        <pc:spChg chg="del mod ord">
          <ac:chgData name="Harsimar Mangat" userId="29457504b3697cc0" providerId="LiveId" clId="{56CD56C1-8970-4F80-9E6A-C32D96D6049E}" dt="2020-11-17T15:28:29.146" v="2720" actId="700"/>
          <ac:spMkLst>
            <pc:docMk/>
            <pc:sldMk cId="2199561621" sldId="267"/>
            <ac:spMk id="3" creationId="{4411337A-CE1F-4BEE-B162-4B6DEA5D5892}"/>
          </ac:spMkLst>
        </pc:spChg>
        <pc:spChg chg="add mod ord">
          <ac:chgData name="Harsimar Mangat" userId="29457504b3697cc0" providerId="LiveId" clId="{56CD56C1-8970-4F80-9E6A-C32D96D6049E}" dt="2020-11-17T15:32:14.675" v="2775" actId="20577"/>
          <ac:spMkLst>
            <pc:docMk/>
            <pc:sldMk cId="2199561621" sldId="267"/>
            <ac:spMk id="4" creationId="{6AF2E8B5-D1CA-4D48-A478-644CFC4FACAE}"/>
          </ac:spMkLst>
        </pc:spChg>
        <pc:spChg chg="add del mod ord">
          <ac:chgData name="Harsimar Mangat" userId="29457504b3697cc0" providerId="LiveId" clId="{56CD56C1-8970-4F80-9E6A-C32D96D6049E}" dt="2020-11-17T15:32:01.419" v="2721"/>
          <ac:spMkLst>
            <pc:docMk/>
            <pc:sldMk cId="2199561621" sldId="267"/>
            <ac:spMk id="5" creationId="{9D32BCDD-D1C6-4120-B0A8-08CEB27266B3}"/>
          </ac:spMkLst>
        </pc:spChg>
        <pc:spChg chg="add mod ord">
          <ac:chgData name="Harsimar Mangat" userId="29457504b3697cc0" providerId="LiveId" clId="{56CD56C1-8970-4F80-9E6A-C32D96D6049E}" dt="2020-11-17T15:33:15.113" v="2813" actId="20577"/>
          <ac:spMkLst>
            <pc:docMk/>
            <pc:sldMk cId="2199561621" sldId="267"/>
            <ac:spMk id="6" creationId="{7603E594-731C-4CB5-8DD8-726686FAA0A1}"/>
          </ac:spMkLst>
        </pc:spChg>
        <pc:spChg chg="add del mod ord">
          <ac:chgData name="Harsimar Mangat" userId="29457504b3697cc0" providerId="LiveId" clId="{56CD56C1-8970-4F80-9E6A-C32D96D6049E}" dt="2020-11-17T15:32:40.322" v="2778"/>
          <ac:spMkLst>
            <pc:docMk/>
            <pc:sldMk cId="2199561621" sldId="267"/>
            <ac:spMk id="7" creationId="{A7BD981A-2D2F-4700-AE43-B574CA06CA28}"/>
          </ac:spMkLst>
        </pc:spChg>
        <pc:spChg chg="add del mod">
          <ac:chgData name="Harsimar Mangat" userId="29457504b3697cc0" providerId="LiveId" clId="{56CD56C1-8970-4F80-9E6A-C32D96D6049E}" dt="2020-11-17T15:41:17.847" v="2818"/>
          <ac:spMkLst>
            <pc:docMk/>
            <pc:sldMk cId="2199561621" sldId="267"/>
            <ac:spMk id="11" creationId="{A3BE8630-C586-4AF7-9CB9-E617846BBAF6}"/>
          </ac:spMkLst>
        </pc:spChg>
        <pc:spChg chg="add mod">
          <ac:chgData name="Harsimar Mangat" userId="29457504b3697cc0" providerId="LiveId" clId="{56CD56C1-8970-4F80-9E6A-C32D96D6049E}" dt="2020-11-18T00:30:15.683" v="3520" actId="20577"/>
          <ac:spMkLst>
            <pc:docMk/>
            <pc:sldMk cId="2199561621" sldId="267"/>
            <ac:spMk id="13" creationId="{C041A2E4-442C-4BF4-8A5E-55159FC2E1FA}"/>
          </ac:spMkLst>
        </pc:spChg>
        <pc:picChg chg="add mod">
          <ac:chgData name="Harsimar Mangat" userId="29457504b3697cc0" providerId="LiveId" clId="{56CD56C1-8970-4F80-9E6A-C32D96D6049E}" dt="2020-11-17T15:32:20.700" v="2777" actId="1076"/>
          <ac:picMkLst>
            <pc:docMk/>
            <pc:sldMk cId="2199561621" sldId="267"/>
            <ac:picMk id="8" creationId="{A73AC27C-1E55-496B-BEF7-E3F64F12E010}"/>
          </ac:picMkLst>
        </pc:picChg>
        <pc:picChg chg="add mod">
          <ac:chgData name="Harsimar Mangat" userId="29457504b3697cc0" providerId="LiveId" clId="{56CD56C1-8970-4F80-9E6A-C32D96D6049E}" dt="2020-11-18T00:28:40.093" v="3212" actId="14100"/>
          <ac:picMkLst>
            <pc:docMk/>
            <pc:sldMk cId="2199561621" sldId="267"/>
            <ac:picMk id="9" creationId="{A9C93C3F-37A8-4FEC-87FE-256D7A337254}"/>
          </ac:picMkLst>
        </pc:picChg>
        <pc:picChg chg="add del mod">
          <ac:chgData name="Harsimar Mangat" userId="29457504b3697cc0" providerId="LiveId" clId="{56CD56C1-8970-4F80-9E6A-C32D96D6049E}" dt="2020-11-18T00:27:09.107" v="2831" actId="478"/>
          <ac:picMkLst>
            <pc:docMk/>
            <pc:sldMk cId="2199561621" sldId="267"/>
            <ac:picMk id="10" creationId="{A552C8DA-323A-4D10-80CC-771E3EE1816C}"/>
          </ac:picMkLst>
        </pc:picChg>
        <pc:picChg chg="add mod">
          <ac:chgData name="Harsimar Mangat" userId="29457504b3697cc0" providerId="LiveId" clId="{56CD56C1-8970-4F80-9E6A-C32D96D6049E}" dt="2020-11-18T00:28:38.322" v="3211" actId="1076"/>
          <ac:picMkLst>
            <pc:docMk/>
            <pc:sldMk cId="2199561621" sldId="267"/>
            <ac:picMk id="12" creationId="{2DFF4E64-4B6B-4BD2-B1FE-CF443689F2F7}"/>
          </ac:picMkLst>
        </pc:picChg>
      </pc:sldChg>
      <pc:sldChg chg="addSp delSp modSp add mod ord">
        <pc:chgData name="Harsimar Mangat" userId="29457504b3697cc0" providerId="LiveId" clId="{56CD56C1-8970-4F80-9E6A-C32D96D6049E}" dt="2020-11-18T02:01:48.399" v="4001"/>
        <pc:sldMkLst>
          <pc:docMk/>
          <pc:sldMk cId="2823708691" sldId="268"/>
        </pc:sldMkLst>
        <pc:spChg chg="mod">
          <ac:chgData name="Harsimar Mangat" userId="29457504b3697cc0" providerId="LiveId" clId="{56CD56C1-8970-4F80-9E6A-C32D96D6049E}" dt="2020-11-18T01:20:00.206" v="3998" actId="20577"/>
          <ac:spMkLst>
            <pc:docMk/>
            <pc:sldMk cId="2823708691" sldId="268"/>
            <ac:spMk id="4" creationId="{6AF2E8B5-D1CA-4D48-A478-644CFC4FACAE}"/>
          </ac:spMkLst>
        </pc:spChg>
        <pc:spChg chg="add del mod">
          <ac:chgData name="Harsimar Mangat" userId="29457504b3697cc0" providerId="LiveId" clId="{56CD56C1-8970-4F80-9E6A-C32D96D6049E}" dt="2020-11-18T00:19:45.682" v="2821"/>
          <ac:spMkLst>
            <pc:docMk/>
            <pc:sldMk cId="2823708691" sldId="268"/>
            <ac:spMk id="5" creationId="{BB03B230-22FA-4E06-8080-6555BF62042C}"/>
          </ac:spMkLst>
        </pc:spChg>
        <pc:spChg chg="mod">
          <ac:chgData name="Harsimar Mangat" userId="29457504b3697cc0" providerId="LiveId" clId="{56CD56C1-8970-4F80-9E6A-C32D96D6049E}" dt="2020-11-18T01:20:05.354" v="3999"/>
          <ac:spMkLst>
            <pc:docMk/>
            <pc:sldMk cId="2823708691" sldId="268"/>
            <ac:spMk id="6" creationId="{7603E594-731C-4CB5-8DD8-726686FAA0A1}"/>
          </ac:spMkLst>
        </pc:spChg>
        <pc:spChg chg="add del mod">
          <ac:chgData name="Harsimar Mangat" userId="29457504b3697cc0" providerId="LiveId" clId="{56CD56C1-8970-4F80-9E6A-C32D96D6049E}" dt="2020-11-18T00:20:05.865" v="2826" actId="478"/>
          <ac:spMkLst>
            <pc:docMk/>
            <pc:sldMk cId="2823708691" sldId="268"/>
            <ac:spMk id="12" creationId="{BB8FF139-8A2B-456D-A479-656D4B23103A}"/>
          </ac:spMkLst>
        </pc:spChg>
        <pc:spChg chg="add mod">
          <ac:chgData name="Harsimar Mangat" userId="29457504b3697cc0" providerId="LiveId" clId="{56CD56C1-8970-4F80-9E6A-C32D96D6049E}" dt="2020-11-18T00:30:01.199" v="3431" actId="20577"/>
          <ac:spMkLst>
            <pc:docMk/>
            <pc:sldMk cId="2823708691" sldId="268"/>
            <ac:spMk id="17" creationId="{5C60A227-4E31-4205-A29D-B89BDDAB3D94}"/>
          </ac:spMkLst>
        </pc:spChg>
        <pc:picChg chg="add mod">
          <ac:chgData name="Harsimar Mangat" userId="29457504b3697cc0" providerId="LiveId" clId="{56CD56C1-8970-4F80-9E6A-C32D96D6049E}" dt="2020-11-18T00:19:46.774" v="2822" actId="1076"/>
          <ac:picMkLst>
            <pc:docMk/>
            <pc:sldMk cId="2823708691" sldId="268"/>
            <ac:picMk id="7" creationId="{00424F96-7EC5-44DB-9264-C19C07AD46F2}"/>
          </ac:picMkLst>
        </pc:picChg>
        <pc:picChg chg="del">
          <ac:chgData name="Harsimar Mangat" userId="29457504b3697cc0" providerId="LiveId" clId="{56CD56C1-8970-4F80-9E6A-C32D96D6049E}" dt="2020-11-18T00:19:44.394" v="2820" actId="478"/>
          <ac:picMkLst>
            <pc:docMk/>
            <pc:sldMk cId="2823708691" sldId="268"/>
            <ac:picMk id="8" creationId="{A73AC27C-1E55-496B-BEF7-E3F64F12E010}"/>
          </ac:picMkLst>
        </pc:picChg>
        <pc:picChg chg="del">
          <ac:chgData name="Harsimar Mangat" userId="29457504b3697cc0" providerId="LiveId" clId="{56CD56C1-8970-4F80-9E6A-C32D96D6049E}" dt="2020-11-18T00:20:02.548" v="2823" actId="478"/>
          <ac:picMkLst>
            <pc:docMk/>
            <pc:sldMk cId="2823708691" sldId="268"/>
            <ac:picMk id="9" creationId="{A9C93C3F-37A8-4FEC-87FE-256D7A337254}"/>
          </ac:picMkLst>
        </pc:picChg>
        <pc:picChg chg="del">
          <ac:chgData name="Harsimar Mangat" userId="29457504b3697cc0" providerId="LiveId" clId="{56CD56C1-8970-4F80-9E6A-C32D96D6049E}" dt="2020-11-18T00:20:21.091" v="2827" actId="478"/>
          <ac:picMkLst>
            <pc:docMk/>
            <pc:sldMk cId="2823708691" sldId="268"/>
            <ac:picMk id="10" creationId="{A552C8DA-323A-4D10-80CC-771E3EE1816C}"/>
          </ac:picMkLst>
        </pc:picChg>
        <pc:picChg chg="add mod">
          <ac:chgData name="Harsimar Mangat" userId="29457504b3697cc0" providerId="LiveId" clId="{56CD56C1-8970-4F80-9E6A-C32D96D6049E}" dt="2020-11-18T00:20:04.160" v="2825" actId="1076"/>
          <ac:picMkLst>
            <pc:docMk/>
            <pc:sldMk cId="2823708691" sldId="268"/>
            <ac:picMk id="13" creationId="{C44FAB7D-8DC8-40BD-9431-8FF55F2D3342}"/>
          </ac:picMkLst>
        </pc:picChg>
        <pc:picChg chg="add del mod">
          <ac:chgData name="Harsimar Mangat" userId="29457504b3697cc0" providerId="LiveId" clId="{56CD56C1-8970-4F80-9E6A-C32D96D6049E}" dt="2020-11-18T00:29:08.016" v="3214" actId="478"/>
          <ac:picMkLst>
            <pc:docMk/>
            <pc:sldMk cId="2823708691" sldId="268"/>
            <ac:picMk id="14" creationId="{D9D9A5DD-E3DA-4C99-B5EB-B2FC5DB841FA}"/>
          </ac:picMkLst>
        </pc:picChg>
        <pc:picChg chg="add mod">
          <ac:chgData name="Harsimar Mangat" userId="29457504b3697cc0" providerId="LiveId" clId="{56CD56C1-8970-4F80-9E6A-C32D96D6049E}" dt="2020-11-18T00:29:09.882" v="3216" actId="1076"/>
          <ac:picMkLst>
            <pc:docMk/>
            <pc:sldMk cId="2823708691" sldId="268"/>
            <ac:picMk id="15" creationId="{4FD1C6C0-2B65-4B76-886A-6DE18877A728}"/>
          </ac:picMkLst>
        </pc:picChg>
      </pc:sldChg>
      <pc:sldChg chg="addSp delSp modSp new mod">
        <pc:chgData name="Harsimar Mangat" userId="29457504b3697cc0" providerId="LiveId" clId="{56CD56C1-8970-4F80-9E6A-C32D96D6049E}" dt="2020-11-18T02:46:11.421" v="4478" actId="20577"/>
        <pc:sldMkLst>
          <pc:docMk/>
          <pc:sldMk cId="1342683953" sldId="269"/>
        </pc:sldMkLst>
        <pc:spChg chg="mod">
          <ac:chgData name="Harsimar Mangat" userId="29457504b3697cc0" providerId="LiveId" clId="{56CD56C1-8970-4F80-9E6A-C32D96D6049E}" dt="2020-11-18T02:03:06.631" v="4023" actId="20577"/>
          <ac:spMkLst>
            <pc:docMk/>
            <pc:sldMk cId="1342683953" sldId="269"/>
            <ac:spMk id="2" creationId="{96A0096C-AE05-419F-8B48-47ABE5959D49}"/>
          </ac:spMkLst>
        </pc:spChg>
        <pc:spChg chg="mod">
          <ac:chgData name="Harsimar Mangat" userId="29457504b3697cc0" providerId="LiveId" clId="{56CD56C1-8970-4F80-9E6A-C32D96D6049E}" dt="2020-11-18T02:33:52.849" v="4213" actId="14100"/>
          <ac:spMkLst>
            <pc:docMk/>
            <pc:sldMk cId="1342683953" sldId="269"/>
            <ac:spMk id="3" creationId="{5616DA45-4BCB-46D8-B4D4-E22082E5796B}"/>
          </ac:spMkLst>
        </pc:spChg>
        <pc:spChg chg="add del mod">
          <ac:chgData name="Harsimar Mangat" userId="29457504b3697cc0" providerId="LiveId" clId="{56CD56C1-8970-4F80-9E6A-C32D96D6049E}" dt="2020-11-18T02:33:48.132" v="4212"/>
          <ac:spMkLst>
            <pc:docMk/>
            <pc:sldMk cId="1342683953" sldId="269"/>
            <ac:spMk id="5" creationId="{92BF2F4D-7C3B-49D5-AFF8-AE337D321A1B}"/>
          </ac:spMkLst>
        </pc:spChg>
        <pc:spChg chg="add mod">
          <ac:chgData name="Harsimar Mangat" userId="29457504b3697cc0" providerId="LiveId" clId="{56CD56C1-8970-4F80-9E6A-C32D96D6049E}" dt="2020-11-18T02:33:47.892" v="4210" actId="207"/>
          <ac:spMkLst>
            <pc:docMk/>
            <pc:sldMk cId="1342683953" sldId="269"/>
            <ac:spMk id="6" creationId="{D85B3EEA-C57B-4E60-BA24-474F139DB958}"/>
          </ac:spMkLst>
        </pc:spChg>
        <pc:spChg chg="add mod">
          <ac:chgData name="Harsimar Mangat" userId="29457504b3697cc0" providerId="LiveId" clId="{56CD56C1-8970-4F80-9E6A-C32D96D6049E}" dt="2020-11-18T02:46:11.421" v="4478" actId="20577"/>
          <ac:spMkLst>
            <pc:docMk/>
            <pc:sldMk cId="1342683953" sldId="269"/>
            <ac:spMk id="7" creationId="{02D62E70-75D3-4623-B703-E85DBD6DF799}"/>
          </ac:spMkLst>
        </pc:spChg>
        <pc:picChg chg="add mod modCrop">
          <ac:chgData name="Harsimar Mangat" userId="29457504b3697cc0" providerId="LiveId" clId="{56CD56C1-8970-4F80-9E6A-C32D96D6049E}" dt="2020-11-18T02:33:14.046" v="4204" actId="1076"/>
          <ac:picMkLst>
            <pc:docMk/>
            <pc:sldMk cId="1342683953" sldId="269"/>
            <ac:picMk id="4" creationId="{C1EF1A84-C4D9-4C82-B265-7B53DA36BBAE}"/>
          </ac:picMkLst>
        </pc:picChg>
        <pc:picChg chg="add mod modCrop">
          <ac:chgData name="Harsimar Mangat" userId="29457504b3697cc0" providerId="LiveId" clId="{56CD56C1-8970-4F80-9E6A-C32D96D6049E}" dt="2020-11-18T02:34:42.166" v="4369" actId="1076"/>
          <ac:picMkLst>
            <pc:docMk/>
            <pc:sldMk cId="1342683953" sldId="269"/>
            <ac:picMk id="8" creationId="{64F58D4E-9FCA-456F-9028-8FF54BFD0781}"/>
          </ac:picMkLst>
        </pc:picChg>
      </pc:sldChg>
      <pc:sldChg chg="addSp delSp modSp new mod">
        <pc:chgData name="Harsimar Mangat" userId="29457504b3697cc0" providerId="LiveId" clId="{56CD56C1-8970-4F80-9E6A-C32D96D6049E}" dt="2020-11-18T03:16:08.956" v="4986" actId="20577"/>
        <pc:sldMkLst>
          <pc:docMk/>
          <pc:sldMk cId="859770290" sldId="270"/>
        </pc:sldMkLst>
        <pc:spChg chg="mod">
          <ac:chgData name="Harsimar Mangat" userId="29457504b3697cc0" providerId="LiveId" clId="{56CD56C1-8970-4F80-9E6A-C32D96D6049E}" dt="2020-11-18T03:12:18.199" v="4503" actId="20577"/>
          <ac:spMkLst>
            <pc:docMk/>
            <pc:sldMk cId="859770290" sldId="270"/>
            <ac:spMk id="2" creationId="{7DC5DBE6-D3B6-45D0-BF16-194662C2C6E3}"/>
          </ac:spMkLst>
        </pc:spChg>
        <pc:spChg chg="del mod">
          <ac:chgData name="Harsimar Mangat" userId="29457504b3697cc0" providerId="LiveId" clId="{56CD56C1-8970-4F80-9E6A-C32D96D6049E}" dt="2020-11-18T03:12:47.770" v="4504"/>
          <ac:spMkLst>
            <pc:docMk/>
            <pc:sldMk cId="859770290" sldId="270"/>
            <ac:spMk id="3" creationId="{AEA69144-CBDC-4776-9198-A5466BAC0794}"/>
          </ac:spMkLst>
        </pc:spChg>
        <pc:spChg chg="add mod">
          <ac:chgData name="Harsimar Mangat" userId="29457504b3697cc0" providerId="LiveId" clId="{56CD56C1-8970-4F80-9E6A-C32D96D6049E}" dt="2020-11-18T03:16:08.956" v="4986" actId="20577"/>
          <ac:spMkLst>
            <pc:docMk/>
            <pc:sldMk cId="859770290" sldId="270"/>
            <ac:spMk id="7" creationId="{4BDCD499-270A-4AFF-AFAD-59B353F907B7}"/>
          </ac:spMkLst>
        </pc:spChg>
        <pc:picChg chg="add mod">
          <ac:chgData name="Harsimar Mangat" userId="29457504b3697cc0" providerId="LiveId" clId="{56CD56C1-8970-4F80-9E6A-C32D96D6049E}" dt="2020-11-18T03:13:05.454" v="4514" actId="1076"/>
          <ac:picMkLst>
            <pc:docMk/>
            <pc:sldMk cId="859770290" sldId="270"/>
            <ac:picMk id="4" creationId="{15F7F69C-07B2-476B-B7E5-AB831C7AF1E9}"/>
          </ac:picMkLst>
        </pc:picChg>
        <pc:picChg chg="add mod">
          <ac:chgData name="Harsimar Mangat" userId="29457504b3697cc0" providerId="LiveId" clId="{56CD56C1-8970-4F80-9E6A-C32D96D6049E}" dt="2020-11-18T03:13:06.274" v="4515" actId="1076"/>
          <ac:picMkLst>
            <pc:docMk/>
            <pc:sldMk cId="859770290" sldId="270"/>
            <ac:picMk id="6" creationId="{60F5E54D-DE2B-4130-B0A1-9E6EC71F06C2}"/>
          </ac:picMkLst>
        </pc:picChg>
      </pc:sldChg>
      <pc:sldChg chg="addSp delSp modSp add mod">
        <pc:chgData name="Harsimar Mangat" userId="29457504b3697cc0" providerId="LiveId" clId="{56CD56C1-8970-4F80-9E6A-C32D96D6049E}" dt="2020-11-18T04:13:32.046" v="5513" actId="20577"/>
        <pc:sldMkLst>
          <pc:docMk/>
          <pc:sldMk cId="3809937924" sldId="271"/>
        </pc:sldMkLst>
        <pc:spChg chg="mod">
          <ac:chgData name="Harsimar Mangat" userId="29457504b3697cc0" providerId="LiveId" clId="{56CD56C1-8970-4F80-9E6A-C32D96D6049E}" dt="2020-11-18T03:22:47.326" v="5014" actId="14100"/>
          <ac:spMkLst>
            <pc:docMk/>
            <pc:sldMk cId="3809937924" sldId="271"/>
            <ac:spMk id="2" creationId="{7DC5DBE6-D3B6-45D0-BF16-194662C2C6E3}"/>
          </ac:spMkLst>
        </pc:spChg>
        <pc:spChg chg="add del mod">
          <ac:chgData name="Harsimar Mangat" userId="29457504b3697cc0" providerId="LiveId" clId="{56CD56C1-8970-4F80-9E6A-C32D96D6049E}" dt="2020-11-18T03:21:52.773" v="4992"/>
          <ac:spMkLst>
            <pc:docMk/>
            <pc:sldMk cId="3809937924" sldId="271"/>
            <ac:spMk id="5" creationId="{3C3E01F4-BA2D-482A-9C1E-34F68A280500}"/>
          </ac:spMkLst>
        </pc:spChg>
        <pc:spChg chg="mod">
          <ac:chgData name="Harsimar Mangat" userId="29457504b3697cc0" providerId="LiveId" clId="{56CD56C1-8970-4F80-9E6A-C32D96D6049E}" dt="2020-11-18T04:13:32.046" v="5513" actId="20577"/>
          <ac:spMkLst>
            <pc:docMk/>
            <pc:sldMk cId="3809937924" sldId="271"/>
            <ac:spMk id="7" creationId="{4BDCD499-270A-4AFF-AFAD-59B353F907B7}"/>
          </ac:spMkLst>
        </pc:spChg>
        <pc:picChg chg="del">
          <ac:chgData name="Harsimar Mangat" userId="29457504b3697cc0" providerId="LiveId" clId="{56CD56C1-8970-4F80-9E6A-C32D96D6049E}" dt="2020-11-18T03:21:51.354" v="4991" actId="478"/>
          <ac:picMkLst>
            <pc:docMk/>
            <pc:sldMk cId="3809937924" sldId="271"/>
            <ac:picMk id="4" creationId="{15F7F69C-07B2-476B-B7E5-AB831C7AF1E9}"/>
          </ac:picMkLst>
        </pc:picChg>
        <pc:picChg chg="del">
          <ac:chgData name="Harsimar Mangat" userId="29457504b3697cc0" providerId="LiveId" clId="{56CD56C1-8970-4F80-9E6A-C32D96D6049E}" dt="2020-11-18T03:21:50.956" v="4990" actId="478"/>
          <ac:picMkLst>
            <pc:docMk/>
            <pc:sldMk cId="3809937924" sldId="271"/>
            <ac:picMk id="6" creationId="{60F5E54D-DE2B-4130-B0A1-9E6EC71F06C2}"/>
          </ac:picMkLst>
        </pc:picChg>
        <pc:picChg chg="add mod modCrop">
          <ac:chgData name="Harsimar Mangat" userId="29457504b3697cc0" providerId="LiveId" clId="{56CD56C1-8970-4F80-9E6A-C32D96D6049E}" dt="2020-11-18T03:22:50.313" v="5015" actId="1076"/>
          <ac:picMkLst>
            <pc:docMk/>
            <pc:sldMk cId="3809937924" sldId="271"/>
            <ac:picMk id="8" creationId="{31DC03C2-C3EB-4249-B3B9-A8284A2E2347}"/>
          </ac:picMkLst>
        </pc:picChg>
        <pc:picChg chg="add mod">
          <ac:chgData name="Harsimar Mangat" userId="29457504b3697cc0" providerId="LiveId" clId="{56CD56C1-8970-4F80-9E6A-C32D96D6049E}" dt="2020-11-18T03:22:43.111" v="5011" actId="1076"/>
          <ac:picMkLst>
            <pc:docMk/>
            <pc:sldMk cId="3809937924" sldId="271"/>
            <ac:picMk id="9" creationId="{AE4DDC79-9748-49A7-868A-721FC141B00A}"/>
          </ac:picMkLst>
        </pc:picChg>
      </pc:sldChg>
      <pc:sldChg chg="addSp delSp modSp new mod">
        <pc:chgData name="Harsimar Mangat" userId="29457504b3697cc0" providerId="LiveId" clId="{56CD56C1-8970-4F80-9E6A-C32D96D6049E}" dt="2020-11-18T05:43:49.772" v="5536" actId="20577"/>
        <pc:sldMkLst>
          <pc:docMk/>
          <pc:sldMk cId="2375003396" sldId="272"/>
        </pc:sldMkLst>
        <pc:spChg chg="mod">
          <ac:chgData name="Harsimar Mangat" userId="29457504b3697cc0" providerId="LiveId" clId="{56CD56C1-8970-4F80-9E6A-C32D96D6049E}" dt="2020-11-18T05:43:49.772" v="5536" actId="20577"/>
          <ac:spMkLst>
            <pc:docMk/>
            <pc:sldMk cId="2375003396" sldId="272"/>
            <ac:spMk id="2" creationId="{C1271E65-7AC1-43F6-BD2B-EB46EAE2B382}"/>
          </ac:spMkLst>
        </pc:spChg>
        <pc:spChg chg="del">
          <ac:chgData name="Harsimar Mangat" userId="29457504b3697cc0" providerId="LiveId" clId="{56CD56C1-8970-4F80-9E6A-C32D96D6049E}" dt="2020-11-18T05:43:44.053" v="5515"/>
          <ac:spMkLst>
            <pc:docMk/>
            <pc:sldMk cId="2375003396" sldId="272"/>
            <ac:spMk id="3" creationId="{25D5E027-45B4-4676-B0BC-6573628C10EC}"/>
          </ac:spMkLst>
        </pc:spChg>
        <pc:picChg chg="add mod">
          <ac:chgData name="Harsimar Mangat" userId="29457504b3697cc0" providerId="LiveId" clId="{56CD56C1-8970-4F80-9E6A-C32D96D6049E}" dt="2020-11-18T05:43:46.335" v="5517" actId="1076"/>
          <ac:picMkLst>
            <pc:docMk/>
            <pc:sldMk cId="2375003396" sldId="272"/>
            <ac:picMk id="4" creationId="{7E39122C-6214-48B0-8CB8-491EAD1B96D7}"/>
          </ac:picMkLst>
        </pc:picChg>
      </pc:sldChg>
      <pc:sldChg chg="addSp delSp modSp new mod">
        <pc:chgData name="Harsimar Mangat" userId="29457504b3697cc0" providerId="LiveId" clId="{56CD56C1-8970-4F80-9E6A-C32D96D6049E}" dt="2020-11-19T01:56:57.979" v="5578" actId="20577"/>
        <pc:sldMkLst>
          <pc:docMk/>
          <pc:sldMk cId="3344580568" sldId="273"/>
        </pc:sldMkLst>
        <pc:spChg chg="mod">
          <ac:chgData name="Harsimar Mangat" userId="29457504b3697cc0" providerId="LiveId" clId="{56CD56C1-8970-4F80-9E6A-C32D96D6049E}" dt="2020-11-19T01:56:01.900" v="5555" actId="14100"/>
          <ac:spMkLst>
            <pc:docMk/>
            <pc:sldMk cId="3344580568" sldId="273"/>
            <ac:spMk id="2" creationId="{5006A68A-FE97-4BB5-9089-A8568C515502}"/>
          </ac:spMkLst>
        </pc:spChg>
        <pc:spChg chg="del mod">
          <ac:chgData name="Harsimar Mangat" userId="29457504b3697cc0" providerId="LiveId" clId="{56CD56C1-8970-4F80-9E6A-C32D96D6049E}" dt="2020-11-19T01:55:51.866" v="5542"/>
          <ac:spMkLst>
            <pc:docMk/>
            <pc:sldMk cId="3344580568" sldId="273"/>
            <ac:spMk id="3" creationId="{18FA760A-014F-4C9A-A0FA-E9E9B6558B0B}"/>
          </ac:spMkLst>
        </pc:spChg>
        <pc:spChg chg="add mod">
          <ac:chgData name="Harsimar Mangat" userId="29457504b3697cc0" providerId="LiveId" clId="{56CD56C1-8970-4F80-9E6A-C32D96D6049E}" dt="2020-11-19T01:56:48.366" v="5568" actId="1076"/>
          <ac:spMkLst>
            <pc:docMk/>
            <pc:sldMk cId="3344580568" sldId="273"/>
            <ac:spMk id="6" creationId="{67EAAEAA-CFB1-4A62-A89E-501225567163}"/>
          </ac:spMkLst>
        </pc:spChg>
        <pc:spChg chg="add mod">
          <ac:chgData name="Harsimar Mangat" userId="29457504b3697cc0" providerId="LiveId" clId="{56CD56C1-8970-4F80-9E6A-C32D96D6049E}" dt="2020-11-19T01:56:57.979" v="5578" actId="20577"/>
          <ac:spMkLst>
            <pc:docMk/>
            <pc:sldMk cId="3344580568" sldId="273"/>
            <ac:spMk id="8" creationId="{04DF6FDB-FECD-4FB4-A79B-6E982016E71B}"/>
          </ac:spMkLst>
        </pc:spChg>
        <pc:picChg chg="add mod">
          <ac:chgData name="Harsimar Mangat" userId="29457504b3697cc0" providerId="LiveId" clId="{56CD56C1-8970-4F80-9E6A-C32D96D6049E}" dt="2020-11-19T01:56:34.672" v="5562" actId="1076"/>
          <ac:picMkLst>
            <pc:docMk/>
            <pc:sldMk cId="3344580568" sldId="273"/>
            <ac:picMk id="4" creationId="{CE091F26-65D4-495B-96FE-CFCF4F43502A}"/>
          </ac:picMkLst>
        </pc:picChg>
        <pc:picChg chg="add mod">
          <ac:chgData name="Harsimar Mangat" userId="29457504b3697cc0" providerId="LiveId" clId="{56CD56C1-8970-4F80-9E6A-C32D96D6049E}" dt="2020-11-19T01:56:35.704" v="5563" actId="1076"/>
          <ac:picMkLst>
            <pc:docMk/>
            <pc:sldMk cId="3344580568" sldId="273"/>
            <ac:picMk id="5" creationId="{34D9573A-771B-4B3B-A043-3903265AF0AB}"/>
          </ac:picMkLst>
        </pc:picChg>
      </pc:sldChg>
      <pc:sldChg chg="addSp delSp modSp add mod">
        <pc:chgData name="Harsimar Mangat" userId="29457504b3697cc0" providerId="LiveId" clId="{56CD56C1-8970-4F80-9E6A-C32D96D6049E}" dt="2020-11-19T01:58:00.695" v="5592" actId="14100"/>
        <pc:sldMkLst>
          <pc:docMk/>
          <pc:sldMk cId="3686005548" sldId="274"/>
        </pc:sldMkLst>
        <pc:spChg chg="mod">
          <ac:chgData name="Harsimar Mangat" userId="29457504b3697cc0" providerId="LiveId" clId="{56CD56C1-8970-4F80-9E6A-C32D96D6049E}" dt="2020-11-19T01:57:08.802" v="5580" actId="20577"/>
          <ac:spMkLst>
            <pc:docMk/>
            <pc:sldMk cId="3686005548" sldId="274"/>
            <ac:spMk id="6" creationId="{67EAAEAA-CFB1-4A62-A89E-501225567163}"/>
          </ac:spMkLst>
        </pc:spChg>
        <pc:spChg chg="add del mod">
          <ac:chgData name="Harsimar Mangat" userId="29457504b3697cc0" providerId="LiveId" clId="{56CD56C1-8970-4F80-9E6A-C32D96D6049E}" dt="2020-11-19T01:57:31.556" v="5584"/>
          <ac:spMkLst>
            <pc:docMk/>
            <pc:sldMk cId="3686005548" sldId="274"/>
            <ac:spMk id="7" creationId="{DB9BC86A-D839-4EE9-8DE8-BC1A3B31DB51}"/>
          </ac:spMkLst>
        </pc:spChg>
        <pc:spChg chg="mod">
          <ac:chgData name="Harsimar Mangat" userId="29457504b3697cc0" providerId="LiveId" clId="{56CD56C1-8970-4F80-9E6A-C32D96D6049E}" dt="2020-11-19T01:57:11.395" v="5582" actId="20577"/>
          <ac:spMkLst>
            <pc:docMk/>
            <pc:sldMk cId="3686005548" sldId="274"/>
            <ac:spMk id="8" creationId="{04DF6FDB-FECD-4FB4-A79B-6E982016E71B}"/>
          </ac:spMkLst>
        </pc:spChg>
        <pc:picChg chg="del">
          <ac:chgData name="Harsimar Mangat" userId="29457504b3697cc0" providerId="LiveId" clId="{56CD56C1-8970-4F80-9E6A-C32D96D6049E}" dt="2020-11-19T01:57:30.527" v="5583" actId="478"/>
          <ac:picMkLst>
            <pc:docMk/>
            <pc:sldMk cId="3686005548" sldId="274"/>
            <ac:picMk id="4" creationId="{CE091F26-65D4-495B-96FE-CFCF4F43502A}"/>
          </ac:picMkLst>
        </pc:picChg>
        <pc:picChg chg="del">
          <ac:chgData name="Harsimar Mangat" userId="29457504b3697cc0" providerId="LiveId" clId="{56CD56C1-8970-4F80-9E6A-C32D96D6049E}" dt="2020-11-19T01:57:52.472" v="5586" actId="478"/>
          <ac:picMkLst>
            <pc:docMk/>
            <pc:sldMk cId="3686005548" sldId="274"/>
            <ac:picMk id="5" creationId="{34D9573A-771B-4B3B-A043-3903265AF0AB}"/>
          </ac:picMkLst>
        </pc:picChg>
        <pc:picChg chg="add mod">
          <ac:chgData name="Harsimar Mangat" userId="29457504b3697cc0" providerId="LiveId" clId="{56CD56C1-8970-4F80-9E6A-C32D96D6049E}" dt="2020-11-19T01:57:33.130" v="5585" actId="1076"/>
          <ac:picMkLst>
            <pc:docMk/>
            <pc:sldMk cId="3686005548" sldId="274"/>
            <ac:picMk id="9" creationId="{58654047-D20E-43D5-B827-58454B4F4D39}"/>
          </ac:picMkLst>
        </pc:picChg>
        <pc:picChg chg="add mod">
          <ac:chgData name="Harsimar Mangat" userId="29457504b3697cc0" providerId="LiveId" clId="{56CD56C1-8970-4F80-9E6A-C32D96D6049E}" dt="2020-11-19T01:58:00.695" v="5592" actId="14100"/>
          <ac:picMkLst>
            <pc:docMk/>
            <pc:sldMk cId="3686005548" sldId="274"/>
            <ac:picMk id="10" creationId="{9F9F8752-9E2B-4227-8BF1-58387BBFBB94}"/>
          </ac:picMkLst>
        </pc:picChg>
      </pc:sldChg>
      <pc:sldChg chg="addSp delSp modSp add mod">
        <pc:chgData name="Harsimar Mangat" userId="29457504b3697cc0" providerId="LiveId" clId="{56CD56C1-8970-4F80-9E6A-C32D96D6049E}" dt="2020-11-19T01:59:01.939" v="5605" actId="1076"/>
        <pc:sldMkLst>
          <pc:docMk/>
          <pc:sldMk cId="2448011022" sldId="275"/>
        </pc:sldMkLst>
        <pc:spChg chg="add del mod">
          <ac:chgData name="Harsimar Mangat" userId="29457504b3697cc0" providerId="LiveId" clId="{56CD56C1-8970-4F80-9E6A-C32D96D6049E}" dt="2020-11-19T01:58:32.237" v="5598"/>
          <ac:spMkLst>
            <pc:docMk/>
            <pc:sldMk cId="2448011022" sldId="275"/>
            <ac:spMk id="4" creationId="{FCB5CD65-0009-43BA-81EA-2F4BDB42A8EC}"/>
          </ac:spMkLst>
        </pc:spChg>
        <pc:spChg chg="mod">
          <ac:chgData name="Harsimar Mangat" userId="29457504b3697cc0" providerId="LiveId" clId="{56CD56C1-8970-4F80-9E6A-C32D96D6049E}" dt="2020-11-19T01:58:35.351" v="5600" actId="20577"/>
          <ac:spMkLst>
            <pc:docMk/>
            <pc:sldMk cId="2448011022" sldId="275"/>
            <ac:spMk id="6" creationId="{67EAAEAA-CFB1-4A62-A89E-501225567163}"/>
          </ac:spMkLst>
        </pc:spChg>
        <pc:spChg chg="mod">
          <ac:chgData name="Harsimar Mangat" userId="29457504b3697cc0" providerId="LiveId" clId="{56CD56C1-8970-4F80-9E6A-C32D96D6049E}" dt="2020-11-19T01:58:36.753" v="5601" actId="20577"/>
          <ac:spMkLst>
            <pc:docMk/>
            <pc:sldMk cId="2448011022" sldId="275"/>
            <ac:spMk id="8" creationId="{04DF6FDB-FECD-4FB4-A79B-6E982016E71B}"/>
          </ac:spMkLst>
        </pc:spChg>
        <pc:picChg chg="add mod">
          <ac:chgData name="Harsimar Mangat" userId="29457504b3697cc0" providerId="LiveId" clId="{56CD56C1-8970-4F80-9E6A-C32D96D6049E}" dt="2020-11-19T01:58:34.152" v="5599" actId="1076"/>
          <ac:picMkLst>
            <pc:docMk/>
            <pc:sldMk cId="2448011022" sldId="275"/>
            <ac:picMk id="5" creationId="{B8B0A155-0468-443E-B10B-C8A6CDFDCD33}"/>
          </ac:picMkLst>
        </pc:picChg>
        <pc:picChg chg="add mod">
          <ac:chgData name="Harsimar Mangat" userId="29457504b3697cc0" providerId="LiveId" clId="{56CD56C1-8970-4F80-9E6A-C32D96D6049E}" dt="2020-11-19T01:59:01.939" v="5605" actId="1076"/>
          <ac:picMkLst>
            <pc:docMk/>
            <pc:sldMk cId="2448011022" sldId="275"/>
            <ac:picMk id="7" creationId="{7411BEBF-49DE-4492-9105-E76B48D111EC}"/>
          </ac:picMkLst>
        </pc:picChg>
        <pc:picChg chg="del">
          <ac:chgData name="Harsimar Mangat" userId="29457504b3697cc0" providerId="LiveId" clId="{56CD56C1-8970-4F80-9E6A-C32D96D6049E}" dt="2020-11-19T01:58:31.032" v="5597" actId="478"/>
          <ac:picMkLst>
            <pc:docMk/>
            <pc:sldMk cId="2448011022" sldId="275"/>
            <ac:picMk id="9" creationId="{58654047-D20E-43D5-B827-58454B4F4D39}"/>
          </ac:picMkLst>
        </pc:picChg>
        <pc:picChg chg="del">
          <ac:chgData name="Harsimar Mangat" userId="29457504b3697cc0" providerId="LiveId" clId="{56CD56C1-8970-4F80-9E6A-C32D96D6049E}" dt="2020-11-19T01:58:57.275" v="5602" actId="478"/>
          <ac:picMkLst>
            <pc:docMk/>
            <pc:sldMk cId="2448011022" sldId="275"/>
            <ac:picMk id="10" creationId="{9F9F8752-9E2B-4227-8BF1-58387BBFBB94}"/>
          </ac:picMkLst>
        </pc:picChg>
      </pc:sldChg>
      <pc:sldChg chg="addSp delSp modSp add mod">
        <pc:chgData name="Harsimar Mangat" userId="29457504b3697cc0" providerId="LiveId" clId="{56CD56C1-8970-4F80-9E6A-C32D96D6049E}" dt="2020-11-19T02:00:10.073" v="5618" actId="14100"/>
        <pc:sldMkLst>
          <pc:docMk/>
          <pc:sldMk cId="2749004504" sldId="276"/>
        </pc:sldMkLst>
        <pc:spChg chg="add del mod">
          <ac:chgData name="Harsimar Mangat" userId="29457504b3697cc0" providerId="LiveId" clId="{56CD56C1-8970-4F80-9E6A-C32D96D6049E}" dt="2020-11-19T01:59:27.295" v="5610"/>
          <ac:spMkLst>
            <pc:docMk/>
            <pc:sldMk cId="2749004504" sldId="276"/>
            <ac:spMk id="4" creationId="{3DC4E263-8806-43C3-977F-EA0CE9C18E6A}"/>
          </ac:spMkLst>
        </pc:spChg>
        <pc:spChg chg="mod">
          <ac:chgData name="Harsimar Mangat" userId="29457504b3697cc0" providerId="LiveId" clId="{56CD56C1-8970-4F80-9E6A-C32D96D6049E}" dt="2020-11-19T01:59:05.944" v="5607" actId="20577"/>
          <ac:spMkLst>
            <pc:docMk/>
            <pc:sldMk cId="2749004504" sldId="276"/>
            <ac:spMk id="6" creationId="{67EAAEAA-CFB1-4A62-A89E-501225567163}"/>
          </ac:spMkLst>
        </pc:spChg>
        <pc:spChg chg="mod">
          <ac:chgData name="Harsimar Mangat" userId="29457504b3697cc0" providerId="LiveId" clId="{56CD56C1-8970-4F80-9E6A-C32D96D6049E}" dt="2020-11-19T01:59:08.788" v="5608" actId="20577"/>
          <ac:spMkLst>
            <pc:docMk/>
            <pc:sldMk cId="2749004504" sldId="276"/>
            <ac:spMk id="8" creationId="{04DF6FDB-FECD-4FB4-A79B-6E982016E71B}"/>
          </ac:spMkLst>
        </pc:spChg>
        <pc:picChg chg="del">
          <ac:chgData name="Harsimar Mangat" userId="29457504b3697cc0" providerId="LiveId" clId="{56CD56C1-8970-4F80-9E6A-C32D96D6049E}" dt="2020-11-19T01:59:26.003" v="5609" actId="478"/>
          <ac:picMkLst>
            <pc:docMk/>
            <pc:sldMk cId="2749004504" sldId="276"/>
            <ac:picMk id="5" creationId="{B8B0A155-0468-443E-B10B-C8A6CDFDCD33}"/>
          </ac:picMkLst>
        </pc:picChg>
        <pc:picChg chg="del">
          <ac:chgData name="Harsimar Mangat" userId="29457504b3697cc0" providerId="LiveId" clId="{56CD56C1-8970-4F80-9E6A-C32D96D6049E}" dt="2020-11-19T01:59:33.760" v="5614" actId="478"/>
          <ac:picMkLst>
            <pc:docMk/>
            <pc:sldMk cId="2749004504" sldId="276"/>
            <ac:picMk id="7" creationId="{7411BEBF-49DE-4492-9105-E76B48D111EC}"/>
          </ac:picMkLst>
        </pc:picChg>
        <pc:picChg chg="add mod">
          <ac:chgData name="Harsimar Mangat" userId="29457504b3697cc0" providerId="LiveId" clId="{56CD56C1-8970-4F80-9E6A-C32D96D6049E}" dt="2020-11-19T01:59:30.476" v="5613" actId="1076"/>
          <ac:picMkLst>
            <pc:docMk/>
            <pc:sldMk cId="2749004504" sldId="276"/>
            <ac:picMk id="9" creationId="{045F3ACD-7FE6-45CD-BE22-31FDA995C7FF}"/>
          </ac:picMkLst>
        </pc:picChg>
        <pc:picChg chg="add mod">
          <ac:chgData name="Harsimar Mangat" userId="29457504b3697cc0" providerId="LiveId" clId="{56CD56C1-8970-4F80-9E6A-C32D96D6049E}" dt="2020-11-19T02:00:10.073" v="5618" actId="14100"/>
          <ac:picMkLst>
            <pc:docMk/>
            <pc:sldMk cId="2749004504" sldId="276"/>
            <ac:picMk id="10" creationId="{26552997-4CD7-487E-8661-6CF3D8939E7D}"/>
          </ac:picMkLst>
        </pc:picChg>
      </pc:sldChg>
      <pc:sldChg chg="addSp delSp modSp add mod">
        <pc:chgData name="Harsimar Mangat" userId="29457504b3697cc0" providerId="LiveId" clId="{56CD56C1-8970-4F80-9E6A-C32D96D6049E}" dt="2020-11-19T02:07:36.127" v="5640" actId="1076"/>
        <pc:sldMkLst>
          <pc:docMk/>
          <pc:sldMk cId="2810282306" sldId="277"/>
        </pc:sldMkLst>
        <pc:spChg chg="add del mod">
          <ac:chgData name="Harsimar Mangat" userId="29457504b3697cc0" providerId="LiveId" clId="{56CD56C1-8970-4F80-9E6A-C32D96D6049E}" dt="2020-11-19T02:01:01.737" v="5626"/>
          <ac:spMkLst>
            <pc:docMk/>
            <pc:sldMk cId="2810282306" sldId="277"/>
            <ac:spMk id="4" creationId="{1B51EC3B-A1C3-4887-A92A-45F3639B5955}"/>
          </ac:spMkLst>
        </pc:spChg>
        <pc:spChg chg="mod">
          <ac:chgData name="Harsimar Mangat" userId="29457504b3697cc0" providerId="LiveId" clId="{56CD56C1-8970-4F80-9E6A-C32D96D6049E}" dt="2020-11-19T02:00:34.989" v="5621" actId="20577"/>
          <ac:spMkLst>
            <pc:docMk/>
            <pc:sldMk cId="2810282306" sldId="277"/>
            <ac:spMk id="6" creationId="{67EAAEAA-CFB1-4A62-A89E-501225567163}"/>
          </ac:spMkLst>
        </pc:spChg>
        <pc:spChg chg="mod">
          <ac:chgData name="Harsimar Mangat" userId="29457504b3697cc0" providerId="LiveId" clId="{56CD56C1-8970-4F80-9E6A-C32D96D6049E}" dt="2020-11-19T02:07:36.127" v="5640" actId="1076"/>
          <ac:spMkLst>
            <pc:docMk/>
            <pc:sldMk cId="2810282306" sldId="277"/>
            <ac:spMk id="8" creationId="{04DF6FDB-FECD-4FB4-A79B-6E982016E71B}"/>
          </ac:spMkLst>
        </pc:spChg>
        <pc:picChg chg="add mod">
          <ac:chgData name="Harsimar Mangat" userId="29457504b3697cc0" providerId="LiveId" clId="{56CD56C1-8970-4F80-9E6A-C32D96D6049E}" dt="2020-11-19T02:01:04.663" v="5629" actId="1076"/>
          <ac:picMkLst>
            <pc:docMk/>
            <pc:sldMk cId="2810282306" sldId="277"/>
            <ac:picMk id="5" creationId="{2D2712A4-C2DB-4CC6-AAEE-31CF168CDB70}"/>
          </ac:picMkLst>
        </pc:picChg>
        <pc:picChg chg="add mod">
          <ac:chgData name="Harsimar Mangat" userId="29457504b3697cc0" providerId="LiveId" clId="{56CD56C1-8970-4F80-9E6A-C32D96D6049E}" dt="2020-11-19T02:01:33.549" v="5639" actId="14100"/>
          <ac:picMkLst>
            <pc:docMk/>
            <pc:sldMk cId="2810282306" sldId="277"/>
            <ac:picMk id="7" creationId="{55E118AB-434E-40CF-A502-DF95733D9962}"/>
          </ac:picMkLst>
        </pc:picChg>
        <pc:picChg chg="del">
          <ac:chgData name="Harsimar Mangat" userId="29457504b3697cc0" providerId="LiveId" clId="{56CD56C1-8970-4F80-9E6A-C32D96D6049E}" dt="2020-11-19T02:01:00.689" v="5625" actId="478"/>
          <ac:picMkLst>
            <pc:docMk/>
            <pc:sldMk cId="2810282306" sldId="277"/>
            <ac:picMk id="9" creationId="{045F3ACD-7FE6-45CD-BE22-31FDA995C7FF}"/>
          </ac:picMkLst>
        </pc:picChg>
        <pc:picChg chg="del">
          <ac:chgData name="Harsimar Mangat" userId="29457504b3697cc0" providerId="LiveId" clId="{56CD56C1-8970-4F80-9E6A-C32D96D6049E}" dt="2020-11-19T02:01:05.610" v="5630" actId="478"/>
          <ac:picMkLst>
            <pc:docMk/>
            <pc:sldMk cId="2810282306" sldId="277"/>
            <ac:picMk id="10" creationId="{26552997-4CD7-487E-8661-6CF3D8939E7D}"/>
          </ac:picMkLst>
        </pc:picChg>
      </pc:sldChg>
      <pc:sldChg chg="addSp delSp modSp add mod">
        <pc:chgData name="Harsimar Mangat" userId="29457504b3697cc0" providerId="LiveId" clId="{56CD56C1-8970-4F80-9E6A-C32D96D6049E}" dt="2020-11-19T02:08:48.527" v="5652" actId="1076"/>
        <pc:sldMkLst>
          <pc:docMk/>
          <pc:sldMk cId="3757133129" sldId="278"/>
        </pc:sldMkLst>
        <pc:spChg chg="add del mod">
          <ac:chgData name="Harsimar Mangat" userId="29457504b3697cc0" providerId="LiveId" clId="{56CD56C1-8970-4F80-9E6A-C32D96D6049E}" dt="2020-11-19T02:08:25.078" v="5645"/>
          <ac:spMkLst>
            <pc:docMk/>
            <pc:sldMk cId="3757133129" sldId="278"/>
            <ac:spMk id="4" creationId="{DF2A6CB2-E87D-4D59-9C3D-62A1D11BCED8}"/>
          </ac:spMkLst>
        </pc:spChg>
        <pc:spChg chg="mod">
          <ac:chgData name="Harsimar Mangat" userId="29457504b3697cc0" providerId="LiveId" clId="{56CD56C1-8970-4F80-9E6A-C32D96D6049E}" dt="2020-11-19T02:07:57.042" v="5642" actId="20577"/>
          <ac:spMkLst>
            <pc:docMk/>
            <pc:sldMk cId="3757133129" sldId="278"/>
            <ac:spMk id="6" creationId="{67EAAEAA-CFB1-4A62-A89E-501225567163}"/>
          </ac:spMkLst>
        </pc:spChg>
        <pc:spChg chg="mod">
          <ac:chgData name="Harsimar Mangat" userId="29457504b3697cc0" providerId="LiveId" clId="{56CD56C1-8970-4F80-9E6A-C32D96D6049E}" dt="2020-11-19T02:07:58.945" v="5643" actId="20577"/>
          <ac:spMkLst>
            <pc:docMk/>
            <pc:sldMk cId="3757133129" sldId="278"/>
            <ac:spMk id="8" creationId="{04DF6FDB-FECD-4FB4-A79B-6E982016E71B}"/>
          </ac:spMkLst>
        </pc:spChg>
        <pc:picChg chg="del">
          <ac:chgData name="Harsimar Mangat" userId="29457504b3697cc0" providerId="LiveId" clId="{56CD56C1-8970-4F80-9E6A-C32D96D6049E}" dt="2020-11-19T02:08:24.038" v="5644" actId="478"/>
          <ac:picMkLst>
            <pc:docMk/>
            <pc:sldMk cId="3757133129" sldId="278"/>
            <ac:picMk id="5" creationId="{2D2712A4-C2DB-4CC6-AAEE-31CF168CDB70}"/>
          </ac:picMkLst>
        </pc:picChg>
        <pc:picChg chg="del">
          <ac:chgData name="Harsimar Mangat" userId="29457504b3697cc0" providerId="LiveId" clId="{56CD56C1-8970-4F80-9E6A-C32D96D6049E}" dt="2020-11-19T02:08:42.261" v="5647" actId="478"/>
          <ac:picMkLst>
            <pc:docMk/>
            <pc:sldMk cId="3757133129" sldId="278"/>
            <ac:picMk id="7" creationId="{55E118AB-434E-40CF-A502-DF95733D9962}"/>
          </ac:picMkLst>
        </pc:picChg>
        <pc:picChg chg="add mod">
          <ac:chgData name="Harsimar Mangat" userId="29457504b3697cc0" providerId="LiveId" clId="{56CD56C1-8970-4F80-9E6A-C32D96D6049E}" dt="2020-11-19T02:08:26.705" v="5646" actId="1076"/>
          <ac:picMkLst>
            <pc:docMk/>
            <pc:sldMk cId="3757133129" sldId="278"/>
            <ac:picMk id="9" creationId="{E7FF5371-8EEE-4AE6-B173-11D09CB30142}"/>
          </ac:picMkLst>
        </pc:picChg>
        <pc:picChg chg="add mod">
          <ac:chgData name="Harsimar Mangat" userId="29457504b3697cc0" providerId="LiveId" clId="{56CD56C1-8970-4F80-9E6A-C32D96D6049E}" dt="2020-11-19T02:08:48.527" v="5652" actId="1076"/>
          <ac:picMkLst>
            <pc:docMk/>
            <pc:sldMk cId="3757133129" sldId="278"/>
            <ac:picMk id="10" creationId="{DA5C0A4B-89B4-41EC-A9D5-454BAFE6F91A}"/>
          </ac:picMkLst>
        </pc:picChg>
      </pc:sldChg>
      <pc:sldChg chg="addSp delSp modSp add mod">
        <pc:chgData name="Harsimar Mangat" userId="29457504b3697cc0" providerId="LiveId" clId="{56CD56C1-8970-4F80-9E6A-C32D96D6049E}" dt="2020-11-19T02:09:46.876" v="5668" actId="1076"/>
        <pc:sldMkLst>
          <pc:docMk/>
          <pc:sldMk cId="2717436850" sldId="279"/>
        </pc:sldMkLst>
        <pc:spChg chg="add del mod">
          <ac:chgData name="Harsimar Mangat" userId="29457504b3697cc0" providerId="LiveId" clId="{56CD56C1-8970-4F80-9E6A-C32D96D6049E}" dt="2020-11-19T02:09:30.835" v="5663"/>
          <ac:spMkLst>
            <pc:docMk/>
            <pc:sldMk cId="2717436850" sldId="279"/>
            <ac:spMk id="4" creationId="{67160F25-8806-48AE-B1FA-A35830F5A5A0}"/>
          </ac:spMkLst>
        </pc:spChg>
        <pc:spChg chg="mod">
          <ac:chgData name="Harsimar Mangat" userId="29457504b3697cc0" providerId="LiveId" clId="{56CD56C1-8970-4F80-9E6A-C32D96D6049E}" dt="2020-11-19T02:08:59.756" v="5658" actId="14100"/>
          <ac:spMkLst>
            <pc:docMk/>
            <pc:sldMk cId="2717436850" sldId="279"/>
            <ac:spMk id="6" creationId="{67EAAEAA-CFB1-4A62-A89E-501225567163}"/>
          </ac:spMkLst>
        </pc:spChg>
        <pc:spChg chg="mod">
          <ac:chgData name="Harsimar Mangat" userId="29457504b3697cc0" providerId="LiveId" clId="{56CD56C1-8970-4F80-9E6A-C32D96D6049E}" dt="2020-11-19T02:09:02.408" v="5661" actId="14100"/>
          <ac:spMkLst>
            <pc:docMk/>
            <pc:sldMk cId="2717436850" sldId="279"/>
            <ac:spMk id="8" creationId="{04DF6FDB-FECD-4FB4-A79B-6E982016E71B}"/>
          </ac:spMkLst>
        </pc:spChg>
        <pc:picChg chg="add mod">
          <ac:chgData name="Harsimar Mangat" userId="29457504b3697cc0" providerId="LiveId" clId="{56CD56C1-8970-4F80-9E6A-C32D96D6049E}" dt="2020-11-19T02:09:31.890" v="5664" actId="1076"/>
          <ac:picMkLst>
            <pc:docMk/>
            <pc:sldMk cId="2717436850" sldId="279"/>
            <ac:picMk id="5" creationId="{AC07F245-7733-43EB-8016-93AFD6C22097}"/>
          </ac:picMkLst>
        </pc:picChg>
        <pc:picChg chg="add mod">
          <ac:chgData name="Harsimar Mangat" userId="29457504b3697cc0" providerId="LiveId" clId="{56CD56C1-8970-4F80-9E6A-C32D96D6049E}" dt="2020-11-19T02:09:46.876" v="5668" actId="1076"/>
          <ac:picMkLst>
            <pc:docMk/>
            <pc:sldMk cId="2717436850" sldId="279"/>
            <ac:picMk id="7" creationId="{AC28CE29-2E81-4834-BF5D-7BE6F33E1192}"/>
          </ac:picMkLst>
        </pc:picChg>
        <pc:picChg chg="del">
          <ac:chgData name="Harsimar Mangat" userId="29457504b3697cc0" providerId="LiveId" clId="{56CD56C1-8970-4F80-9E6A-C32D96D6049E}" dt="2020-11-19T02:09:29.670" v="5662" actId="478"/>
          <ac:picMkLst>
            <pc:docMk/>
            <pc:sldMk cId="2717436850" sldId="279"/>
            <ac:picMk id="9" creationId="{E7FF5371-8EEE-4AE6-B173-11D09CB30142}"/>
          </ac:picMkLst>
        </pc:picChg>
        <pc:picChg chg="del">
          <ac:chgData name="Harsimar Mangat" userId="29457504b3697cc0" providerId="LiveId" clId="{56CD56C1-8970-4F80-9E6A-C32D96D6049E}" dt="2020-11-19T02:09:43.431" v="5665" actId="478"/>
          <ac:picMkLst>
            <pc:docMk/>
            <pc:sldMk cId="2717436850" sldId="279"/>
            <ac:picMk id="10" creationId="{DA5C0A4B-89B4-41EC-A9D5-454BAFE6F91A}"/>
          </ac:picMkLst>
        </pc:picChg>
      </pc:sldChg>
      <pc:sldChg chg="modSp new mod">
        <pc:chgData name="Harsimar Mangat" userId="29457504b3697cc0" providerId="LiveId" clId="{56CD56C1-8970-4F80-9E6A-C32D96D6049E}" dt="2020-11-19T02:10:13.238" v="5740" actId="20577"/>
        <pc:sldMkLst>
          <pc:docMk/>
          <pc:sldMk cId="130740406" sldId="280"/>
        </pc:sldMkLst>
        <pc:spChg chg="mod">
          <ac:chgData name="Harsimar Mangat" userId="29457504b3697cc0" providerId="LiveId" clId="{56CD56C1-8970-4F80-9E6A-C32D96D6049E}" dt="2020-11-19T02:10:08.226" v="5715" actId="20577"/>
          <ac:spMkLst>
            <pc:docMk/>
            <pc:sldMk cId="130740406" sldId="280"/>
            <ac:spMk id="2" creationId="{CA4898C9-F1E3-4484-B9DE-AE63BFEC2B3D}"/>
          </ac:spMkLst>
        </pc:spChg>
        <pc:spChg chg="mod">
          <ac:chgData name="Harsimar Mangat" userId="29457504b3697cc0" providerId="LiveId" clId="{56CD56C1-8970-4F80-9E6A-C32D96D6049E}" dt="2020-11-19T02:10:13.238" v="5740" actId="20577"/>
          <ac:spMkLst>
            <pc:docMk/>
            <pc:sldMk cId="130740406" sldId="280"/>
            <ac:spMk id="3" creationId="{D743D1DC-7D3E-48CB-AFBB-0AEC01F390E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AF9CB-A1F7-400B-9602-75D7658F55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8C44CF-4CAE-4F2F-86FA-950BDB5F91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A82712-2B1C-4BC4-8283-D986C2903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95C74-E6B0-4F98-8507-61B62DB3F041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98DF9B-EAC8-41A1-8453-5237C43EC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A418D-AA8F-46FE-ACD1-E69EE923C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D634B-5479-4034-8B5A-4F91D6FA8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768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04962-F590-46A0-9A0D-FA61440DE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3305BC-45E3-46E2-8AC0-C0E2A91F70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44B9A2-7233-4131-A791-93B53E0D3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95C74-E6B0-4F98-8507-61B62DB3F041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B0145A-AF57-4514-B697-C85107673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B4EF6-A7FA-44F6-B909-1253FC5AA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D634B-5479-4034-8B5A-4F91D6FA8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8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0FD33B-A9CC-4CEC-ADDB-0F0018D4ED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617813-331D-4351-9F10-8F60B5FA45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D3DE59-7DC8-489D-BC71-3F488F1BB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95C74-E6B0-4F98-8507-61B62DB3F041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6FC6BF-C985-4898-B9B9-7A582FC69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43815-BBDE-4553-A9E6-84FD7EDBD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D634B-5479-4034-8B5A-4F91D6FA8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880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4BA9E-D6C1-4E6A-956E-C8852BC79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2D03CF-3FF4-4ED2-BFD9-FAB50EF16F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6FBEA3-A2E7-49FC-A347-651C27B75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95C74-E6B0-4F98-8507-61B62DB3F041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1AC0F8-4389-43B7-9CF4-248D489EC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C170F4-FE17-403F-87C4-232087F67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D634B-5479-4034-8B5A-4F91D6FA8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404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784CD-D461-4C4B-822B-8250945F3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0BC834-429F-4F3F-BE55-CBF044EE20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0BA99C-E60C-42C6-9789-5EC568D19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95C74-E6B0-4F98-8507-61B62DB3F041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70D9C9-6099-4142-8727-371107742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93FC5F-DA1B-4B88-87FA-0343E78B2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D634B-5479-4034-8B5A-4F91D6FA8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566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2BC7F-2717-4EA3-AA1A-89707106C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E9A02-FF6D-4909-8A14-34D717BA3A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C03813-2E89-4994-ACEB-9E7BD1E1B1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553E35-1EDC-438E-9D5A-FA0097AD8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95C74-E6B0-4F98-8507-61B62DB3F041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E07F09-AA26-4D45-B5A8-4F5BDB566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0E1C7C-A367-4A90-8D8B-503314637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D634B-5479-4034-8B5A-4F91D6FA8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563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5A7FE-6532-442A-AE7D-B74E3CE44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115C87-61F7-4F55-A4CA-0E40B2D8EB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9476E7-6320-4B02-8811-5EAA1CA5D5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4BD00C-36AC-4661-BBB4-9FDFC1CF14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4F626E-29A3-4410-9B04-5054D2518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969FC6-B38A-4F09-BD91-0D198DFBC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95C74-E6B0-4F98-8507-61B62DB3F041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00088D-4041-4405-9025-97AC14150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A82F88-4C7E-4E28-A215-113CE9E7D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D634B-5479-4034-8B5A-4F91D6FA8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308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56399-0F2A-4DAA-A5E7-88A47D4D3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B85D17-753E-4C3F-BDAC-E806C571A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95C74-E6B0-4F98-8507-61B62DB3F041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146833-AE36-4CAE-8920-654975C50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FE28B3-E9CB-439A-963A-1A1A8C9F4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D634B-5479-4034-8B5A-4F91D6FA8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553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1FE96F-A337-4694-8C52-7DA9C627A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95C74-E6B0-4F98-8507-61B62DB3F041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14FF57-1FC7-4BDC-AEB0-8282ACE30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81532C-2BD5-4DF7-8F18-E6F8925ED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D634B-5479-4034-8B5A-4F91D6FA8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578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67C80-AA19-4E33-8936-C8796E321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B8B46D-BFEE-4C9E-8A26-054D40245C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0863CC-93CE-4967-8CE5-9E912B3F08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B43574-70EE-4D6D-A9B4-2A1BDA0EC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95C74-E6B0-4F98-8507-61B62DB3F041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644C3E-C549-4580-9C9E-847BF7CE3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497C24-A185-4B7C-849E-C3BDD751D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D634B-5479-4034-8B5A-4F91D6FA8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923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4C19E-C0AB-455B-B01B-05BE523B3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657D9F-1C6C-4F4E-A338-081E3F49F9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EABEF7-85E0-4E82-9092-5E41EAD1AD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564B17-809A-4CF1-9784-21B64BD53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95C74-E6B0-4F98-8507-61B62DB3F041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582010-81BB-4B73-845E-B7B6EA3C5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7AF219-7468-4D4F-AA43-BD63D7008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D634B-5479-4034-8B5A-4F91D6FA8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687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4EAFBD-1BF2-4E24-9538-3E0F3D1D6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374581-CCA8-46D4-AB9C-02F8E44BA4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7415D-E340-4E22-AABD-84F6C712C8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695C74-E6B0-4F98-8507-61B62DB3F041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0C4F94-E4EB-4070-9A45-E937A02856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438B22-E185-4488-A8A2-B7C724E7AA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3D634B-5479-4034-8B5A-4F91D6FA8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073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jessemostipak/hotel-booking-demand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8D53B94-9B12-4BAA-859D-A406B76D43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34" b="1239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E60003-C2CF-4311-A679-176761AE6C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/>
          </a:bodyPr>
          <a:lstStyle/>
          <a:p>
            <a:r>
              <a:rPr lang="en-US" sz="4000" dirty="0"/>
              <a:t>DSC 530 – FINAL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0661B7-0998-43FF-BC44-543F06BABA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rmAutofit/>
          </a:bodyPr>
          <a:lstStyle/>
          <a:p>
            <a:r>
              <a:rPr lang="en-US" sz="2000"/>
              <a:t>HARSIMAR MANGAT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18912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A2383-3140-4CD1-9DD2-CF5CA124C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CDF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C2119AC-182B-4333-89ED-EA0FDF8431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6020" y="1564368"/>
            <a:ext cx="5467306" cy="43513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8ECCE2C-8DF8-461B-A816-E439CF382B19}"/>
              </a:ext>
            </a:extLst>
          </p:cNvPr>
          <p:cNvSpPr txBox="1"/>
          <p:nvPr/>
        </p:nvSpPr>
        <p:spPr>
          <a:xfrm>
            <a:off x="6172200" y="1564368"/>
            <a:ext cx="6019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CDF of the ADR confirms the extrapolation we did by looking at the ADR Histogram, where we pulled out values less than 20, and greater than 250.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see that almost 95% of all the values are less than $200/day</a:t>
            </a:r>
          </a:p>
        </p:txBody>
      </p:sp>
    </p:spTree>
    <p:extLst>
      <p:ext uri="{BB962C8B-B14F-4D97-AF65-F5344CB8AC3E}">
        <p14:creationId xmlns:p14="http://schemas.microsoft.com/office/powerpoint/2010/main" val="20520788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71E65-7AC1-43F6-BD2B-EB46EAE2B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PARETO DISTRIBUTION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E39122C-6214-48B0-8CB8-491EAD1B96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9497" y="1879844"/>
            <a:ext cx="604453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0033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9C122-CD32-419C-AB5E-B64CDDB75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Scatter Plot: ADR vs Lead Time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F2E8B5-D1CA-4D48-A478-644CFC4FAC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SCATTER PLOT: ADR vs Lead Time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73AC27C-1E55-496B-BEF7-E3F64F12E01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122177" y="2505075"/>
            <a:ext cx="3723340" cy="2415139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603E594-731C-4CB5-8DD8-726686FAA0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Analysis on ADR vs Lead Time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9C93C3F-37A8-4FEC-87FE-256D7A33725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172200" y="2459038"/>
            <a:ext cx="3333997" cy="119789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DFF4E64-4B6B-4BD2-B1FE-CF443689F2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2779" y="4184102"/>
            <a:ext cx="4285013" cy="163838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041A2E4-442C-4BF4-8A5E-55159FC2E1FA}"/>
              </a:ext>
            </a:extLst>
          </p:cNvPr>
          <p:cNvSpPr txBox="1"/>
          <p:nvPr/>
        </p:nvSpPr>
        <p:spPr>
          <a:xfrm>
            <a:off x="6172200" y="5814859"/>
            <a:ext cx="51831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Pearson Coefficient between </a:t>
            </a:r>
            <a:r>
              <a:rPr lang="en-US" sz="1200" dirty="0" err="1"/>
              <a:t>adr</a:t>
            </a:r>
            <a:r>
              <a:rPr lang="en-US" sz="1200" dirty="0"/>
              <a:t> and lead time is negative, indicating (if any) a inverse relationship but because the value is so close to 0, we can extrapolate since the R value is so low, there is little to no correlation between the two variables </a:t>
            </a:r>
          </a:p>
        </p:txBody>
      </p:sp>
    </p:spTree>
    <p:extLst>
      <p:ext uri="{BB962C8B-B14F-4D97-AF65-F5344CB8AC3E}">
        <p14:creationId xmlns:p14="http://schemas.microsoft.com/office/powerpoint/2010/main" val="21995616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9C122-CD32-419C-AB5E-B64CDDB75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Scatter Plot: ADR vs Lead Time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F2E8B5-D1CA-4D48-A478-644CFC4FAC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SCATTER PLOT: Stays in Week Nights vs Total of Special Requests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603E594-731C-4CB5-8DD8-726686FAA0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Analysis on Stays in Week Nights vs Total of Special Requests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0424F96-7EC5-44DB-9264-C19C07AD46F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90564" y="2577120"/>
            <a:ext cx="5157787" cy="301052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44FAB7D-8DC8-40BD-9431-8FF55F2D33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3650" y="2560844"/>
            <a:ext cx="3781425" cy="12573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FD1C6C0-2B65-4B76-886A-6DE18877A7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3650" y="4210112"/>
            <a:ext cx="3581400" cy="113347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C60A227-4E31-4205-A29D-B89BDDAB3D94}"/>
              </a:ext>
            </a:extLst>
          </p:cNvPr>
          <p:cNvSpPr txBox="1"/>
          <p:nvPr/>
        </p:nvSpPr>
        <p:spPr>
          <a:xfrm>
            <a:off x="6267202" y="5535789"/>
            <a:ext cx="51831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Pearson Coefficient between total special requests and stay in week nights is positive, indicating (if any) a regular relationship but because the value is so close to 0, we can extrapolate since the R value is so low, there is little to no correlation between the two variables. </a:t>
            </a:r>
          </a:p>
        </p:txBody>
      </p:sp>
    </p:spTree>
    <p:extLst>
      <p:ext uri="{BB962C8B-B14F-4D97-AF65-F5344CB8AC3E}">
        <p14:creationId xmlns:p14="http://schemas.microsoft.com/office/powerpoint/2010/main" val="28237086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0096C-AE05-419F-8B48-47ABE5959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6DA45-4BCB-46D8-B4D4-E22082E579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0349"/>
            <a:ext cx="10515600" cy="1177122"/>
          </a:xfrm>
        </p:spPr>
        <p:txBody>
          <a:bodyPr/>
          <a:lstStyle/>
          <a:p>
            <a:r>
              <a:rPr lang="en-US" dirty="0"/>
              <a:t>H0: Month # has no impact on the average daily rate</a:t>
            </a:r>
          </a:p>
          <a:p>
            <a:r>
              <a:rPr lang="en-US" dirty="0"/>
              <a:t>HA: Average Daily rate is influenced by the Month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EF1A84-C4D9-4C82-B265-7B53DA36BB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992"/>
          <a:stretch/>
        </p:blipFill>
        <p:spPr>
          <a:xfrm>
            <a:off x="921696" y="2625911"/>
            <a:ext cx="4767197" cy="3843676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85B3EEA-C57B-4E60-BA24-474F139DB958}"/>
              </a:ext>
            </a:extLst>
          </p:cNvPr>
          <p:cNvSpPr/>
          <p:nvPr/>
        </p:nvSpPr>
        <p:spPr>
          <a:xfrm>
            <a:off x="2904565" y="2770094"/>
            <a:ext cx="437029" cy="31600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D62E70-75D3-4623-B703-E85DBD6DF799}"/>
              </a:ext>
            </a:extLst>
          </p:cNvPr>
          <p:cNvSpPr txBox="1"/>
          <p:nvPr/>
        </p:nvSpPr>
        <p:spPr>
          <a:xfrm>
            <a:off x="5783283" y="2671948"/>
            <a:ext cx="6121730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 R Squared value is .718. We can presume, a R squared value greater than .6 indicates moderate correlation between the two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 p value is &lt; 0.05, therefore, we can reject the null hypothesis.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4F58D4E-9FCA-456F-9028-8FF54BFD078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5347"/>
          <a:stretch/>
        </p:blipFill>
        <p:spPr>
          <a:xfrm>
            <a:off x="5812020" y="4712307"/>
            <a:ext cx="6379980" cy="169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6839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5DBE6-D3B6-45D0-BF16-194662C2C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Test 1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5F7F69C-07B2-476B-B7E5-AB831C7AF1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547" y="3158720"/>
            <a:ext cx="5265084" cy="292728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0F5E54D-DE2B-4130-B0A1-9E6EC71F06C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5347"/>
          <a:stretch/>
        </p:blipFill>
        <p:spPr>
          <a:xfrm>
            <a:off x="150547" y="1437962"/>
            <a:ext cx="4610247" cy="122171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BDCD499-270A-4AFF-AFAD-59B353F907B7}"/>
              </a:ext>
            </a:extLst>
          </p:cNvPr>
          <p:cNvSpPr txBox="1"/>
          <p:nvPr/>
        </p:nvSpPr>
        <p:spPr>
          <a:xfrm>
            <a:off x="6334055" y="1274820"/>
            <a:ext cx="554647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Our first regression test was to determine if average daily rate could be determined by arrival month.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Our hypothesis test indicated we would reject the null hypothesis, which is that there is no relationship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we see with the regression output is that there is a minor correlation (with the R Squared value), but a positive correlation. In addition, our P value is much higher than .05. </a:t>
            </a:r>
          </a:p>
        </p:txBody>
      </p:sp>
    </p:spTree>
    <p:extLst>
      <p:ext uri="{BB962C8B-B14F-4D97-AF65-F5344CB8AC3E}">
        <p14:creationId xmlns:p14="http://schemas.microsoft.com/office/powerpoint/2010/main" val="8597702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5DBE6-D3B6-45D0-BF16-194662C2C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811"/>
            <a:ext cx="10515600" cy="718751"/>
          </a:xfrm>
        </p:spPr>
        <p:txBody>
          <a:bodyPr/>
          <a:lstStyle/>
          <a:p>
            <a:r>
              <a:rPr lang="en-US" dirty="0"/>
              <a:t>Regression Test 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DCD499-270A-4AFF-AFAD-59B353F907B7}"/>
              </a:ext>
            </a:extLst>
          </p:cNvPr>
          <p:cNvSpPr txBox="1"/>
          <p:nvPr/>
        </p:nvSpPr>
        <p:spPr>
          <a:xfrm>
            <a:off x="6340730" y="947772"/>
            <a:ext cx="554647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Our 2</a:t>
            </a:r>
            <a:r>
              <a:rPr lang="en-US" baseline="30000" dirty="0"/>
              <a:t>nd</a:t>
            </a:r>
            <a:r>
              <a:rPr lang="en-US" dirty="0"/>
              <a:t> regression test, we modify the data set to look at the following: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Reservation Status == 1; Customers who checked out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Average Daily Rate from 0 - $199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Lead time prior to booked date 0 – 150 days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Our R squared value from the regression results is .045 (while low), we still have a positive and fairly low correlation relationship between the variables.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p value is less than .05, and it is statistically significant.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1DC03C2-C3EB-4249-B3B9-A8284A2E23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55270"/>
          <a:stretch/>
        </p:blipFill>
        <p:spPr>
          <a:xfrm>
            <a:off x="1528996" y="767562"/>
            <a:ext cx="2286019" cy="268771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E4DDC79-9748-49A7-868A-721FC141B0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91" y="3641959"/>
            <a:ext cx="4568008" cy="2687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9379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898C9-F1E3-4484-B9DE-AE63BFEC2B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CODE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43D1DC-7D3E-48CB-AFBB-0AEC01F390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Jupyter</a:t>
            </a:r>
            <a:r>
              <a:rPr lang="en-US" dirty="0"/>
              <a:t> Notebook snapshot</a:t>
            </a:r>
          </a:p>
        </p:txBody>
      </p:sp>
    </p:spTree>
    <p:extLst>
      <p:ext uri="{BB962C8B-B14F-4D97-AF65-F5344CB8AC3E}">
        <p14:creationId xmlns:p14="http://schemas.microsoft.com/office/powerpoint/2010/main" val="1307404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6A68A-FE97-4BB5-9089-A8568C515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2787"/>
          </a:xfrm>
        </p:spPr>
        <p:txBody>
          <a:bodyPr/>
          <a:lstStyle/>
          <a:p>
            <a:r>
              <a:rPr lang="en-US" dirty="0"/>
              <a:t>CODE SNIPIT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E091F26-65D4-495B-96FE-CFCF4F4350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132175"/>
            <a:ext cx="4154291" cy="481355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4D9573A-771B-4B3B-A043-3903265AF0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3585" y="1132175"/>
            <a:ext cx="4020926" cy="48590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7EAAEAA-CFB1-4A62-A89E-501225567163}"/>
              </a:ext>
            </a:extLst>
          </p:cNvPr>
          <p:cNvSpPr txBox="1"/>
          <p:nvPr/>
        </p:nvSpPr>
        <p:spPr>
          <a:xfrm>
            <a:off x="2402802" y="5995281"/>
            <a:ext cx="347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DF6FDB-FECD-4FB4-A79B-6E982016E71B}"/>
              </a:ext>
            </a:extLst>
          </p:cNvPr>
          <p:cNvSpPr txBox="1"/>
          <p:nvPr/>
        </p:nvSpPr>
        <p:spPr>
          <a:xfrm>
            <a:off x="8445363" y="5986416"/>
            <a:ext cx="347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3445805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6A68A-FE97-4BB5-9089-A8568C515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2787"/>
          </a:xfrm>
        </p:spPr>
        <p:txBody>
          <a:bodyPr/>
          <a:lstStyle/>
          <a:p>
            <a:r>
              <a:rPr lang="en-US" dirty="0"/>
              <a:t>CODE SNIPIT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EAAEAA-CFB1-4A62-A89E-501225567163}"/>
              </a:ext>
            </a:extLst>
          </p:cNvPr>
          <p:cNvSpPr txBox="1"/>
          <p:nvPr/>
        </p:nvSpPr>
        <p:spPr>
          <a:xfrm>
            <a:off x="2402802" y="5995281"/>
            <a:ext cx="347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DF6FDB-FECD-4FB4-A79B-6E982016E71B}"/>
              </a:ext>
            </a:extLst>
          </p:cNvPr>
          <p:cNvSpPr txBox="1"/>
          <p:nvPr/>
        </p:nvSpPr>
        <p:spPr>
          <a:xfrm>
            <a:off x="8546976" y="5991176"/>
            <a:ext cx="347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8654047-D20E-43D5-B827-58454B4F4D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6080" y="1312381"/>
            <a:ext cx="4302336" cy="435133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F9F8752-9E2B-4227-8BF1-58387BBFBB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0905" y="1312381"/>
            <a:ext cx="437125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005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77C67CF-7923-4770-B5C5-3B861008C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Hotel Bookings -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028003-6BD5-49F2-88F0-4D1878E587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2606"/>
            <a:ext cx="10515600" cy="4664357"/>
          </a:xfrm>
        </p:spPr>
        <p:txBody>
          <a:bodyPr/>
          <a:lstStyle/>
          <a:p>
            <a:r>
              <a:rPr lang="en-US" dirty="0"/>
              <a:t>Dataset- Hotel Bookings data from Kaggle.com </a:t>
            </a:r>
          </a:p>
          <a:p>
            <a:pPr lvl="1"/>
            <a:r>
              <a:rPr lang="en-US" dirty="0">
                <a:hlinkClick r:id="rId2"/>
              </a:rPr>
              <a:t>https://www.kaggle.com/jessemostipak/hotel-booking-demand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Questions to answer: </a:t>
            </a:r>
          </a:p>
          <a:p>
            <a:pPr lvl="1"/>
            <a:r>
              <a:rPr lang="en-US" dirty="0"/>
              <a:t>Can you build a model to determine what is the best average daily rate, looking at the following parameters:</a:t>
            </a:r>
          </a:p>
          <a:p>
            <a:pPr lvl="2"/>
            <a:r>
              <a:rPr lang="en-US" dirty="0"/>
              <a:t>Month #</a:t>
            </a:r>
          </a:p>
          <a:p>
            <a:pPr lvl="2"/>
            <a:r>
              <a:rPr lang="en-US" dirty="0"/>
              <a:t>Lead Time to stay</a:t>
            </a:r>
          </a:p>
          <a:p>
            <a:pPr lvl="2"/>
            <a:r>
              <a:rPr lang="en-US" dirty="0"/>
              <a:t>Reservation Status</a:t>
            </a:r>
          </a:p>
        </p:txBody>
      </p:sp>
    </p:spTree>
    <p:extLst>
      <p:ext uri="{BB962C8B-B14F-4D97-AF65-F5344CB8AC3E}">
        <p14:creationId xmlns:p14="http://schemas.microsoft.com/office/powerpoint/2010/main" val="18764150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6A68A-FE97-4BB5-9089-A8568C515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2787"/>
          </a:xfrm>
        </p:spPr>
        <p:txBody>
          <a:bodyPr/>
          <a:lstStyle/>
          <a:p>
            <a:r>
              <a:rPr lang="en-US" dirty="0"/>
              <a:t>CODE SNIPIT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EAAEAA-CFB1-4A62-A89E-501225567163}"/>
              </a:ext>
            </a:extLst>
          </p:cNvPr>
          <p:cNvSpPr txBox="1"/>
          <p:nvPr/>
        </p:nvSpPr>
        <p:spPr>
          <a:xfrm>
            <a:off x="2429499" y="5991176"/>
            <a:ext cx="347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DF6FDB-FECD-4FB4-A79B-6E982016E71B}"/>
              </a:ext>
            </a:extLst>
          </p:cNvPr>
          <p:cNvSpPr txBox="1"/>
          <p:nvPr/>
        </p:nvSpPr>
        <p:spPr>
          <a:xfrm>
            <a:off x="8546976" y="5991176"/>
            <a:ext cx="347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8B0A155-0468-443E-B10B-C8A6CDFDCD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7091" y="1198226"/>
            <a:ext cx="3837088" cy="43513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411BEBF-49DE-4492-9105-E76B48D111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5194" y="1164758"/>
            <a:ext cx="4323563" cy="4826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0110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6A68A-FE97-4BB5-9089-A8568C515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2787"/>
          </a:xfrm>
        </p:spPr>
        <p:txBody>
          <a:bodyPr/>
          <a:lstStyle/>
          <a:p>
            <a:r>
              <a:rPr lang="en-US" dirty="0"/>
              <a:t>CODE SNIPIT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EAAEAA-CFB1-4A62-A89E-501225567163}"/>
              </a:ext>
            </a:extLst>
          </p:cNvPr>
          <p:cNvSpPr txBox="1"/>
          <p:nvPr/>
        </p:nvSpPr>
        <p:spPr>
          <a:xfrm>
            <a:off x="2429499" y="5991176"/>
            <a:ext cx="347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DF6FDB-FECD-4FB4-A79B-6E982016E71B}"/>
              </a:ext>
            </a:extLst>
          </p:cNvPr>
          <p:cNvSpPr txBox="1"/>
          <p:nvPr/>
        </p:nvSpPr>
        <p:spPr>
          <a:xfrm>
            <a:off x="8546976" y="5991176"/>
            <a:ext cx="347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45F3ACD-7FE6-45CD-BE22-31FDA995C7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5075" y="1162712"/>
            <a:ext cx="3774020" cy="473366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6552997-4CD7-487E-8661-6CF3D8939E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8573" y="1123447"/>
            <a:ext cx="3878972" cy="4867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0045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6A68A-FE97-4BB5-9089-A8568C515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2787"/>
          </a:xfrm>
        </p:spPr>
        <p:txBody>
          <a:bodyPr/>
          <a:lstStyle/>
          <a:p>
            <a:r>
              <a:rPr lang="en-US" dirty="0"/>
              <a:t>CODE SNIPIT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EAAEAA-CFB1-4A62-A89E-501225567163}"/>
              </a:ext>
            </a:extLst>
          </p:cNvPr>
          <p:cNvSpPr txBox="1"/>
          <p:nvPr/>
        </p:nvSpPr>
        <p:spPr>
          <a:xfrm>
            <a:off x="2388203" y="5991175"/>
            <a:ext cx="347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DF6FDB-FECD-4FB4-A79B-6E982016E71B}"/>
              </a:ext>
            </a:extLst>
          </p:cNvPr>
          <p:cNvSpPr txBox="1"/>
          <p:nvPr/>
        </p:nvSpPr>
        <p:spPr>
          <a:xfrm>
            <a:off x="8570573" y="6123543"/>
            <a:ext cx="347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D2712A4-C2DB-4CC6-AAEE-31CF168CDB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5094" y="1123447"/>
            <a:ext cx="3886224" cy="48677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5E118AB-434E-40CF-A502-DF95733D99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6542" y="1093519"/>
            <a:ext cx="3886224" cy="5082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2823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6A68A-FE97-4BB5-9089-A8568C515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2787"/>
          </a:xfrm>
        </p:spPr>
        <p:txBody>
          <a:bodyPr/>
          <a:lstStyle/>
          <a:p>
            <a:r>
              <a:rPr lang="en-US" dirty="0"/>
              <a:t>CODE SNIPIT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EAAEAA-CFB1-4A62-A89E-501225567163}"/>
              </a:ext>
            </a:extLst>
          </p:cNvPr>
          <p:cNvSpPr txBox="1"/>
          <p:nvPr/>
        </p:nvSpPr>
        <p:spPr>
          <a:xfrm>
            <a:off x="2388203" y="5991175"/>
            <a:ext cx="347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DF6FDB-FECD-4FB4-A79B-6E982016E71B}"/>
              </a:ext>
            </a:extLst>
          </p:cNvPr>
          <p:cNvSpPr txBox="1"/>
          <p:nvPr/>
        </p:nvSpPr>
        <p:spPr>
          <a:xfrm>
            <a:off x="8570573" y="6123543"/>
            <a:ext cx="347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7FF5371-8EEE-4AE6-B173-11D09CB301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4234" y="1206193"/>
            <a:ext cx="4789208" cy="435133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A5C0A4B-89B4-41EC-A9D5-454BAFE6F9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7595" y="1206193"/>
            <a:ext cx="4353027" cy="4751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1331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6A68A-FE97-4BB5-9089-A8568C515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2787"/>
          </a:xfrm>
        </p:spPr>
        <p:txBody>
          <a:bodyPr/>
          <a:lstStyle/>
          <a:p>
            <a:r>
              <a:rPr lang="en-US" dirty="0"/>
              <a:t>CODE SNIPIT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EAAEAA-CFB1-4A62-A89E-501225567163}"/>
              </a:ext>
            </a:extLst>
          </p:cNvPr>
          <p:cNvSpPr txBox="1"/>
          <p:nvPr/>
        </p:nvSpPr>
        <p:spPr>
          <a:xfrm>
            <a:off x="2388203" y="5991175"/>
            <a:ext cx="585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DF6FDB-FECD-4FB4-A79B-6E982016E71B}"/>
              </a:ext>
            </a:extLst>
          </p:cNvPr>
          <p:cNvSpPr txBox="1"/>
          <p:nvPr/>
        </p:nvSpPr>
        <p:spPr>
          <a:xfrm>
            <a:off x="8570572" y="6123543"/>
            <a:ext cx="520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C07F245-7733-43EB-8016-93AFD6C220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2001" y="1406489"/>
            <a:ext cx="3637124" cy="43513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C28CE29-2E81-4834-BF5D-7BE6F33E11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2002" y="1521726"/>
            <a:ext cx="6441451" cy="2909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436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04246-7AB8-49F2-BB36-EBDFF23C0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0360"/>
          </a:xfrm>
        </p:spPr>
        <p:txBody>
          <a:bodyPr/>
          <a:lstStyle/>
          <a:p>
            <a:r>
              <a:rPr lang="en-US" dirty="0"/>
              <a:t>Variables being investigated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B4F55-44B5-4B13-9995-18DF326F89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Lead Time: The lead time before the customers stay at the hotel</a:t>
            </a:r>
          </a:p>
          <a:p>
            <a:r>
              <a:rPr lang="en-US" dirty="0"/>
              <a:t>ADR (Average Daily Rate): The average daily rate paid for the stay</a:t>
            </a:r>
          </a:p>
          <a:p>
            <a:r>
              <a:rPr lang="en-US" dirty="0"/>
              <a:t>Total of Special Requests: # of Special Requests</a:t>
            </a:r>
          </a:p>
          <a:p>
            <a:r>
              <a:rPr lang="en-US" dirty="0"/>
              <a:t>Reservation Status: No-Show, Check-out, canceled</a:t>
            </a:r>
          </a:p>
          <a:p>
            <a:r>
              <a:rPr lang="en-US" dirty="0"/>
              <a:t># of Adults: # of Adults</a:t>
            </a:r>
          </a:p>
          <a:p>
            <a:r>
              <a:rPr lang="en-US" dirty="0"/>
              <a:t>Arrival Date Month: When did they arrive (month #)</a:t>
            </a:r>
          </a:p>
          <a:p>
            <a:r>
              <a:rPr lang="en-US" dirty="0"/>
              <a:t>Stay in Week Nights: How many week nights did they stay?</a:t>
            </a:r>
          </a:p>
        </p:txBody>
      </p:sp>
    </p:spTree>
    <p:extLst>
      <p:ext uri="{BB962C8B-B14F-4D97-AF65-F5344CB8AC3E}">
        <p14:creationId xmlns:p14="http://schemas.microsoft.com/office/powerpoint/2010/main" val="352759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8CBF1-5EC4-4906-BECA-B6422353F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1: lead Time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9CF06B-9210-4FAE-9709-0026A51B43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Variable 1: Lead Time - Histogram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B34724-57CD-400A-85A5-A9B316BC47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Variable 1: Lead Time - Analysis </a:t>
            </a:r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65B761C2-E10E-4A2A-A0EE-F558931250B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9788" y="2731325"/>
            <a:ext cx="5157787" cy="2861953"/>
          </a:xfrm>
          <a:prstGeom prst="rect">
            <a:avLst/>
          </a:prstGeo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9674FBB-5313-41AA-9D19-D19A2BC138E7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172200" y="2731325"/>
            <a:ext cx="5183188" cy="267489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4C9D5CA-B0CA-43FA-A56D-B33C645459C0}"/>
              </a:ext>
            </a:extLst>
          </p:cNvPr>
          <p:cNvSpPr txBox="1"/>
          <p:nvPr/>
        </p:nvSpPr>
        <p:spPr>
          <a:xfrm>
            <a:off x="898072" y="5594364"/>
            <a:ext cx="3911435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/>
              <a:t>Lead Time Variable is right skewed. This signifies the mode is closer to the left of the graph, and smaller than the mean. This means there could be a number of data points, that are greater than the mode.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/>
              <a:t>This is the result that many of the lead time values are 0-5. These are not considered outliers, because these would be customers who book hotels the day of, which are equally relevant customers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8B9B97C-6557-4873-AE7D-79D16EAF8C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2200" y="5593278"/>
            <a:ext cx="2738190" cy="674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809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8CBF1-5EC4-4906-BECA-B6422353F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2: ADR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9CF06B-9210-4FAE-9709-0026A51B43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Variable 2: ADR- Histogram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B34724-57CD-400A-85A5-A9B316BC47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Variable 2: ADR- Analysis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C9D5CA-B0CA-43FA-A56D-B33C645459C0}"/>
              </a:ext>
            </a:extLst>
          </p:cNvPr>
          <p:cNvSpPr txBox="1"/>
          <p:nvPr/>
        </p:nvSpPr>
        <p:spPr>
          <a:xfrm>
            <a:off x="778704" y="4733686"/>
            <a:ext cx="499494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/>
              <a:t>Average Daily Rate (ADR) is </a:t>
            </a:r>
            <a:r>
              <a:rPr lang="en-US" sz="1000" i="1" dirty="0"/>
              <a:t>almost normally distributed. </a:t>
            </a:r>
            <a:r>
              <a:rPr lang="en-US" sz="1000" dirty="0"/>
              <a:t>It looks like we have a slightly right skew.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000" dirty="0"/>
              <a:t>We checked with the descriptive statistics, our median &amp; mode is less than our average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/>
              <a:t>We took out the values greater than $200/day because of the low frequency &amp; anything less than $20/day. The logic there was the values less than $20/day may be errors, and values greater than $200, since there were so little, would only skew the bulk of the data set, which is between $20 – $200.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A439CBF-5847-44C9-8910-B612C69C2F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4427" y="2505075"/>
            <a:ext cx="4000500" cy="21336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8360AD6-7A40-4E91-9B9B-F09E71C5D9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2894" y="4733686"/>
            <a:ext cx="2496415" cy="88630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A74BE21-FB39-4730-B281-88A1136F07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1208" y="2527440"/>
            <a:ext cx="3000911" cy="2088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745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8CBF1-5EC4-4906-BECA-B6422353F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3: Total of Special Requests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9CF06B-9210-4FAE-9709-0026A51B43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Variable 3: Total of Special Requests- Histogram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B34724-57CD-400A-85A5-A9B316BC47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Variable 3: Total of Special Requests- Analysis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C9D5CA-B0CA-43FA-A56D-B33C645459C0}"/>
              </a:ext>
            </a:extLst>
          </p:cNvPr>
          <p:cNvSpPr txBox="1"/>
          <p:nvPr/>
        </p:nvSpPr>
        <p:spPr>
          <a:xfrm>
            <a:off x="778704" y="4733686"/>
            <a:ext cx="499494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/>
              <a:t>Special Requests is clearly right skewed, significantly.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/>
              <a:t>This is because most bookings did </a:t>
            </a:r>
            <a:r>
              <a:rPr lang="en-US" sz="1000" i="1" dirty="0"/>
              <a:t>not</a:t>
            </a:r>
            <a:r>
              <a:rPr lang="en-US" sz="1000" dirty="0"/>
              <a:t> have any special requests. We do not want to throw away those values. What would be interesting is to make a condition, special request == 1,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E475EF-8691-4FD7-8D31-A76DB1D663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6947" y="2505075"/>
            <a:ext cx="3788368" cy="21929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FE63517-E30E-4624-94A9-205A07BF3E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1402" y="2685654"/>
            <a:ext cx="4314095" cy="189228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32EDAD8-B534-4D2F-90EF-A99C80769DCA}"/>
              </a:ext>
            </a:extLst>
          </p:cNvPr>
          <p:cNvSpPr txBox="1"/>
          <p:nvPr/>
        </p:nvSpPr>
        <p:spPr>
          <a:xfrm>
            <a:off x="6215623" y="4759211"/>
            <a:ext cx="499494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/>
              <a:t>The descriptive statistics behind this variable is not </a:t>
            </a:r>
            <a:r>
              <a:rPr lang="en-US" sz="1000" i="1" dirty="0"/>
              <a:t>as valuable, </a:t>
            </a:r>
            <a:r>
              <a:rPr lang="en-US" sz="1000" dirty="0"/>
              <a:t>as useful information is contained in the whole numbers that signify the ‘total requests’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/>
              <a:t>However, the breakdown makes sense, as the average is .57 – it leans less than 1, because of all the zeroes. </a:t>
            </a:r>
          </a:p>
        </p:txBody>
      </p:sp>
    </p:spTree>
    <p:extLst>
      <p:ext uri="{BB962C8B-B14F-4D97-AF65-F5344CB8AC3E}">
        <p14:creationId xmlns:p14="http://schemas.microsoft.com/office/powerpoint/2010/main" val="890138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8CBF1-5EC4-4906-BECA-B6422353F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4: Stay in Week Nights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9CF06B-9210-4FAE-9709-0026A51B43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124313"/>
            <a:ext cx="5157787" cy="38076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Variable 4: Stay in Week Nights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B34724-57CD-400A-85A5-A9B316BC47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036617"/>
            <a:ext cx="5183188" cy="46845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Variable 4: Stay in Week Nights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EE8A423-E9E8-43BB-88ED-F1AD2DEF98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080" y="2546936"/>
            <a:ext cx="3911559" cy="214488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3DE6C37-F8E8-4358-9C5D-AA3DA12B06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8012" y="2546936"/>
            <a:ext cx="2984580" cy="1615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915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8CBF1-5EC4-4906-BECA-B6422353F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5: Stay in Week Nights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9CF06B-9210-4FAE-9709-0026A51B43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124313"/>
            <a:ext cx="5157787" cy="38076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Variable 5: Reservation Status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B34724-57CD-400A-85A5-A9B316BC47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036617"/>
            <a:ext cx="5183188" cy="46845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Variable 5: Reservation Status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BF6D2B-8A4F-459B-8D8E-D4599AF460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430" y="2546936"/>
            <a:ext cx="4179554" cy="231284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A9CC0AB-ABE8-471E-8C2C-B6E09DB21A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920712"/>
            <a:ext cx="4582391" cy="835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0147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A2383-3140-4CD1-9DD2-CF5CA124C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PDF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8B8F937-9C25-44FF-8F2E-54AD807709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283762"/>
            <a:ext cx="6572250" cy="40100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3A96122-7AD4-486F-AC13-F58803B9372A}"/>
              </a:ext>
            </a:extLst>
          </p:cNvPr>
          <p:cNvSpPr txBox="1"/>
          <p:nvPr/>
        </p:nvSpPr>
        <p:spPr>
          <a:xfrm>
            <a:off x="7577418" y="1443841"/>
            <a:ext cx="435684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looking at the probability density function, we created 2 scenarios: </a:t>
            </a:r>
          </a:p>
          <a:p>
            <a:r>
              <a:rPr lang="en-US" dirty="0"/>
              <a:t>Scenario 1: Filter the data-frame where we looked at all values where lead time was greater than 10 days</a:t>
            </a:r>
          </a:p>
          <a:p>
            <a:endParaRPr lang="en-US" dirty="0"/>
          </a:p>
          <a:p>
            <a:r>
              <a:rPr lang="en-US" dirty="0"/>
              <a:t>Scenario 2: On top of looking at everything greater than 10 days, we looked at the average daily rate of less than $250 </a:t>
            </a:r>
          </a:p>
          <a:p>
            <a:endParaRPr lang="en-US" dirty="0"/>
          </a:p>
          <a:p>
            <a:r>
              <a:rPr lang="en-US" dirty="0"/>
              <a:t>Our PDF shows us that the values we see a greater density is close to 100.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3333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3660</TotalTime>
  <Words>1073</Words>
  <Application>Microsoft Office PowerPoint</Application>
  <PresentationFormat>Widescreen</PresentationFormat>
  <Paragraphs>109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DSC 530 – FINAL PROJECT</vt:lpstr>
      <vt:lpstr>Hotel Bookings - </vt:lpstr>
      <vt:lpstr>Variables being investigated </vt:lpstr>
      <vt:lpstr>Variable 1: lead Time</vt:lpstr>
      <vt:lpstr>Variable 2: ADR</vt:lpstr>
      <vt:lpstr>Variable 3: Total of Special Requests</vt:lpstr>
      <vt:lpstr>Variable 4: Stay in Week Nights</vt:lpstr>
      <vt:lpstr>Variable 5: Stay in Week Nights</vt:lpstr>
      <vt:lpstr>PDF</vt:lpstr>
      <vt:lpstr>CDF</vt:lpstr>
      <vt:lpstr>PARETO DISTRIBUTION</vt:lpstr>
      <vt:lpstr>Scatter Plot: ADR vs Lead Time</vt:lpstr>
      <vt:lpstr>Scatter Plot: ADR vs Lead Time</vt:lpstr>
      <vt:lpstr>Hypothesis Test</vt:lpstr>
      <vt:lpstr>Regression Test 1</vt:lpstr>
      <vt:lpstr>Regression Test 2</vt:lpstr>
      <vt:lpstr>PROJECT CODE</vt:lpstr>
      <vt:lpstr>CODE SNIPIT</vt:lpstr>
      <vt:lpstr>CODE SNIPIT</vt:lpstr>
      <vt:lpstr>CODE SNIPIT</vt:lpstr>
      <vt:lpstr>CODE SNIPIT</vt:lpstr>
      <vt:lpstr>CODE SNIPIT</vt:lpstr>
      <vt:lpstr>CODE SNIPIT</vt:lpstr>
      <vt:lpstr>CODE SNIPIT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Harsimar Mangat</dc:creator>
  <cp:lastModifiedBy>Harsimar Mangat</cp:lastModifiedBy>
  <cp:revision>4</cp:revision>
  <dcterms:created xsi:type="dcterms:W3CDTF">2020-11-15T18:59:51Z</dcterms:created>
  <dcterms:modified xsi:type="dcterms:W3CDTF">2020-11-19T03:45:27Z</dcterms:modified>
</cp:coreProperties>
</file>