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258" r:id="rId3"/>
    <p:sldId id="279" r:id="rId4"/>
    <p:sldId id="263" r:id="rId5"/>
    <p:sldId id="266" r:id="rId6"/>
    <p:sldId id="267" r:id="rId7"/>
    <p:sldId id="268" r:id="rId8"/>
    <p:sldId id="271" r:id="rId9"/>
    <p:sldId id="280" r:id="rId10"/>
    <p:sldId id="278" r:id="rId11"/>
    <p:sldId id="265" r:id="rId12"/>
  </p:sldIdLst>
  <p:sldSz cx="9144000" cy="5143500" type="screen16x9"/>
  <p:notesSz cx="6858000" cy="9144000"/>
  <p:embeddedFontLst>
    <p:embeddedFont>
      <p:font typeface="Barriecito" panose="020B0604020202020204" charset="0"/>
      <p:regular r:id="rId14"/>
    </p:embeddedFont>
    <p:embeddedFont>
      <p:font typeface="Mandali"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81">
          <p15:clr>
            <a:srgbClr val="9AA0A6"/>
          </p15:clr>
        </p15:guide>
        <p15:guide id="2" pos="2990">
          <p15:clr>
            <a:srgbClr val="9AA0A6"/>
          </p15:clr>
        </p15:guide>
        <p15:guide id="3" orient="horz" pos="56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98C62-C0F5-4C24-892E-6AB84012CAEE}">
  <a:tblStyle styleId="{96598C62-C0F5-4C24-892E-6AB84012CA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48" y="56"/>
      </p:cViewPr>
      <p:guideLst>
        <p:guide pos="681"/>
        <p:guide pos="2990"/>
        <p:guide orient="horz" pos="5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11a1a7a0aa9_0_38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11a1a7a0aa9_0_38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1197f5694af_6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1197f5694af_6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a1a7a0aa9_0_37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a1a7a0aa9_0_37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a1a7a0aa9_0_37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a1a7a0aa9_0_37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99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1a1a7a0aa9_0_37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1a1a7a0aa9_0_37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1a1a7a0aa9_0_37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1a1a7a0aa9_0_37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1197f5694af_6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1197f5694af_6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11a1a7a0aa9_0_37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11a1a7a0aa9_0_37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11a1a7a0aa9_0_37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11a1a7a0aa9_0_37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11a1a7a0aa9_0_37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11a1a7a0aa9_0_37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03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00" y="0"/>
            <a:ext cx="9144291" cy="5151549"/>
            <a:chOff x="100" y="0"/>
            <a:chExt cx="9144291" cy="5151549"/>
          </a:xfrm>
        </p:grpSpPr>
        <p:grpSp>
          <p:nvGrpSpPr>
            <p:cNvPr id="11" name="Google Shape;11;p2"/>
            <p:cNvGrpSpPr/>
            <p:nvPr/>
          </p:nvGrpSpPr>
          <p:grpSpPr>
            <a:xfrm>
              <a:off x="100" y="156775"/>
              <a:ext cx="9144291" cy="4829975"/>
              <a:chOff x="101" y="169188"/>
              <a:chExt cx="9144291" cy="4829975"/>
            </a:xfrm>
          </p:grpSpPr>
          <p:sp>
            <p:nvSpPr>
              <p:cNvPr id="12" name="Google Shape;12;p2"/>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txBox="1">
            <a:spLocks noGrp="1"/>
          </p:cNvSpPr>
          <p:nvPr>
            <p:ph type="ctrTitle"/>
          </p:nvPr>
        </p:nvSpPr>
        <p:spPr>
          <a:xfrm>
            <a:off x="1166950" y="741563"/>
            <a:ext cx="7158600" cy="3178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700">
                <a:latin typeface="Barriecito"/>
                <a:ea typeface="Barriecito"/>
                <a:cs typeface="Barriecito"/>
                <a:sym typeface="Barrieci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1166950" y="3908128"/>
            <a:ext cx="7158600" cy="4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700">
                <a:latin typeface="Mandali"/>
                <a:ea typeface="Mandali"/>
                <a:cs typeface="Mandali"/>
                <a:sym typeface="Mandal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64"/>
        <p:cNvGrpSpPr/>
        <p:nvPr/>
      </p:nvGrpSpPr>
      <p:grpSpPr>
        <a:xfrm>
          <a:off x="0" y="0"/>
          <a:ext cx="0" cy="0"/>
          <a:chOff x="0" y="0"/>
          <a:chExt cx="0" cy="0"/>
        </a:xfrm>
      </p:grpSpPr>
      <p:grpSp>
        <p:nvGrpSpPr>
          <p:cNvPr id="865" name="Google Shape;865;p30"/>
          <p:cNvGrpSpPr/>
          <p:nvPr/>
        </p:nvGrpSpPr>
        <p:grpSpPr>
          <a:xfrm>
            <a:off x="100" y="0"/>
            <a:ext cx="9144291" cy="5151549"/>
            <a:chOff x="100" y="0"/>
            <a:chExt cx="9144291" cy="5151549"/>
          </a:xfrm>
        </p:grpSpPr>
        <p:grpSp>
          <p:nvGrpSpPr>
            <p:cNvPr id="866" name="Google Shape;866;p30"/>
            <p:cNvGrpSpPr/>
            <p:nvPr/>
          </p:nvGrpSpPr>
          <p:grpSpPr>
            <a:xfrm>
              <a:off x="100" y="156775"/>
              <a:ext cx="9144291" cy="4829975"/>
              <a:chOff x="101" y="169188"/>
              <a:chExt cx="9144291" cy="4829975"/>
            </a:xfrm>
          </p:grpSpPr>
          <p:sp>
            <p:nvSpPr>
              <p:cNvPr id="867" name="Google Shape;867;p30"/>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30"/>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30"/>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9" name="Google Shape;889;p30"/>
          <p:cNvSpPr txBox="1">
            <a:spLocks noGrp="1"/>
          </p:cNvSpPr>
          <p:nvPr>
            <p:ph type="title" idx="2"/>
          </p:nvPr>
        </p:nvSpPr>
        <p:spPr>
          <a:xfrm>
            <a:off x="1227550" y="200497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4"/>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0" name="Google Shape;890;p30"/>
          <p:cNvSpPr txBox="1">
            <a:spLocks noGrp="1"/>
          </p:cNvSpPr>
          <p:nvPr>
            <p:ph type="subTitle" idx="1"/>
          </p:nvPr>
        </p:nvSpPr>
        <p:spPr>
          <a:xfrm>
            <a:off x="1227550" y="23932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1" name="Google Shape;891;p30"/>
          <p:cNvSpPr txBox="1">
            <a:spLocks noGrp="1"/>
          </p:cNvSpPr>
          <p:nvPr>
            <p:ph type="title" idx="3"/>
          </p:nvPr>
        </p:nvSpPr>
        <p:spPr>
          <a:xfrm>
            <a:off x="3705275" y="200497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2" name="Google Shape;892;p30"/>
          <p:cNvSpPr txBox="1">
            <a:spLocks noGrp="1"/>
          </p:cNvSpPr>
          <p:nvPr>
            <p:ph type="subTitle" idx="4"/>
          </p:nvPr>
        </p:nvSpPr>
        <p:spPr>
          <a:xfrm>
            <a:off x="3705276" y="23932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3" name="Google Shape;893;p30"/>
          <p:cNvSpPr txBox="1">
            <a:spLocks noGrp="1"/>
          </p:cNvSpPr>
          <p:nvPr>
            <p:ph type="title" idx="5"/>
          </p:nvPr>
        </p:nvSpPr>
        <p:spPr>
          <a:xfrm>
            <a:off x="1227550" y="374332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4"/>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4" name="Google Shape;894;p30"/>
          <p:cNvSpPr txBox="1">
            <a:spLocks noGrp="1"/>
          </p:cNvSpPr>
          <p:nvPr>
            <p:ph type="subTitle" idx="6"/>
          </p:nvPr>
        </p:nvSpPr>
        <p:spPr>
          <a:xfrm>
            <a:off x="1227550" y="41314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5" name="Google Shape;895;p30"/>
          <p:cNvSpPr txBox="1">
            <a:spLocks noGrp="1"/>
          </p:cNvSpPr>
          <p:nvPr>
            <p:ph type="title" idx="7"/>
          </p:nvPr>
        </p:nvSpPr>
        <p:spPr>
          <a:xfrm>
            <a:off x="3705275" y="374332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6" name="Google Shape;896;p30"/>
          <p:cNvSpPr txBox="1">
            <a:spLocks noGrp="1"/>
          </p:cNvSpPr>
          <p:nvPr>
            <p:ph type="subTitle" idx="8"/>
          </p:nvPr>
        </p:nvSpPr>
        <p:spPr>
          <a:xfrm>
            <a:off x="3705276" y="41314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7" name="Google Shape;897;p30"/>
          <p:cNvSpPr txBox="1">
            <a:spLocks noGrp="1"/>
          </p:cNvSpPr>
          <p:nvPr>
            <p:ph type="title" idx="9"/>
          </p:nvPr>
        </p:nvSpPr>
        <p:spPr>
          <a:xfrm>
            <a:off x="6183100" y="200497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8" name="Google Shape;898;p30"/>
          <p:cNvSpPr txBox="1">
            <a:spLocks noGrp="1"/>
          </p:cNvSpPr>
          <p:nvPr>
            <p:ph type="subTitle" idx="13"/>
          </p:nvPr>
        </p:nvSpPr>
        <p:spPr>
          <a:xfrm>
            <a:off x="6183101" y="23932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9" name="Google Shape;899;p30"/>
          <p:cNvSpPr txBox="1">
            <a:spLocks noGrp="1"/>
          </p:cNvSpPr>
          <p:nvPr>
            <p:ph type="title" idx="14"/>
          </p:nvPr>
        </p:nvSpPr>
        <p:spPr>
          <a:xfrm>
            <a:off x="6183100" y="3743325"/>
            <a:ext cx="20952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4"/>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0" name="Google Shape;900;p30"/>
          <p:cNvSpPr txBox="1">
            <a:spLocks noGrp="1"/>
          </p:cNvSpPr>
          <p:nvPr>
            <p:ph type="subTitle" idx="15"/>
          </p:nvPr>
        </p:nvSpPr>
        <p:spPr>
          <a:xfrm>
            <a:off x="6183101" y="4131400"/>
            <a:ext cx="2095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01" name="Google Shape;901;p30"/>
          <p:cNvGrpSpPr/>
          <p:nvPr/>
        </p:nvGrpSpPr>
        <p:grpSpPr>
          <a:xfrm rot="1897423">
            <a:off x="8180614" y="261151"/>
            <a:ext cx="671416" cy="788030"/>
            <a:chOff x="3959950" y="1155275"/>
            <a:chExt cx="266200" cy="312500"/>
          </a:xfrm>
        </p:grpSpPr>
        <p:sp>
          <p:nvSpPr>
            <p:cNvPr id="902" name="Google Shape;902;p30"/>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37"/>
        <p:cNvGrpSpPr/>
        <p:nvPr/>
      </p:nvGrpSpPr>
      <p:grpSpPr>
        <a:xfrm>
          <a:off x="0" y="0"/>
          <a:ext cx="0" cy="0"/>
          <a:chOff x="0" y="0"/>
          <a:chExt cx="0" cy="0"/>
        </a:xfrm>
      </p:grpSpPr>
      <p:grpSp>
        <p:nvGrpSpPr>
          <p:cNvPr id="938" name="Google Shape;938;p32"/>
          <p:cNvGrpSpPr/>
          <p:nvPr/>
        </p:nvGrpSpPr>
        <p:grpSpPr>
          <a:xfrm>
            <a:off x="100" y="0"/>
            <a:ext cx="9144291" cy="5151549"/>
            <a:chOff x="100" y="0"/>
            <a:chExt cx="9144291" cy="5151549"/>
          </a:xfrm>
        </p:grpSpPr>
        <p:grpSp>
          <p:nvGrpSpPr>
            <p:cNvPr id="939" name="Google Shape;939;p32"/>
            <p:cNvGrpSpPr/>
            <p:nvPr/>
          </p:nvGrpSpPr>
          <p:grpSpPr>
            <a:xfrm>
              <a:off x="100" y="156775"/>
              <a:ext cx="9144291" cy="4829975"/>
              <a:chOff x="101" y="169188"/>
              <a:chExt cx="9144291" cy="4829975"/>
            </a:xfrm>
          </p:grpSpPr>
          <p:sp>
            <p:nvSpPr>
              <p:cNvPr id="940" name="Google Shape;940;p32"/>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32"/>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32"/>
          <p:cNvGrpSpPr/>
          <p:nvPr/>
        </p:nvGrpSpPr>
        <p:grpSpPr>
          <a:xfrm rot="-3788724" flipH="1">
            <a:off x="271122" y="4050159"/>
            <a:ext cx="671381" cy="788070"/>
            <a:chOff x="3959950" y="1155275"/>
            <a:chExt cx="266200" cy="312500"/>
          </a:xfrm>
        </p:grpSpPr>
        <p:sp>
          <p:nvSpPr>
            <p:cNvPr id="962" name="Google Shape;962;p32"/>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2"/>
          <p:cNvSpPr/>
          <p:nvPr/>
        </p:nvSpPr>
        <p:spPr>
          <a:xfrm flipH="1">
            <a:off x="960624" y="4736653"/>
            <a:ext cx="886750" cy="185025"/>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971"/>
        <p:cNvGrpSpPr/>
        <p:nvPr/>
      </p:nvGrpSpPr>
      <p:grpSpPr>
        <a:xfrm>
          <a:off x="0" y="0"/>
          <a:ext cx="0" cy="0"/>
          <a:chOff x="0" y="0"/>
          <a:chExt cx="0" cy="0"/>
        </a:xfrm>
      </p:grpSpPr>
      <p:grpSp>
        <p:nvGrpSpPr>
          <p:cNvPr id="972" name="Google Shape;972;p33"/>
          <p:cNvGrpSpPr/>
          <p:nvPr/>
        </p:nvGrpSpPr>
        <p:grpSpPr>
          <a:xfrm>
            <a:off x="100" y="0"/>
            <a:ext cx="9144291" cy="5151549"/>
            <a:chOff x="100" y="0"/>
            <a:chExt cx="9144291" cy="5151549"/>
          </a:xfrm>
        </p:grpSpPr>
        <p:grpSp>
          <p:nvGrpSpPr>
            <p:cNvPr id="973" name="Google Shape;973;p33"/>
            <p:cNvGrpSpPr/>
            <p:nvPr/>
          </p:nvGrpSpPr>
          <p:grpSpPr>
            <a:xfrm>
              <a:off x="100" y="156775"/>
              <a:ext cx="9144291" cy="4829975"/>
              <a:chOff x="101" y="169188"/>
              <a:chExt cx="9144291" cy="4829975"/>
            </a:xfrm>
          </p:grpSpPr>
          <p:sp>
            <p:nvSpPr>
              <p:cNvPr id="974" name="Google Shape;974;p33"/>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33"/>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3"/>
          <p:cNvGrpSpPr/>
          <p:nvPr/>
        </p:nvGrpSpPr>
        <p:grpSpPr>
          <a:xfrm rot="-9330655">
            <a:off x="8418963" y="4175548"/>
            <a:ext cx="671409" cy="788047"/>
            <a:chOff x="3959950" y="1155275"/>
            <a:chExt cx="266200" cy="312500"/>
          </a:xfrm>
        </p:grpSpPr>
        <p:sp>
          <p:nvSpPr>
            <p:cNvPr id="996" name="Google Shape;996;p33"/>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33"/>
          <p:cNvSpPr/>
          <p:nvPr/>
        </p:nvSpPr>
        <p:spPr>
          <a:xfrm rot="-5279999">
            <a:off x="8311269" y="3556159"/>
            <a:ext cx="886758" cy="185027"/>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1005"/>
        <p:cNvGrpSpPr/>
        <p:nvPr/>
      </p:nvGrpSpPr>
      <p:grpSpPr>
        <a:xfrm>
          <a:off x="0" y="0"/>
          <a:ext cx="0" cy="0"/>
          <a:chOff x="0" y="0"/>
          <a:chExt cx="0" cy="0"/>
        </a:xfrm>
      </p:grpSpPr>
      <p:grpSp>
        <p:nvGrpSpPr>
          <p:cNvPr id="1006" name="Google Shape;1006;p34"/>
          <p:cNvGrpSpPr/>
          <p:nvPr/>
        </p:nvGrpSpPr>
        <p:grpSpPr>
          <a:xfrm>
            <a:off x="100" y="0"/>
            <a:ext cx="9144291" cy="5151549"/>
            <a:chOff x="100" y="0"/>
            <a:chExt cx="9144291" cy="5151549"/>
          </a:xfrm>
        </p:grpSpPr>
        <p:grpSp>
          <p:nvGrpSpPr>
            <p:cNvPr id="1007" name="Google Shape;1007;p34"/>
            <p:cNvGrpSpPr/>
            <p:nvPr/>
          </p:nvGrpSpPr>
          <p:grpSpPr>
            <a:xfrm>
              <a:off x="100" y="156775"/>
              <a:ext cx="9144291" cy="4829975"/>
              <a:chOff x="101" y="169188"/>
              <a:chExt cx="9144291" cy="4829975"/>
            </a:xfrm>
          </p:grpSpPr>
          <p:sp>
            <p:nvSpPr>
              <p:cNvPr id="1008" name="Google Shape;1008;p34"/>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4"/>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4"/>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34"/>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4"/>
          <p:cNvGrpSpPr/>
          <p:nvPr/>
        </p:nvGrpSpPr>
        <p:grpSpPr>
          <a:xfrm rot="9579703" flipH="1">
            <a:off x="149046" y="4230620"/>
            <a:ext cx="671393" cy="788022"/>
            <a:chOff x="3959950" y="1155275"/>
            <a:chExt cx="266200" cy="312500"/>
          </a:xfrm>
        </p:grpSpPr>
        <p:sp>
          <p:nvSpPr>
            <p:cNvPr id="1030" name="Google Shape;1030;p34"/>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 name="Google Shape;1038;p34"/>
          <p:cNvSpPr/>
          <p:nvPr/>
        </p:nvSpPr>
        <p:spPr>
          <a:xfrm rot="-5400000" flipH="1">
            <a:off x="-914121" y="2508127"/>
            <a:ext cx="2950384" cy="64297"/>
          </a:xfrm>
          <a:custGeom>
            <a:avLst/>
            <a:gdLst/>
            <a:ahLst/>
            <a:cxnLst/>
            <a:rect l="l" t="t" r="r" b="b"/>
            <a:pathLst>
              <a:path w="39273" h="3544" extrusionOk="0">
                <a:moveTo>
                  <a:pt x="25132" y="0"/>
                </a:moveTo>
                <a:cubicBezTo>
                  <a:pt x="20918" y="0"/>
                  <a:pt x="16701" y="166"/>
                  <a:pt x="12493" y="494"/>
                </a:cubicBezTo>
                <a:lnTo>
                  <a:pt x="1544" y="494"/>
                </a:lnTo>
                <a:cubicBezTo>
                  <a:pt x="1" y="494"/>
                  <a:pt x="1" y="2885"/>
                  <a:pt x="1544" y="2885"/>
                </a:cubicBezTo>
                <a:lnTo>
                  <a:pt x="5836" y="2885"/>
                </a:lnTo>
                <a:cubicBezTo>
                  <a:pt x="6015" y="3183"/>
                  <a:pt x="6344" y="3402"/>
                  <a:pt x="6829" y="3426"/>
                </a:cubicBezTo>
                <a:lnTo>
                  <a:pt x="8758" y="3541"/>
                </a:lnTo>
                <a:cubicBezTo>
                  <a:pt x="8783" y="3542"/>
                  <a:pt x="8808" y="3543"/>
                  <a:pt x="8832" y="3543"/>
                </a:cubicBezTo>
                <a:cubicBezTo>
                  <a:pt x="9239" y="3543"/>
                  <a:pt x="9534" y="3374"/>
                  <a:pt x="9717" y="3126"/>
                </a:cubicBezTo>
                <a:lnTo>
                  <a:pt x="9717" y="3126"/>
                </a:lnTo>
                <a:cubicBezTo>
                  <a:pt x="10656" y="3038"/>
                  <a:pt x="11595" y="2957"/>
                  <a:pt x="12534" y="2885"/>
                </a:cubicBezTo>
                <a:lnTo>
                  <a:pt x="37690" y="2885"/>
                </a:lnTo>
                <a:cubicBezTo>
                  <a:pt x="39272" y="2885"/>
                  <a:pt x="39233" y="609"/>
                  <a:pt x="37690" y="494"/>
                </a:cubicBezTo>
                <a:cubicBezTo>
                  <a:pt x="33514" y="164"/>
                  <a:pt x="29324" y="0"/>
                  <a:pt x="25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grpSp>
        <p:nvGrpSpPr>
          <p:cNvPr id="118" name="Google Shape;118;p6"/>
          <p:cNvGrpSpPr/>
          <p:nvPr/>
        </p:nvGrpSpPr>
        <p:grpSpPr>
          <a:xfrm>
            <a:off x="100" y="0"/>
            <a:ext cx="9144291" cy="5151549"/>
            <a:chOff x="100" y="0"/>
            <a:chExt cx="9144291" cy="5151549"/>
          </a:xfrm>
        </p:grpSpPr>
        <p:grpSp>
          <p:nvGrpSpPr>
            <p:cNvPr id="119" name="Google Shape;119;p6"/>
            <p:cNvGrpSpPr/>
            <p:nvPr/>
          </p:nvGrpSpPr>
          <p:grpSpPr>
            <a:xfrm>
              <a:off x="100" y="156775"/>
              <a:ext cx="9144291" cy="4829975"/>
              <a:chOff x="101" y="169188"/>
              <a:chExt cx="9144291" cy="4829975"/>
            </a:xfrm>
          </p:grpSpPr>
          <p:sp>
            <p:nvSpPr>
              <p:cNvPr id="120" name="Google Shape;120;p6"/>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6"/>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6"/>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2" name="Google Shape;142;p6"/>
          <p:cNvGrpSpPr/>
          <p:nvPr/>
        </p:nvGrpSpPr>
        <p:grpSpPr>
          <a:xfrm rot="1469345">
            <a:off x="8361813" y="261496"/>
            <a:ext cx="671409" cy="788047"/>
            <a:chOff x="3959950" y="1155275"/>
            <a:chExt cx="266200" cy="312500"/>
          </a:xfrm>
        </p:grpSpPr>
        <p:sp>
          <p:nvSpPr>
            <p:cNvPr id="143" name="Google Shape;143;p6"/>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6"/>
          <p:cNvSpPr/>
          <p:nvPr/>
        </p:nvSpPr>
        <p:spPr>
          <a:xfrm rot="5520001">
            <a:off x="8254158" y="1483905"/>
            <a:ext cx="886758" cy="185027"/>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2"/>
        <p:cNvGrpSpPr/>
        <p:nvPr/>
      </p:nvGrpSpPr>
      <p:grpSpPr>
        <a:xfrm>
          <a:off x="0" y="0"/>
          <a:ext cx="0" cy="0"/>
          <a:chOff x="0" y="0"/>
          <a:chExt cx="0" cy="0"/>
        </a:xfrm>
      </p:grpSpPr>
      <p:grpSp>
        <p:nvGrpSpPr>
          <p:cNvPr id="153" name="Google Shape;153;p7"/>
          <p:cNvGrpSpPr/>
          <p:nvPr/>
        </p:nvGrpSpPr>
        <p:grpSpPr>
          <a:xfrm>
            <a:off x="100" y="0"/>
            <a:ext cx="9144291" cy="5151549"/>
            <a:chOff x="100" y="0"/>
            <a:chExt cx="9144291" cy="5151549"/>
          </a:xfrm>
        </p:grpSpPr>
        <p:grpSp>
          <p:nvGrpSpPr>
            <p:cNvPr id="154" name="Google Shape;154;p7"/>
            <p:cNvGrpSpPr/>
            <p:nvPr/>
          </p:nvGrpSpPr>
          <p:grpSpPr>
            <a:xfrm>
              <a:off x="100" y="156775"/>
              <a:ext cx="9144291" cy="4829975"/>
              <a:chOff x="101" y="169188"/>
              <a:chExt cx="9144291" cy="4829975"/>
            </a:xfrm>
          </p:grpSpPr>
          <p:sp>
            <p:nvSpPr>
              <p:cNvPr id="155" name="Google Shape;155;p7"/>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7"/>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txBox="1">
            <a:spLocks noGrp="1"/>
          </p:cNvSpPr>
          <p:nvPr>
            <p:ph type="body" idx="1"/>
          </p:nvPr>
        </p:nvSpPr>
        <p:spPr>
          <a:xfrm>
            <a:off x="1301025" y="1681325"/>
            <a:ext cx="3994800" cy="26166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4"/>
              </a:buClr>
              <a:buSzPts val="1800"/>
              <a:buChar char="●"/>
              <a:defRPr sz="15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77" name="Google Shape;177;p7"/>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9"/>
        <p:cNvGrpSpPr/>
        <p:nvPr/>
      </p:nvGrpSpPr>
      <p:grpSpPr>
        <a:xfrm>
          <a:off x="0" y="0"/>
          <a:ext cx="0" cy="0"/>
          <a:chOff x="0" y="0"/>
          <a:chExt cx="0" cy="0"/>
        </a:xfrm>
      </p:grpSpPr>
      <p:sp>
        <p:nvSpPr>
          <p:cNvPr id="230" name="Google Shape;230;p10"/>
          <p:cNvSpPr txBox="1">
            <a:spLocks noGrp="1"/>
          </p:cNvSpPr>
          <p:nvPr>
            <p:ph type="title"/>
          </p:nvPr>
        </p:nvSpPr>
        <p:spPr>
          <a:xfrm>
            <a:off x="2247900" y="2011050"/>
            <a:ext cx="5067300" cy="115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58"/>
        <p:cNvGrpSpPr/>
        <p:nvPr/>
      </p:nvGrpSpPr>
      <p:grpSpPr>
        <a:xfrm>
          <a:off x="0" y="0"/>
          <a:ext cx="0" cy="0"/>
          <a:chOff x="0" y="0"/>
          <a:chExt cx="0" cy="0"/>
        </a:xfrm>
      </p:grpSpPr>
      <p:grpSp>
        <p:nvGrpSpPr>
          <p:cNvPr id="259" name="Google Shape;259;p13"/>
          <p:cNvGrpSpPr/>
          <p:nvPr/>
        </p:nvGrpSpPr>
        <p:grpSpPr>
          <a:xfrm>
            <a:off x="100" y="0"/>
            <a:ext cx="9144291" cy="5151549"/>
            <a:chOff x="100" y="0"/>
            <a:chExt cx="9144291" cy="5151549"/>
          </a:xfrm>
        </p:grpSpPr>
        <p:grpSp>
          <p:nvGrpSpPr>
            <p:cNvPr id="260" name="Google Shape;260;p13"/>
            <p:cNvGrpSpPr/>
            <p:nvPr/>
          </p:nvGrpSpPr>
          <p:grpSpPr>
            <a:xfrm>
              <a:off x="100" y="156775"/>
              <a:ext cx="9144291" cy="4829975"/>
              <a:chOff x="101" y="169188"/>
              <a:chExt cx="9144291" cy="4829975"/>
            </a:xfrm>
          </p:grpSpPr>
          <p:sp>
            <p:nvSpPr>
              <p:cNvPr id="261" name="Google Shape;261;p13"/>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3"/>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13"/>
          <p:cNvSpPr txBox="1">
            <a:spLocks noGrp="1"/>
          </p:cNvSpPr>
          <p:nvPr>
            <p:ph type="title"/>
          </p:nvPr>
        </p:nvSpPr>
        <p:spPr>
          <a:xfrm>
            <a:off x="1135800" y="1884450"/>
            <a:ext cx="33192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None/>
              <a:defRPr sz="2500">
                <a:solidFill>
                  <a:schemeClr val="l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283" name="Google Shape;283;p13"/>
          <p:cNvSpPr txBox="1">
            <a:spLocks noGrp="1"/>
          </p:cNvSpPr>
          <p:nvPr>
            <p:ph type="title" idx="2" hasCustomPrompt="1"/>
          </p:nvPr>
        </p:nvSpPr>
        <p:spPr>
          <a:xfrm>
            <a:off x="1135800" y="1372200"/>
            <a:ext cx="33192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45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84" name="Google Shape;284;p13"/>
          <p:cNvSpPr txBox="1">
            <a:spLocks noGrp="1"/>
          </p:cNvSpPr>
          <p:nvPr>
            <p:ph type="subTitle" idx="1"/>
          </p:nvPr>
        </p:nvSpPr>
        <p:spPr>
          <a:xfrm>
            <a:off x="1135800" y="2240173"/>
            <a:ext cx="3319200" cy="5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5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85" name="Google Shape;285;p13"/>
          <p:cNvSpPr txBox="1">
            <a:spLocks noGrp="1"/>
          </p:cNvSpPr>
          <p:nvPr>
            <p:ph type="title" idx="3"/>
          </p:nvPr>
        </p:nvSpPr>
        <p:spPr>
          <a:xfrm>
            <a:off x="5036100" y="1884451"/>
            <a:ext cx="33150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None/>
              <a:defRPr sz="2500">
                <a:solidFill>
                  <a:schemeClr val="accent3"/>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286" name="Google Shape;286;p13"/>
          <p:cNvSpPr txBox="1">
            <a:spLocks noGrp="1"/>
          </p:cNvSpPr>
          <p:nvPr>
            <p:ph type="title" idx="4" hasCustomPrompt="1"/>
          </p:nvPr>
        </p:nvSpPr>
        <p:spPr>
          <a:xfrm>
            <a:off x="5036100" y="1372200"/>
            <a:ext cx="33150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4500">
                <a:solidFill>
                  <a:schemeClr val="accent3"/>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87" name="Google Shape;287;p13"/>
          <p:cNvSpPr txBox="1">
            <a:spLocks noGrp="1"/>
          </p:cNvSpPr>
          <p:nvPr>
            <p:ph type="subTitle" idx="5"/>
          </p:nvPr>
        </p:nvSpPr>
        <p:spPr>
          <a:xfrm>
            <a:off x="5036100" y="2240174"/>
            <a:ext cx="3315000" cy="5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5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88" name="Google Shape;288;p13"/>
          <p:cNvSpPr txBox="1">
            <a:spLocks noGrp="1"/>
          </p:cNvSpPr>
          <p:nvPr>
            <p:ph type="title" idx="6"/>
          </p:nvPr>
        </p:nvSpPr>
        <p:spPr>
          <a:xfrm>
            <a:off x="1135800" y="3645602"/>
            <a:ext cx="33192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None/>
              <a:defRPr sz="2500">
                <a:solidFill>
                  <a:schemeClr val="accent4"/>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289" name="Google Shape;289;p13"/>
          <p:cNvSpPr txBox="1">
            <a:spLocks noGrp="1"/>
          </p:cNvSpPr>
          <p:nvPr>
            <p:ph type="title" idx="7" hasCustomPrompt="1"/>
          </p:nvPr>
        </p:nvSpPr>
        <p:spPr>
          <a:xfrm>
            <a:off x="1135800" y="3132798"/>
            <a:ext cx="33192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45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90" name="Google Shape;290;p13"/>
          <p:cNvSpPr txBox="1">
            <a:spLocks noGrp="1"/>
          </p:cNvSpPr>
          <p:nvPr>
            <p:ph type="subTitle" idx="8"/>
          </p:nvPr>
        </p:nvSpPr>
        <p:spPr>
          <a:xfrm>
            <a:off x="1135800" y="4001029"/>
            <a:ext cx="3319200" cy="5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5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91" name="Google Shape;291;p13"/>
          <p:cNvSpPr txBox="1">
            <a:spLocks noGrp="1"/>
          </p:cNvSpPr>
          <p:nvPr>
            <p:ph type="title" idx="9"/>
          </p:nvPr>
        </p:nvSpPr>
        <p:spPr>
          <a:xfrm>
            <a:off x="5036100" y="3645600"/>
            <a:ext cx="33150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400"/>
              <a:buNone/>
              <a:defRPr sz="2500">
                <a:solidFill>
                  <a:schemeClr val="accent2"/>
                </a:solidFill>
              </a:defRPr>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292" name="Google Shape;292;p13"/>
          <p:cNvSpPr txBox="1">
            <a:spLocks noGrp="1"/>
          </p:cNvSpPr>
          <p:nvPr>
            <p:ph type="title" idx="13" hasCustomPrompt="1"/>
          </p:nvPr>
        </p:nvSpPr>
        <p:spPr>
          <a:xfrm>
            <a:off x="5036100" y="3133324"/>
            <a:ext cx="33150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000"/>
              <a:buNone/>
              <a:defRPr sz="4500">
                <a:solidFill>
                  <a:schemeClr val="accen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293" name="Google Shape;293;p13"/>
          <p:cNvSpPr txBox="1">
            <a:spLocks noGrp="1"/>
          </p:cNvSpPr>
          <p:nvPr>
            <p:ph type="subTitle" idx="14"/>
          </p:nvPr>
        </p:nvSpPr>
        <p:spPr>
          <a:xfrm>
            <a:off x="5036100" y="4001026"/>
            <a:ext cx="3315000" cy="51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sz="15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94" name="Google Shape;294;p13"/>
          <p:cNvSpPr txBox="1">
            <a:spLocks noGrp="1"/>
          </p:cNvSpPr>
          <p:nvPr>
            <p:ph type="title" idx="15"/>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5" name="Google Shape;295;p13"/>
          <p:cNvGrpSpPr/>
          <p:nvPr/>
        </p:nvGrpSpPr>
        <p:grpSpPr>
          <a:xfrm rot="3788724">
            <a:off x="8167346" y="122609"/>
            <a:ext cx="671381" cy="788070"/>
            <a:chOff x="3959950" y="1155275"/>
            <a:chExt cx="266200" cy="312500"/>
          </a:xfrm>
        </p:grpSpPr>
        <p:sp>
          <p:nvSpPr>
            <p:cNvPr id="296" name="Google Shape;296;p13"/>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3"/>
          <p:cNvGrpSpPr/>
          <p:nvPr/>
        </p:nvGrpSpPr>
        <p:grpSpPr>
          <a:xfrm rot="-1892610">
            <a:off x="252846" y="4288530"/>
            <a:ext cx="671370" cy="788071"/>
            <a:chOff x="3959950" y="1155275"/>
            <a:chExt cx="266200" cy="312500"/>
          </a:xfrm>
        </p:grpSpPr>
        <p:sp>
          <p:nvSpPr>
            <p:cNvPr id="305" name="Google Shape;305;p13"/>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520"/>
        <p:cNvGrpSpPr/>
        <p:nvPr/>
      </p:nvGrpSpPr>
      <p:grpSpPr>
        <a:xfrm>
          <a:off x="0" y="0"/>
          <a:ext cx="0" cy="0"/>
          <a:chOff x="0" y="0"/>
          <a:chExt cx="0" cy="0"/>
        </a:xfrm>
      </p:grpSpPr>
      <p:grpSp>
        <p:nvGrpSpPr>
          <p:cNvPr id="521" name="Google Shape;521;p20"/>
          <p:cNvGrpSpPr/>
          <p:nvPr/>
        </p:nvGrpSpPr>
        <p:grpSpPr>
          <a:xfrm>
            <a:off x="100" y="0"/>
            <a:ext cx="9144291" cy="5151549"/>
            <a:chOff x="100" y="0"/>
            <a:chExt cx="9144291" cy="5151549"/>
          </a:xfrm>
        </p:grpSpPr>
        <p:grpSp>
          <p:nvGrpSpPr>
            <p:cNvPr id="522" name="Google Shape;522;p20"/>
            <p:cNvGrpSpPr/>
            <p:nvPr/>
          </p:nvGrpSpPr>
          <p:grpSpPr>
            <a:xfrm>
              <a:off x="100" y="156775"/>
              <a:ext cx="9144291" cy="4829975"/>
              <a:chOff x="101" y="169188"/>
              <a:chExt cx="9144291" cy="4829975"/>
            </a:xfrm>
          </p:grpSpPr>
          <p:sp>
            <p:nvSpPr>
              <p:cNvPr id="523" name="Google Shape;523;p20"/>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0"/>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20"/>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45" name="Google Shape;545;p20"/>
          <p:cNvGrpSpPr/>
          <p:nvPr/>
        </p:nvGrpSpPr>
        <p:grpSpPr>
          <a:xfrm rot="3788724">
            <a:off x="8143896" y="4140684"/>
            <a:ext cx="671381" cy="788070"/>
            <a:chOff x="3959950" y="1155275"/>
            <a:chExt cx="266200" cy="312500"/>
          </a:xfrm>
        </p:grpSpPr>
        <p:sp>
          <p:nvSpPr>
            <p:cNvPr id="546" name="Google Shape;546;p20"/>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0"/>
          <p:cNvSpPr/>
          <p:nvPr/>
        </p:nvSpPr>
        <p:spPr>
          <a:xfrm>
            <a:off x="7239025" y="4827178"/>
            <a:ext cx="886750" cy="185025"/>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40"/>
        <p:cNvGrpSpPr/>
        <p:nvPr/>
      </p:nvGrpSpPr>
      <p:grpSpPr>
        <a:xfrm>
          <a:off x="0" y="0"/>
          <a:ext cx="0" cy="0"/>
          <a:chOff x="0" y="0"/>
          <a:chExt cx="0" cy="0"/>
        </a:xfrm>
      </p:grpSpPr>
      <p:grpSp>
        <p:nvGrpSpPr>
          <p:cNvPr id="741" name="Google Shape;741;p27"/>
          <p:cNvGrpSpPr/>
          <p:nvPr/>
        </p:nvGrpSpPr>
        <p:grpSpPr>
          <a:xfrm>
            <a:off x="100" y="0"/>
            <a:ext cx="9144291" cy="5151549"/>
            <a:chOff x="100" y="0"/>
            <a:chExt cx="9144291" cy="5151549"/>
          </a:xfrm>
        </p:grpSpPr>
        <p:grpSp>
          <p:nvGrpSpPr>
            <p:cNvPr id="742" name="Google Shape;742;p27"/>
            <p:cNvGrpSpPr/>
            <p:nvPr/>
          </p:nvGrpSpPr>
          <p:grpSpPr>
            <a:xfrm>
              <a:off x="100" y="156775"/>
              <a:ext cx="9144291" cy="4829975"/>
              <a:chOff x="101" y="169188"/>
              <a:chExt cx="9144291" cy="4829975"/>
            </a:xfrm>
          </p:grpSpPr>
          <p:sp>
            <p:nvSpPr>
              <p:cNvPr id="743" name="Google Shape;743;p27"/>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7"/>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7"/>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7"/>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7"/>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7"/>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7"/>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7"/>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5" name="Google Shape;765;p27"/>
          <p:cNvSpPr txBox="1">
            <a:spLocks noGrp="1"/>
          </p:cNvSpPr>
          <p:nvPr>
            <p:ph type="title" idx="2"/>
          </p:nvPr>
        </p:nvSpPr>
        <p:spPr>
          <a:xfrm>
            <a:off x="1338400" y="2771775"/>
            <a:ext cx="1946100" cy="79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6" name="Google Shape;766;p27"/>
          <p:cNvSpPr txBox="1">
            <a:spLocks noGrp="1"/>
          </p:cNvSpPr>
          <p:nvPr>
            <p:ph type="subTitle" idx="1"/>
          </p:nvPr>
        </p:nvSpPr>
        <p:spPr>
          <a:xfrm>
            <a:off x="1338400" y="3655975"/>
            <a:ext cx="19461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67" name="Google Shape;767;p27"/>
          <p:cNvSpPr txBox="1">
            <a:spLocks noGrp="1"/>
          </p:cNvSpPr>
          <p:nvPr>
            <p:ph type="title" idx="3"/>
          </p:nvPr>
        </p:nvSpPr>
        <p:spPr>
          <a:xfrm>
            <a:off x="3769749" y="2771775"/>
            <a:ext cx="1947600" cy="79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8" name="Google Shape;768;p27"/>
          <p:cNvSpPr txBox="1">
            <a:spLocks noGrp="1"/>
          </p:cNvSpPr>
          <p:nvPr>
            <p:ph type="subTitle" idx="4"/>
          </p:nvPr>
        </p:nvSpPr>
        <p:spPr>
          <a:xfrm>
            <a:off x="3769749" y="3655975"/>
            <a:ext cx="19476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69" name="Google Shape;769;p27"/>
          <p:cNvSpPr txBox="1">
            <a:spLocks noGrp="1"/>
          </p:cNvSpPr>
          <p:nvPr>
            <p:ph type="title" idx="5"/>
          </p:nvPr>
        </p:nvSpPr>
        <p:spPr>
          <a:xfrm>
            <a:off x="6202599" y="2771775"/>
            <a:ext cx="1947600" cy="79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0" name="Google Shape;770;p27"/>
          <p:cNvSpPr txBox="1">
            <a:spLocks noGrp="1"/>
          </p:cNvSpPr>
          <p:nvPr>
            <p:ph type="subTitle" idx="6"/>
          </p:nvPr>
        </p:nvSpPr>
        <p:spPr>
          <a:xfrm>
            <a:off x="6202599" y="3655975"/>
            <a:ext cx="19476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grpSp>
        <p:nvGrpSpPr>
          <p:cNvPr id="771" name="Google Shape;771;p27"/>
          <p:cNvGrpSpPr/>
          <p:nvPr/>
        </p:nvGrpSpPr>
        <p:grpSpPr>
          <a:xfrm rot="1170281">
            <a:off x="8328710" y="2783313"/>
            <a:ext cx="671392" cy="788060"/>
            <a:chOff x="3959950" y="1155275"/>
            <a:chExt cx="266200" cy="312500"/>
          </a:xfrm>
        </p:grpSpPr>
        <p:sp>
          <p:nvSpPr>
            <p:cNvPr id="772" name="Google Shape;772;p27"/>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7"/>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27"/>
          <p:cNvSpPr/>
          <p:nvPr/>
        </p:nvSpPr>
        <p:spPr>
          <a:xfrm rot="-6032594" flipH="1">
            <a:off x="8236032" y="4169835"/>
            <a:ext cx="1176179" cy="169251"/>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21"/>
        <p:cNvGrpSpPr/>
        <p:nvPr/>
      </p:nvGrpSpPr>
      <p:grpSpPr>
        <a:xfrm>
          <a:off x="0" y="0"/>
          <a:ext cx="0" cy="0"/>
          <a:chOff x="0" y="0"/>
          <a:chExt cx="0" cy="0"/>
        </a:xfrm>
      </p:grpSpPr>
      <p:grpSp>
        <p:nvGrpSpPr>
          <p:cNvPr id="822" name="Google Shape;822;p29"/>
          <p:cNvGrpSpPr/>
          <p:nvPr/>
        </p:nvGrpSpPr>
        <p:grpSpPr>
          <a:xfrm>
            <a:off x="100" y="0"/>
            <a:ext cx="9144291" cy="5151549"/>
            <a:chOff x="100" y="0"/>
            <a:chExt cx="9144291" cy="5151549"/>
          </a:xfrm>
        </p:grpSpPr>
        <p:grpSp>
          <p:nvGrpSpPr>
            <p:cNvPr id="823" name="Google Shape;823;p29"/>
            <p:cNvGrpSpPr/>
            <p:nvPr/>
          </p:nvGrpSpPr>
          <p:grpSpPr>
            <a:xfrm>
              <a:off x="100" y="156775"/>
              <a:ext cx="9144291" cy="4829975"/>
              <a:chOff x="101" y="169188"/>
              <a:chExt cx="9144291" cy="4829975"/>
            </a:xfrm>
          </p:grpSpPr>
          <p:sp>
            <p:nvSpPr>
              <p:cNvPr id="824" name="Google Shape;824;p29"/>
              <p:cNvSpPr/>
              <p:nvPr/>
            </p:nvSpPr>
            <p:spPr>
              <a:xfrm>
                <a:off x="101" y="169188"/>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101" y="423485"/>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101" y="676981"/>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01" y="930476"/>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101" y="1184774"/>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101" y="1438269"/>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101" y="1692647"/>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101" y="1946142"/>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101" y="2199718"/>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101" y="2453293"/>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101" y="2706788"/>
                <a:ext cx="9144291" cy="8349"/>
              </a:xfrm>
              <a:custGeom>
                <a:avLst/>
                <a:gdLst/>
                <a:ahLst/>
                <a:cxnLst/>
                <a:rect l="l" t="t" r="r" b="b"/>
                <a:pathLst>
                  <a:path w="96109" h="104" extrusionOk="0">
                    <a:moveTo>
                      <a:pt x="1" y="1"/>
                    </a:moveTo>
                    <a:lnTo>
                      <a:pt x="1" y="103"/>
                    </a:lnTo>
                    <a:lnTo>
                      <a:pt x="96108" y="10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101" y="2961167"/>
                <a:ext cx="9144291" cy="7466"/>
              </a:xfrm>
              <a:custGeom>
                <a:avLst/>
                <a:gdLst/>
                <a:ahLst/>
                <a:cxnLst/>
                <a:rect l="l" t="t" r="r" b="b"/>
                <a:pathLst>
                  <a:path w="96109" h="93" extrusionOk="0">
                    <a:moveTo>
                      <a:pt x="1" y="0"/>
                    </a:moveTo>
                    <a:lnTo>
                      <a:pt x="1" y="92"/>
                    </a:lnTo>
                    <a:lnTo>
                      <a:pt x="96108" y="92"/>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101" y="3214662"/>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101" y="3468960"/>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101" y="3722455"/>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101" y="3976030"/>
                <a:ext cx="9144291" cy="7466"/>
              </a:xfrm>
              <a:custGeom>
                <a:avLst/>
                <a:gdLst/>
                <a:ahLst/>
                <a:cxnLst/>
                <a:rect l="l" t="t" r="r" b="b"/>
                <a:pathLst>
                  <a:path w="96109" h="93" extrusionOk="0">
                    <a:moveTo>
                      <a:pt x="1" y="0"/>
                    </a:moveTo>
                    <a:lnTo>
                      <a:pt x="1" y="93"/>
                    </a:lnTo>
                    <a:lnTo>
                      <a:pt x="96108" y="9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101" y="4229525"/>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101" y="4483823"/>
                <a:ext cx="9144291" cy="7546"/>
              </a:xfrm>
              <a:custGeom>
                <a:avLst/>
                <a:gdLst/>
                <a:ahLst/>
                <a:cxnLst/>
                <a:rect l="l" t="t" r="r" b="b"/>
                <a:pathLst>
                  <a:path w="96109" h="94"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101" y="4737399"/>
                <a:ext cx="9144291" cy="8269"/>
              </a:xfrm>
              <a:custGeom>
                <a:avLst/>
                <a:gdLst/>
                <a:ahLst/>
                <a:cxnLst/>
                <a:rect l="l" t="t" r="r" b="b"/>
                <a:pathLst>
                  <a:path w="96109" h="103" extrusionOk="0">
                    <a:moveTo>
                      <a:pt x="1" y="0"/>
                    </a:moveTo>
                    <a:lnTo>
                      <a:pt x="1" y="103"/>
                    </a:lnTo>
                    <a:lnTo>
                      <a:pt x="96108" y="103"/>
                    </a:lnTo>
                    <a:lnTo>
                      <a:pt x="961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101" y="4991697"/>
                <a:ext cx="9144291" cy="7466"/>
              </a:xfrm>
              <a:custGeom>
                <a:avLst/>
                <a:gdLst/>
                <a:ahLst/>
                <a:cxnLst/>
                <a:rect l="l" t="t" r="r" b="b"/>
                <a:pathLst>
                  <a:path w="96109" h="93" extrusionOk="0">
                    <a:moveTo>
                      <a:pt x="1" y="1"/>
                    </a:moveTo>
                    <a:lnTo>
                      <a:pt x="1" y="93"/>
                    </a:lnTo>
                    <a:lnTo>
                      <a:pt x="96108" y="93"/>
                    </a:lnTo>
                    <a:lnTo>
                      <a:pt x="96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29"/>
            <p:cNvSpPr/>
            <p:nvPr/>
          </p:nvSpPr>
          <p:spPr>
            <a:xfrm>
              <a:off x="535708" y="0"/>
              <a:ext cx="10792" cy="5151549"/>
            </a:xfrm>
            <a:custGeom>
              <a:avLst/>
              <a:gdLst/>
              <a:ahLst/>
              <a:cxnLst/>
              <a:rect l="l" t="t" r="r" b="b"/>
              <a:pathLst>
                <a:path w="134" h="64072" extrusionOk="0">
                  <a:moveTo>
                    <a:pt x="0" y="1"/>
                  </a:moveTo>
                  <a:lnTo>
                    <a:pt x="0" y="64072"/>
                  </a:lnTo>
                  <a:lnTo>
                    <a:pt x="134" y="64072"/>
                  </a:lnTo>
                  <a:lnTo>
                    <a:pt x="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29"/>
          <p:cNvSpPr txBox="1">
            <a:spLocks noGrp="1"/>
          </p:cNvSpPr>
          <p:nvPr>
            <p:ph type="title"/>
          </p:nvPr>
        </p:nvSpPr>
        <p:spPr>
          <a:xfrm>
            <a:off x="1080750" y="368825"/>
            <a:ext cx="7333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6" name="Google Shape;846;p29"/>
          <p:cNvSpPr txBox="1">
            <a:spLocks noGrp="1"/>
          </p:cNvSpPr>
          <p:nvPr>
            <p:ph type="title" idx="2"/>
          </p:nvPr>
        </p:nvSpPr>
        <p:spPr>
          <a:xfrm>
            <a:off x="2524000" y="1543050"/>
            <a:ext cx="2088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7" name="Google Shape;847;p29"/>
          <p:cNvSpPr txBox="1">
            <a:spLocks noGrp="1"/>
          </p:cNvSpPr>
          <p:nvPr>
            <p:ph type="subTitle" idx="1"/>
          </p:nvPr>
        </p:nvSpPr>
        <p:spPr>
          <a:xfrm>
            <a:off x="2524000" y="1945050"/>
            <a:ext cx="2088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8" name="Google Shape;848;p29"/>
          <p:cNvSpPr txBox="1">
            <a:spLocks noGrp="1"/>
          </p:cNvSpPr>
          <p:nvPr>
            <p:ph type="title" idx="3"/>
          </p:nvPr>
        </p:nvSpPr>
        <p:spPr>
          <a:xfrm>
            <a:off x="6322102" y="1543050"/>
            <a:ext cx="2088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9" name="Google Shape;849;p29"/>
          <p:cNvSpPr txBox="1">
            <a:spLocks noGrp="1"/>
          </p:cNvSpPr>
          <p:nvPr>
            <p:ph type="subTitle" idx="4"/>
          </p:nvPr>
        </p:nvSpPr>
        <p:spPr>
          <a:xfrm>
            <a:off x="6322100" y="1945050"/>
            <a:ext cx="2088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0" name="Google Shape;850;p29"/>
          <p:cNvSpPr txBox="1">
            <a:spLocks noGrp="1"/>
          </p:cNvSpPr>
          <p:nvPr>
            <p:ph type="title" idx="5"/>
          </p:nvPr>
        </p:nvSpPr>
        <p:spPr>
          <a:xfrm>
            <a:off x="2524000" y="3338300"/>
            <a:ext cx="2088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3"/>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1" name="Google Shape;851;p29"/>
          <p:cNvSpPr txBox="1">
            <a:spLocks noGrp="1"/>
          </p:cNvSpPr>
          <p:nvPr>
            <p:ph type="subTitle" idx="6"/>
          </p:nvPr>
        </p:nvSpPr>
        <p:spPr>
          <a:xfrm>
            <a:off x="2524000" y="3740400"/>
            <a:ext cx="2088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2" name="Google Shape;852;p29"/>
          <p:cNvSpPr txBox="1">
            <a:spLocks noGrp="1"/>
          </p:cNvSpPr>
          <p:nvPr>
            <p:ph type="title" idx="7"/>
          </p:nvPr>
        </p:nvSpPr>
        <p:spPr>
          <a:xfrm>
            <a:off x="6322102" y="3338300"/>
            <a:ext cx="2088600" cy="412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solidFill>
                  <a:schemeClr val="accent4"/>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3" name="Google Shape;853;p29"/>
          <p:cNvSpPr txBox="1">
            <a:spLocks noGrp="1"/>
          </p:cNvSpPr>
          <p:nvPr>
            <p:ph type="subTitle" idx="8"/>
          </p:nvPr>
        </p:nvSpPr>
        <p:spPr>
          <a:xfrm>
            <a:off x="6322100" y="3740400"/>
            <a:ext cx="2088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4" name="Google Shape;854;p29"/>
          <p:cNvGrpSpPr/>
          <p:nvPr/>
        </p:nvGrpSpPr>
        <p:grpSpPr>
          <a:xfrm rot="-1453845">
            <a:off x="122588" y="4164478"/>
            <a:ext cx="671382" cy="788060"/>
            <a:chOff x="3959950" y="1155275"/>
            <a:chExt cx="266200" cy="312500"/>
          </a:xfrm>
        </p:grpSpPr>
        <p:sp>
          <p:nvSpPr>
            <p:cNvPr id="855" name="Google Shape;855;p29"/>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3" name="Google Shape;863;p29"/>
          <p:cNvSpPr/>
          <p:nvPr/>
        </p:nvSpPr>
        <p:spPr>
          <a:xfrm>
            <a:off x="878700" y="4822227"/>
            <a:ext cx="2950384" cy="64297"/>
          </a:xfrm>
          <a:custGeom>
            <a:avLst/>
            <a:gdLst/>
            <a:ahLst/>
            <a:cxnLst/>
            <a:rect l="l" t="t" r="r" b="b"/>
            <a:pathLst>
              <a:path w="39273" h="3544" extrusionOk="0">
                <a:moveTo>
                  <a:pt x="25132" y="0"/>
                </a:moveTo>
                <a:cubicBezTo>
                  <a:pt x="20918" y="0"/>
                  <a:pt x="16701" y="166"/>
                  <a:pt x="12493" y="494"/>
                </a:cubicBezTo>
                <a:lnTo>
                  <a:pt x="1544" y="494"/>
                </a:lnTo>
                <a:cubicBezTo>
                  <a:pt x="1" y="494"/>
                  <a:pt x="1" y="2885"/>
                  <a:pt x="1544" y="2885"/>
                </a:cubicBezTo>
                <a:lnTo>
                  <a:pt x="5836" y="2885"/>
                </a:lnTo>
                <a:cubicBezTo>
                  <a:pt x="6015" y="3183"/>
                  <a:pt x="6344" y="3402"/>
                  <a:pt x="6829" y="3426"/>
                </a:cubicBezTo>
                <a:lnTo>
                  <a:pt x="8758" y="3541"/>
                </a:lnTo>
                <a:cubicBezTo>
                  <a:pt x="8783" y="3542"/>
                  <a:pt x="8808" y="3543"/>
                  <a:pt x="8832" y="3543"/>
                </a:cubicBezTo>
                <a:cubicBezTo>
                  <a:pt x="9239" y="3543"/>
                  <a:pt x="9534" y="3374"/>
                  <a:pt x="9717" y="3126"/>
                </a:cubicBezTo>
                <a:lnTo>
                  <a:pt x="9717" y="3126"/>
                </a:lnTo>
                <a:cubicBezTo>
                  <a:pt x="10656" y="3038"/>
                  <a:pt x="11595" y="2957"/>
                  <a:pt x="12534" y="2885"/>
                </a:cubicBezTo>
                <a:lnTo>
                  <a:pt x="37690" y="2885"/>
                </a:lnTo>
                <a:cubicBezTo>
                  <a:pt x="39272" y="2885"/>
                  <a:pt x="39233" y="609"/>
                  <a:pt x="37690" y="494"/>
                </a:cubicBezTo>
                <a:cubicBezTo>
                  <a:pt x="33514" y="164"/>
                  <a:pt x="29324" y="0"/>
                  <a:pt x="25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rriecito"/>
              <a:buNone/>
              <a:defRPr sz="3600">
                <a:solidFill>
                  <a:schemeClr val="dk1"/>
                </a:solidFill>
                <a:latin typeface="Barriecito"/>
                <a:ea typeface="Barriecito"/>
                <a:cs typeface="Barriecito"/>
                <a:sym typeface="Barrieci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andali"/>
              <a:buChar char="●"/>
              <a:defRPr sz="1800">
                <a:solidFill>
                  <a:schemeClr val="dk2"/>
                </a:solidFill>
                <a:latin typeface="Mandali"/>
                <a:ea typeface="Mandali"/>
                <a:cs typeface="Mandali"/>
                <a:sym typeface="Mandali"/>
              </a:defRPr>
            </a:lvl1pPr>
            <a:lvl2pPr marL="914400" lvl="1"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2pPr>
            <a:lvl3pPr marL="1371600" lvl="2"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3pPr>
            <a:lvl4pPr marL="1828800" lvl="3"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4pPr>
            <a:lvl5pPr marL="2286000" lvl="4"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5pPr>
            <a:lvl6pPr marL="2743200" lvl="5"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6pPr>
            <a:lvl7pPr marL="3200400" lvl="6"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7pPr>
            <a:lvl8pPr marL="3657600" lvl="7"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8pPr>
            <a:lvl9pPr marL="4114800" lvl="8" indent="-317500">
              <a:lnSpc>
                <a:spcPct val="115000"/>
              </a:lnSpc>
              <a:spcBef>
                <a:spcPts val="0"/>
              </a:spcBef>
              <a:spcAft>
                <a:spcPts val="0"/>
              </a:spcAft>
              <a:buClr>
                <a:schemeClr val="dk2"/>
              </a:buClr>
              <a:buSzPts val="1400"/>
              <a:buFont typeface="Mandali"/>
              <a:buChar char="■"/>
              <a:defRPr>
                <a:solidFill>
                  <a:schemeClr val="dk2"/>
                </a:solidFill>
                <a:latin typeface="Mandali"/>
                <a:ea typeface="Mandali"/>
                <a:cs typeface="Mandali"/>
                <a:sym typeface="Mandali"/>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8" r:id="rId5"/>
    <p:sldLayoutId id="2147483659" r:id="rId6"/>
    <p:sldLayoutId id="2147483666" r:id="rId7"/>
    <p:sldLayoutId id="2147483673" r:id="rId8"/>
    <p:sldLayoutId id="2147483675" r:id="rId9"/>
    <p:sldLayoutId id="2147483676" r:id="rId10"/>
    <p:sldLayoutId id="2147483678" r:id="rId11"/>
    <p:sldLayoutId id="2147483679"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d3fh33eu6ay0qj.cloudfront.net/audio?lang=es&amp;text=a&amp;key=52d45a294950a00a0a416cca9a44159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8"/>
        <p:cNvGrpSpPr/>
        <p:nvPr/>
      </p:nvGrpSpPr>
      <p:grpSpPr>
        <a:xfrm>
          <a:off x="0" y="0"/>
          <a:ext cx="0" cy="0"/>
          <a:chOff x="0" y="0"/>
          <a:chExt cx="0" cy="0"/>
        </a:xfrm>
      </p:grpSpPr>
      <p:sp>
        <p:nvSpPr>
          <p:cNvPr id="1049" name="Google Shape;1049;p38"/>
          <p:cNvSpPr txBox="1">
            <a:spLocks noGrp="1"/>
          </p:cNvSpPr>
          <p:nvPr>
            <p:ph type="ctrTitle"/>
          </p:nvPr>
        </p:nvSpPr>
        <p:spPr>
          <a:xfrm>
            <a:off x="1166950" y="741563"/>
            <a:ext cx="7158600" cy="31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UJIAN PRAKTIK NATURAL LANGUANGE PROCESSING:</a:t>
            </a:r>
            <a:r>
              <a:rPr lang="en" dirty="0">
                <a:solidFill>
                  <a:srgbClr val="1C323D"/>
                </a:solidFill>
              </a:rPr>
              <a:t> </a:t>
            </a:r>
            <a:r>
              <a:rPr lang="en" dirty="0">
                <a:solidFill>
                  <a:schemeClr val="accent3"/>
                </a:solidFill>
              </a:rPr>
              <a:t>ANALISIS SENTIMEN TWEET PILKADA DKI JAKARTA 2017</a:t>
            </a:r>
            <a:br>
              <a:rPr lang="en" dirty="0">
                <a:solidFill>
                  <a:schemeClr val="accent3"/>
                </a:solidFill>
              </a:rPr>
            </a:br>
            <a:r>
              <a:rPr lang="en" dirty="0">
                <a:solidFill>
                  <a:schemeClr val="lt2"/>
                </a:solidFill>
              </a:rPr>
              <a:t>M. Andrew Arjunanda Yasin</a:t>
            </a:r>
            <a:endParaRPr dirty="0">
              <a:solidFill>
                <a:schemeClr val="accent2"/>
              </a:solidFill>
            </a:endParaRPr>
          </a:p>
        </p:txBody>
      </p:sp>
      <p:sp>
        <p:nvSpPr>
          <p:cNvPr id="1050" name="Google Shape;1050;p38"/>
          <p:cNvSpPr txBox="1">
            <a:spLocks noGrp="1"/>
          </p:cNvSpPr>
          <p:nvPr>
            <p:ph type="subTitle" idx="1"/>
          </p:nvPr>
        </p:nvSpPr>
        <p:spPr>
          <a:xfrm>
            <a:off x="1166950" y="3908128"/>
            <a:ext cx="7158600" cy="46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rPr>
              <a:t>Kelas Ular</a:t>
            </a:r>
            <a:endParaRPr sz="1800" dirty="0">
              <a:solidFill>
                <a:schemeClr val="accent2"/>
              </a:solidFill>
            </a:endParaRPr>
          </a:p>
        </p:txBody>
      </p:sp>
      <p:sp>
        <p:nvSpPr>
          <p:cNvPr id="1051" name="Google Shape;1051;p38"/>
          <p:cNvSpPr/>
          <p:nvPr/>
        </p:nvSpPr>
        <p:spPr>
          <a:xfrm>
            <a:off x="5467375" y="4294928"/>
            <a:ext cx="886750" cy="185025"/>
          </a:xfrm>
          <a:custGeom>
            <a:avLst/>
            <a:gdLst/>
            <a:ahLst/>
            <a:cxnLst/>
            <a:rect l="l" t="t" r="r" b="b"/>
            <a:pathLst>
              <a:path w="35470" h="7401" extrusionOk="0">
                <a:moveTo>
                  <a:pt x="11183" y="0"/>
                </a:moveTo>
                <a:cubicBezTo>
                  <a:pt x="11091" y="0"/>
                  <a:pt x="10995" y="11"/>
                  <a:pt x="10898" y="32"/>
                </a:cubicBezTo>
                <a:cubicBezTo>
                  <a:pt x="7696" y="726"/>
                  <a:pt x="4495" y="1614"/>
                  <a:pt x="1370" y="2617"/>
                </a:cubicBezTo>
                <a:cubicBezTo>
                  <a:pt x="1" y="3038"/>
                  <a:pt x="421" y="4992"/>
                  <a:pt x="1612" y="4992"/>
                </a:cubicBezTo>
                <a:cubicBezTo>
                  <a:pt x="1730" y="4992"/>
                  <a:pt x="1855" y="4973"/>
                  <a:pt x="1987" y="4931"/>
                </a:cubicBezTo>
                <a:cubicBezTo>
                  <a:pt x="4106" y="4260"/>
                  <a:pt x="6225" y="3657"/>
                  <a:pt x="8366" y="3112"/>
                </a:cubicBezTo>
                <a:lnTo>
                  <a:pt x="8366" y="3112"/>
                </a:lnTo>
                <a:cubicBezTo>
                  <a:pt x="7655" y="3924"/>
                  <a:pt x="6867" y="4666"/>
                  <a:pt x="5999" y="5317"/>
                </a:cubicBezTo>
                <a:cubicBezTo>
                  <a:pt x="5150" y="6012"/>
                  <a:pt x="5883" y="7400"/>
                  <a:pt x="6848" y="7400"/>
                </a:cubicBezTo>
                <a:cubicBezTo>
                  <a:pt x="9394" y="7400"/>
                  <a:pt x="11361" y="6436"/>
                  <a:pt x="13792" y="5934"/>
                </a:cubicBezTo>
                <a:cubicBezTo>
                  <a:pt x="15836" y="5549"/>
                  <a:pt x="17958" y="5741"/>
                  <a:pt x="20041" y="5471"/>
                </a:cubicBezTo>
                <a:cubicBezTo>
                  <a:pt x="22510" y="5086"/>
                  <a:pt x="24940" y="4121"/>
                  <a:pt x="27371" y="3813"/>
                </a:cubicBezTo>
                <a:cubicBezTo>
                  <a:pt x="27623" y="3780"/>
                  <a:pt x="27873" y="3768"/>
                  <a:pt x="28120" y="3768"/>
                </a:cubicBezTo>
                <a:cubicBezTo>
                  <a:pt x="28795" y="3768"/>
                  <a:pt x="29456" y="3857"/>
                  <a:pt x="30132" y="3857"/>
                </a:cubicBezTo>
                <a:cubicBezTo>
                  <a:pt x="30379" y="3857"/>
                  <a:pt x="30628" y="3845"/>
                  <a:pt x="30881" y="3813"/>
                </a:cubicBezTo>
                <a:cubicBezTo>
                  <a:pt x="32038" y="3620"/>
                  <a:pt x="33157" y="3311"/>
                  <a:pt x="34199" y="2848"/>
                </a:cubicBezTo>
                <a:cubicBezTo>
                  <a:pt x="35470" y="2333"/>
                  <a:pt x="35120" y="441"/>
                  <a:pt x="34020" y="441"/>
                </a:cubicBezTo>
                <a:cubicBezTo>
                  <a:pt x="33885" y="441"/>
                  <a:pt x="33738" y="470"/>
                  <a:pt x="33581" y="534"/>
                </a:cubicBezTo>
                <a:cubicBezTo>
                  <a:pt x="32347" y="1074"/>
                  <a:pt x="31035" y="1421"/>
                  <a:pt x="29724" y="1498"/>
                </a:cubicBezTo>
                <a:cubicBezTo>
                  <a:pt x="28974" y="1498"/>
                  <a:pt x="28364" y="1335"/>
                  <a:pt x="27694" y="1335"/>
                </a:cubicBezTo>
                <a:cubicBezTo>
                  <a:pt x="27503" y="1335"/>
                  <a:pt x="27306" y="1348"/>
                  <a:pt x="27101" y="1382"/>
                </a:cubicBezTo>
                <a:cubicBezTo>
                  <a:pt x="24555" y="1807"/>
                  <a:pt x="22124" y="2732"/>
                  <a:pt x="19540" y="3080"/>
                </a:cubicBezTo>
                <a:cubicBezTo>
                  <a:pt x="17534" y="3350"/>
                  <a:pt x="15566" y="3234"/>
                  <a:pt x="13599" y="3543"/>
                </a:cubicBezTo>
                <a:cubicBezTo>
                  <a:pt x="12519" y="3702"/>
                  <a:pt x="11512" y="4016"/>
                  <a:pt x="10508" y="4308"/>
                </a:cubicBezTo>
                <a:lnTo>
                  <a:pt x="10508" y="4308"/>
                </a:lnTo>
                <a:cubicBezTo>
                  <a:pt x="11158" y="3523"/>
                  <a:pt x="11740" y="2687"/>
                  <a:pt x="12249" y="1807"/>
                </a:cubicBezTo>
                <a:cubicBezTo>
                  <a:pt x="12738" y="967"/>
                  <a:pt x="12086" y="0"/>
                  <a:pt x="111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1088250" y="4350278"/>
            <a:ext cx="4379136" cy="64297"/>
          </a:xfrm>
          <a:custGeom>
            <a:avLst/>
            <a:gdLst/>
            <a:ahLst/>
            <a:cxnLst/>
            <a:rect l="l" t="t" r="r" b="b"/>
            <a:pathLst>
              <a:path w="39273" h="3544" extrusionOk="0">
                <a:moveTo>
                  <a:pt x="25132" y="0"/>
                </a:moveTo>
                <a:cubicBezTo>
                  <a:pt x="20918" y="0"/>
                  <a:pt x="16701" y="166"/>
                  <a:pt x="12493" y="494"/>
                </a:cubicBezTo>
                <a:lnTo>
                  <a:pt x="1544" y="494"/>
                </a:lnTo>
                <a:cubicBezTo>
                  <a:pt x="1" y="494"/>
                  <a:pt x="1" y="2885"/>
                  <a:pt x="1544" y="2885"/>
                </a:cubicBezTo>
                <a:lnTo>
                  <a:pt x="5836" y="2885"/>
                </a:lnTo>
                <a:cubicBezTo>
                  <a:pt x="6015" y="3183"/>
                  <a:pt x="6344" y="3402"/>
                  <a:pt x="6829" y="3426"/>
                </a:cubicBezTo>
                <a:lnTo>
                  <a:pt x="8758" y="3541"/>
                </a:lnTo>
                <a:cubicBezTo>
                  <a:pt x="8783" y="3542"/>
                  <a:pt x="8808" y="3543"/>
                  <a:pt x="8832" y="3543"/>
                </a:cubicBezTo>
                <a:cubicBezTo>
                  <a:pt x="9239" y="3543"/>
                  <a:pt x="9534" y="3374"/>
                  <a:pt x="9717" y="3126"/>
                </a:cubicBezTo>
                <a:lnTo>
                  <a:pt x="9717" y="3126"/>
                </a:lnTo>
                <a:cubicBezTo>
                  <a:pt x="10656" y="3038"/>
                  <a:pt x="11595" y="2957"/>
                  <a:pt x="12534" y="2885"/>
                </a:cubicBezTo>
                <a:lnTo>
                  <a:pt x="37690" y="2885"/>
                </a:lnTo>
                <a:cubicBezTo>
                  <a:pt x="39272" y="2885"/>
                  <a:pt x="39233" y="609"/>
                  <a:pt x="37690" y="494"/>
                </a:cubicBezTo>
                <a:cubicBezTo>
                  <a:pt x="33514" y="164"/>
                  <a:pt x="29324" y="0"/>
                  <a:pt x="25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38"/>
          <p:cNvGrpSpPr/>
          <p:nvPr/>
        </p:nvGrpSpPr>
        <p:grpSpPr>
          <a:xfrm rot="3788724">
            <a:off x="7524771" y="371984"/>
            <a:ext cx="671381" cy="788070"/>
            <a:chOff x="3959950" y="1155275"/>
            <a:chExt cx="266200" cy="312500"/>
          </a:xfrm>
        </p:grpSpPr>
        <p:sp>
          <p:nvSpPr>
            <p:cNvPr id="1054" name="Google Shape;1054;p38"/>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8"/>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8"/>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8"/>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8"/>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8"/>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8"/>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8"/>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8" name="Google Shape;2198;p60"/>
          <p:cNvGrpSpPr/>
          <p:nvPr/>
        </p:nvGrpSpPr>
        <p:grpSpPr>
          <a:xfrm>
            <a:off x="1802100" y="2650646"/>
            <a:ext cx="5901706" cy="739500"/>
            <a:chOff x="1802100" y="2650650"/>
            <a:chExt cx="5901706" cy="739500"/>
          </a:xfrm>
        </p:grpSpPr>
        <p:sp>
          <p:nvSpPr>
            <p:cNvPr id="2199" name="Google Shape;2199;p60"/>
            <p:cNvSpPr/>
            <p:nvPr/>
          </p:nvSpPr>
          <p:spPr>
            <a:xfrm>
              <a:off x="1802100" y="2650650"/>
              <a:ext cx="739500" cy="73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3092652" y="2650650"/>
              <a:ext cx="739500" cy="73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4383203" y="2650650"/>
              <a:ext cx="739500" cy="73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5673755" y="2650650"/>
              <a:ext cx="739500" cy="73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6964306" y="2650650"/>
              <a:ext cx="739500" cy="73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60"/>
          <p:cNvSpPr txBox="1"/>
          <p:nvPr/>
        </p:nvSpPr>
        <p:spPr>
          <a:xfrm>
            <a:off x="1117049" y="914400"/>
            <a:ext cx="7333499" cy="4065892"/>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sv-SE" sz="2800" dirty="0">
                <a:solidFill>
                  <a:schemeClr val="dk2"/>
                </a:solidFill>
                <a:latin typeface="Mandali"/>
                <a:ea typeface="Mandali"/>
                <a:cs typeface="Mandali"/>
                <a:sym typeface="Mandali"/>
              </a:rPr>
              <a:t>Kesimpulan nya adalah tingkat sentimen analisis opini berdasarkan dataset accuracy mencapai angka 0.9492 tetapi ada suatu kondisi dimana jika ia tidak dapat mendeteksi nama orang, tempat, dan makanan maka hasilnya akan selalu negatif</a:t>
            </a:r>
          </a:p>
        </p:txBody>
      </p:sp>
      <p:sp>
        <p:nvSpPr>
          <p:cNvPr id="3" name="Title 2">
            <a:extLst>
              <a:ext uri="{FF2B5EF4-FFF2-40B4-BE49-F238E27FC236}">
                <a16:creationId xmlns:a16="http://schemas.microsoft.com/office/drawing/2014/main" id="{8C349198-2694-8A50-BC70-B87AAF0E341C}"/>
              </a:ext>
            </a:extLst>
          </p:cNvPr>
          <p:cNvSpPr>
            <a:spLocks noGrp="1"/>
          </p:cNvSpPr>
          <p:nvPr>
            <p:ph type="title"/>
          </p:nvPr>
        </p:nvSpPr>
        <p:spPr>
          <a:xfrm>
            <a:off x="1005687" y="163208"/>
            <a:ext cx="7333500" cy="572700"/>
          </a:xfrm>
        </p:spPr>
        <p:txBody>
          <a:bodyPr/>
          <a:lstStyle/>
          <a:p>
            <a:r>
              <a:rPr lang="en-US" dirty="0"/>
              <a:t>KESIMPULAN</a:t>
            </a:r>
            <a:endParaRPr lang="en-ID"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5"/>
        <p:cNvGrpSpPr/>
        <p:nvPr/>
      </p:nvGrpSpPr>
      <p:grpSpPr>
        <a:xfrm>
          <a:off x="0" y="0"/>
          <a:ext cx="0" cy="0"/>
          <a:chOff x="0" y="0"/>
          <a:chExt cx="0" cy="0"/>
        </a:xfrm>
      </p:grpSpPr>
      <p:sp>
        <p:nvSpPr>
          <p:cNvPr id="1386" name="Google Shape;1386;p47"/>
          <p:cNvSpPr txBox="1">
            <a:spLocks noGrp="1"/>
          </p:cNvSpPr>
          <p:nvPr>
            <p:ph type="title"/>
          </p:nvPr>
        </p:nvSpPr>
        <p:spPr>
          <a:xfrm>
            <a:off x="2247900" y="2011050"/>
            <a:ext cx="5067300" cy="11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TERIMA KASIH</a:t>
            </a:r>
            <a:endParaRPr sz="6000" dirty="0"/>
          </a:p>
        </p:txBody>
      </p:sp>
      <p:sp>
        <p:nvSpPr>
          <p:cNvPr id="1392" name="Google Shape;1392;p47">
            <a:hlinkClick r:id="rId4"/>
          </p:cNvPr>
          <p:cNvSpPr/>
          <p:nvPr/>
        </p:nvSpPr>
        <p:spPr>
          <a:xfrm rot="-1006358">
            <a:off x="936131" y="2486402"/>
            <a:ext cx="533211" cy="620447"/>
          </a:xfrm>
          <a:custGeom>
            <a:avLst/>
            <a:gdLst/>
            <a:ahLst/>
            <a:cxnLst/>
            <a:rect l="l" t="t" r="r" b="b"/>
            <a:pathLst>
              <a:path w="14856" h="30776" extrusionOk="0">
                <a:moveTo>
                  <a:pt x="5885" y="52"/>
                </a:moveTo>
                <a:cubicBezTo>
                  <a:pt x="5957" y="62"/>
                  <a:pt x="5906" y="0"/>
                  <a:pt x="5885" y="52"/>
                </a:cubicBezTo>
                <a:close/>
                <a:moveTo>
                  <a:pt x="1272" y="257"/>
                </a:moveTo>
                <a:cubicBezTo>
                  <a:pt x="1262" y="226"/>
                  <a:pt x="1221" y="226"/>
                  <a:pt x="1180" y="226"/>
                </a:cubicBezTo>
                <a:cubicBezTo>
                  <a:pt x="1149" y="277"/>
                  <a:pt x="1251" y="287"/>
                  <a:pt x="1272" y="257"/>
                </a:cubicBezTo>
                <a:close/>
                <a:moveTo>
                  <a:pt x="5034" y="523"/>
                </a:moveTo>
                <a:cubicBezTo>
                  <a:pt x="5065" y="482"/>
                  <a:pt x="5034" y="462"/>
                  <a:pt x="5034" y="400"/>
                </a:cubicBezTo>
                <a:cubicBezTo>
                  <a:pt x="4993" y="410"/>
                  <a:pt x="4983" y="380"/>
                  <a:pt x="4952" y="380"/>
                </a:cubicBezTo>
                <a:cubicBezTo>
                  <a:pt x="4962" y="441"/>
                  <a:pt x="4993" y="492"/>
                  <a:pt x="5034" y="523"/>
                </a:cubicBezTo>
                <a:close/>
                <a:moveTo>
                  <a:pt x="5250" y="410"/>
                </a:moveTo>
                <a:cubicBezTo>
                  <a:pt x="5208" y="462"/>
                  <a:pt x="5291" y="380"/>
                  <a:pt x="5250" y="410"/>
                </a:cubicBezTo>
                <a:close/>
                <a:moveTo>
                  <a:pt x="5824" y="421"/>
                </a:moveTo>
                <a:cubicBezTo>
                  <a:pt x="5803" y="400"/>
                  <a:pt x="5762" y="421"/>
                  <a:pt x="5762" y="451"/>
                </a:cubicBezTo>
                <a:cubicBezTo>
                  <a:pt x="5793" y="462"/>
                  <a:pt x="5813" y="451"/>
                  <a:pt x="5813" y="431"/>
                </a:cubicBezTo>
                <a:close/>
                <a:moveTo>
                  <a:pt x="4768" y="421"/>
                </a:moveTo>
                <a:cubicBezTo>
                  <a:pt x="4706" y="410"/>
                  <a:pt x="4696" y="451"/>
                  <a:pt x="4716" y="492"/>
                </a:cubicBezTo>
                <a:cubicBezTo>
                  <a:pt x="4757" y="503"/>
                  <a:pt x="4778" y="472"/>
                  <a:pt x="4768" y="431"/>
                </a:cubicBezTo>
                <a:close/>
                <a:moveTo>
                  <a:pt x="6141" y="728"/>
                </a:moveTo>
                <a:cubicBezTo>
                  <a:pt x="6213" y="718"/>
                  <a:pt x="6213" y="585"/>
                  <a:pt x="6172" y="533"/>
                </a:cubicBezTo>
                <a:lnTo>
                  <a:pt x="6100" y="533"/>
                </a:lnTo>
                <a:cubicBezTo>
                  <a:pt x="6100" y="615"/>
                  <a:pt x="6059" y="708"/>
                  <a:pt x="6141" y="738"/>
                </a:cubicBezTo>
                <a:close/>
                <a:moveTo>
                  <a:pt x="3620" y="759"/>
                </a:moveTo>
                <a:cubicBezTo>
                  <a:pt x="3589" y="759"/>
                  <a:pt x="3568" y="790"/>
                  <a:pt x="3568" y="831"/>
                </a:cubicBezTo>
                <a:cubicBezTo>
                  <a:pt x="3620" y="841"/>
                  <a:pt x="3599" y="790"/>
                  <a:pt x="3620" y="759"/>
                </a:cubicBezTo>
                <a:close/>
                <a:moveTo>
                  <a:pt x="13697" y="820"/>
                </a:moveTo>
                <a:cubicBezTo>
                  <a:pt x="13697" y="800"/>
                  <a:pt x="13707" y="790"/>
                  <a:pt x="13717" y="779"/>
                </a:cubicBezTo>
                <a:cubicBezTo>
                  <a:pt x="13697" y="779"/>
                  <a:pt x="13686" y="759"/>
                  <a:pt x="13656" y="759"/>
                </a:cubicBezTo>
                <a:cubicBezTo>
                  <a:pt x="13656" y="790"/>
                  <a:pt x="13656" y="820"/>
                  <a:pt x="13697" y="820"/>
                </a:cubicBezTo>
                <a:close/>
                <a:moveTo>
                  <a:pt x="5803" y="974"/>
                </a:moveTo>
                <a:cubicBezTo>
                  <a:pt x="5803" y="954"/>
                  <a:pt x="5793" y="954"/>
                  <a:pt x="5772" y="943"/>
                </a:cubicBezTo>
                <a:cubicBezTo>
                  <a:pt x="5690" y="1087"/>
                  <a:pt x="5352" y="1179"/>
                  <a:pt x="5414" y="1333"/>
                </a:cubicBezTo>
                <a:cubicBezTo>
                  <a:pt x="5567" y="1251"/>
                  <a:pt x="5711" y="1128"/>
                  <a:pt x="5803" y="974"/>
                </a:cubicBezTo>
                <a:close/>
                <a:moveTo>
                  <a:pt x="6264" y="1425"/>
                </a:moveTo>
                <a:cubicBezTo>
                  <a:pt x="6141" y="1507"/>
                  <a:pt x="5977" y="1620"/>
                  <a:pt x="5957" y="1774"/>
                </a:cubicBezTo>
                <a:cubicBezTo>
                  <a:pt x="6141" y="1805"/>
                  <a:pt x="6264" y="1579"/>
                  <a:pt x="6264" y="1425"/>
                </a:cubicBezTo>
                <a:close/>
                <a:moveTo>
                  <a:pt x="11646" y="1518"/>
                </a:moveTo>
                <a:cubicBezTo>
                  <a:pt x="11646" y="1497"/>
                  <a:pt x="11646" y="1477"/>
                  <a:pt x="11616" y="1477"/>
                </a:cubicBezTo>
                <a:cubicBezTo>
                  <a:pt x="11616" y="1497"/>
                  <a:pt x="11636" y="1518"/>
                  <a:pt x="11646" y="1518"/>
                </a:cubicBezTo>
                <a:close/>
                <a:moveTo>
                  <a:pt x="12200" y="1630"/>
                </a:moveTo>
                <a:cubicBezTo>
                  <a:pt x="12241" y="1682"/>
                  <a:pt x="12221" y="1579"/>
                  <a:pt x="12200" y="1630"/>
                </a:cubicBezTo>
                <a:close/>
                <a:moveTo>
                  <a:pt x="9258" y="1774"/>
                </a:moveTo>
                <a:cubicBezTo>
                  <a:pt x="9258" y="1743"/>
                  <a:pt x="9289" y="1743"/>
                  <a:pt x="9289" y="1702"/>
                </a:cubicBezTo>
                <a:cubicBezTo>
                  <a:pt x="9237" y="1671"/>
                  <a:pt x="9166" y="1671"/>
                  <a:pt x="9176" y="1764"/>
                </a:cubicBezTo>
                <a:cubicBezTo>
                  <a:pt x="9196" y="1774"/>
                  <a:pt x="9227" y="1784"/>
                  <a:pt x="9258" y="1774"/>
                </a:cubicBezTo>
                <a:close/>
                <a:moveTo>
                  <a:pt x="3445" y="1774"/>
                </a:moveTo>
                <a:cubicBezTo>
                  <a:pt x="3497" y="1794"/>
                  <a:pt x="3538" y="1815"/>
                  <a:pt x="3620" y="1846"/>
                </a:cubicBezTo>
                <a:cubicBezTo>
                  <a:pt x="3640" y="1733"/>
                  <a:pt x="3466" y="1641"/>
                  <a:pt x="3455" y="1774"/>
                </a:cubicBezTo>
                <a:close/>
                <a:moveTo>
                  <a:pt x="3086" y="2010"/>
                </a:moveTo>
                <a:cubicBezTo>
                  <a:pt x="3076" y="1969"/>
                  <a:pt x="3025" y="1958"/>
                  <a:pt x="2953" y="1958"/>
                </a:cubicBezTo>
                <a:cubicBezTo>
                  <a:pt x="2943" y="1979"/>
                  <a:pt x="2933" y="1999"/>
                  <a:pt x="2943" y="2030"/>
                </a:cubicBezTo>
                <a:cubicBezTo>
                  <a:pt x="2994" y="2020"/>
                  <a:pt x="3066" y="2040"/>
                  <a:pt x="3086" y="2010"/>
                </a:cubicBezTo>
                <a:close/>
                <a:moveTo>
                  <a:pt x="11031" y="1999"/>
                </a:moveTo>
                <a:lnTo>
                  <a:pt x="11001" y="1999"/>
                </a:lnTo>
                <a:lnTo>
                  <a:pt x="11001" y="2030"/>
                </a:lnTo>
                <a:lnTo>
                  <a:pt x="11031" y="2030"/>
                </a:lnTo>
                <a:close/>
                <a:moveTo>
                  <a:pt x="12518" y="2143"/>
                </a:moveTo>
                <a:cubicBezTo>
                  <a:pt x="12569" y="2153"/>
                  <a:pt x="12549" y="2061"/>
                  <a:pt x="12518" y="2071"/>
                </a:cubicBezTo>
                <a:cubicBezTo>
                  <a:pt x="12528" y="2092"/>
                  <a:pt x="12528" y="2112"/>
                  <a:pt x="12518" y="2143"/>
                </a:cubicBezTo>
                <a:close/>
                <a:moveTo>
                  <a:pt x="3015" y="2143"/>
                </a:moveTo>
                <a:cubicBezTo>
                  <a:pt x="3004" y="2112"/>
                  <a:pt x="2953" y="2112"/>
                  <a:pt x="2933" y="2102"/>
                </a:cubicBezTo>
                <a:cubicBezTo>
                  <a:pt x="2912" y="2133"/>
                  <a:pt x="2912" y="2163"/>
                  <a:pt x="2933" y="2194"/>
                </a:cubicBezTo>
                <a:cubicBezTo>
                  <a:pt x="2984" y="2194"/>
                  <a:pt x="3015" y="2184"/>
                  <a:pt x="3015" y="2143"/>
                </a:cubicBezTo>
                <a:close/>
                <a:moveTo>
                  <a:pt x="4891" y="2266"/>
                </a:moveTo>
                <a:cubicBezTo>
                  <a:pt x="4891" y="2235"/>
                  <a:pt x="4880" y="2225"/>
                  <a:pt x="4850" y="2225"/>
                </a:cubicBezTo>
                <a:cubicBezTo>
                  <a:pt x="4850" y="2256"/>
                  <a:pt x="4860" y="2276"/>
                  <a:pt x="4891" y="2266"/>
                </a:cubicBezTo>
                <a:close/>
                <a:moveTo>
                  <a:pt x="11267" y="2266"/>
                </a:moveTo>
                <a:cubicBezTo>
                  <a:pt x="11277" y="2235"/>
                  <a:pt x="11236" y="2245"/>
                  <a:pt x="11226" y="2225"/>
                </a:cubicBezTo>
                <a:cubicBezTo>
                  <a:pt x="11226" y="2256"/>
                  <a:pt x="11236" y="2276"/>
                  <a:pt x="11277" y="2266"/>
                </a:cubicBezTo>
                <a:close/>
                <a:moveTo>
                  <a:pt x="7351" y="2379"/>
                </a:moveTo>
                <a:cubicBezTo>
                  <a:pt x="7372" y="2163"/>
                  <a:pt x="6931" y="2317"/>
                  <a:pt x="7095" y="2553"/>
                </a:cubicBezTo>
                <a:cubicBezTo>
                  <a:pt x="7208" y="2522"/>
                  <a:pt x="7351" y="2450"/>
                  <a:pt x="7361" y="2379"/>
                </a:cubicBezTo>
                <a:close/>
                <a:moveTo>
                  <a:pt x="6008" y="2286"/>
                </a:moveTo>
                <a:cubicBezTo>
                  <a:pt x="5977" y="2286"/>
                  <a:pt x="5926" y="2266"/>
                  <a:pt x="5936" y="2307"/>
                </a:cubicBezTo>
                <a:cubicBezTo>
                  <a:pt x="5967" y="2317"/>
                  <a:pt x="5998" y="2307"/>
                  <a:pt x="6008" y="2276"/>
                </a:cubicBezTo>
                <a:close/>
                <a:moveTo>
                  <a:pt x="11267" y="2399"/>
                </a:moveTo>
                <a:cubicBezTo>
                  <a:pt x="11206" y="2358"/>
                  <a:pt x="11308" y="2307"/>
                  <a:pt x="11236" y="2286"/>
                </a:cubicBezTo>
                <a:cubicBezTo>
                  <a:pt x="11236" y="2297"/>
                  <a:pt x="11226" y="2297"/>
                  <a:pt x="11216" y="2297"/>
                </a:cubicBezTo>
                <a:cubicBezTo>
                  <a:pt x="11216" y="2338"/>
                  <a:pt x="11236" y="2430"/>
                  <a:pt x="11277" y="2389"/>
                </a:cubicBezTo>
                <a:close/>
                <a:moveTo>
                  <a:pt x="2974" y="2307"/>
                </a:moveTo>
                <a:cubicBezTo>
                  <a:pt x="2974" y="2399"/>
                  <a:pt x="3035" y="2440"/>
                  <a:pt x="3127" y="2450"/>
                </a:cubicBezTo>
                <a:cubicBezTo>
                  <a:pt x="3107" y="2379"/>
                  <a:pt x="3045" y="2327"/>
                  <a:pt x="2974" y="2307"/>
                </a:cubicBezTo>
                <a:close/>
                <a:moveTo>
                  <a:pt x="11175" y="2461"/>
                </a:moveTo>
                <a:cubicBezTo>
                  <a:pt x="11144" y="2461"/>
                  <a:pt x="11195" y="2430"/>
                  <a:pt x="11144" y="2420"/>
                </a:cubicBezTo>
                <a:cubicBezTo>
                  <a:pt x="11134" y="2450"/>
                  <a:pt x="11154" y="2512"/>
                  <a:pt x="11175" y="2461"/>
                </a:cubicBezTo>
                <a:close/>
                <a:moveTo>
                  <a:pt x="11226" y="2481"/>
                </a:moveTo>
                <a:cubicBezTo>
                  <a:pt x="11236" y="2461"/>
                  <a:pt x="11247" y="2440"/>
                  <a:pt x="11257" y="2420"/>
                </a:cubicBezTo>
                <a:lnTo>
                  <a:pt x="11195" y="2420"/>
                </a:lnTo>
                <a:cubicBezTo>
                  <a:pt x="11195" y="2450"/>
                  <a:pt x="11206" y="2471"/>
                  <a:pt x="11236" y="2481"/>
                </a:cubicBezTo>
                <a:close/>
                <a:moveTo>
                  <a:pt x="11411" y="2420"/>
                </a:moveTo>
                <a:cubicBezTo>
                  <a:pt x="11411" y="2440"/>
                  <a:pt x="11411" y="2471"/>
                  <a:pt x="11421" y="2481"/>
                </a:cubicBezTo>
                <a:cubicBezTo>
                  <a:pt x="11441" y="2481"/>
                  <a:pt x="11462" y="2409"/>
                  <a:pt x="11411" y="2420"/>
                </a:cubicBezTo>
                <a:close/>
                <a:moveTo>
                  <a:pt x="5772" y="2512"/>
                </a:moveTo>
                <a:cubicBezTo>
                  <a:pt x="5762" y="2512"/>
                  <a:pt x="5752" y="2491"/>
                  <a:pt x="5762" y="2481"/>
                </a:cubicBezTo>
                <a:cubicBezTo>
                  <a:pt x="5711" y="2481"/>
                  <a:pt x="5701" y="2512"/>
                  <a:pt x="5649" y="2512"/>
                </a:cubicBezTo>
                <a:cubicBezTo>
                  <a:pt x="5639" y="2543"/>
                  <a:pt x="5670" y="2532"/>
                  <a:pt x="5670" y="2563"/>
                </a:cubicBezTo>
                <a:cubicBezTo>
                  <a:pt x="5721" y="2563"/>
                  <a:pt x="5752" y="2543"/>
                  <a:pt x="5772" y="2502"/>
                </a:cubicBezTo>
                <a:close/>
                <a:moveTo>
                  <a:pt x="5188" y="2512"/>
                </a:moveTo>
                <a:cubicBezTo>
                  <a:pt x="5208" y="2553"/>
                  <a:pt x="5219" y="2450"/>
                  <a:pt x="5188" y="2512"/>
                </a:cubicBezTo>
                <a:close/>
                <a:moveTo>
                  <a:pt x="3291" y="2686"/>
                </a:moveTo>
                <a:cubicBezTo>
                  <a:pt x="3281" y="2614"/>
                  <a:pt x="3199" y="2532"/>
                  <a:pt x="3127" y="2563"/>
                </a:cubicBezTo>
                <a:cubicBezTo>
                  <a:pt x="3168" y="2625"/>
                  <a:pt x="3189" y="2748"/>
                  <a:pt x="3302" y="2686"/>
                </a:cubicBezTo>
                <a:close/>
                <a:moveTo>
                  <a:pt x="5957" y="2707"/>
                </a:moveTo>
                <a:cubicBezTo>
                  <a:pt x="5957" y="2614"/>
                  <a:pt x="5885" y="2563"/>
                  <a:pt x="5813" y="2614"/>
                </a:cubicBezTo>
                <a:cubicBezTo>
                  <a:pt x="5783" y="2707"/>
                  <a:pt x="5895" y="2768"/>
                  <a:pt x="5957" y="2696"/>
                </a:cubicBezTo>
                <a:close/>
                <a:moveTo>
                  <a:pt x="10191" y="2635"/>
                </a:moveTo>
                <a:cubicBezTo>
                  <a:pt x="10252" y="2645"/>
                  <a:pt x="10191" y="2594"/>
                  <a:pt x="10191" y="2635"/>
                </a:cubicBezTo>
                <a:close/>
                <a:moveTo>
                  <a:pt x="5619" y="2635"/>
                </a:moveTo>
                <a:cubicBezTo>
                  <a:pt x="5598" y="2635"/>
                  <a:pt x="5578" y="2635"/>
                  <a:pt x="5557" y="2645"/>
                </a:cubicBezTo>
                <a:cubicBezTo>
                  <a:pt x="5557" y="2686"/>
                  <a:pt x="5588" y="2686"/>
                  <a:pt x="5619" y="2686"/>
                </a:cubicBezTo>
                <a:close/>
                <a:moveTo>
                  <a:pt x="12784" y="2727"/>
                </a:moveTo>
                <a:cubicBezTo>
                  <a:pt x="12836" y="2748"/>
                  <a:pt x="12784" y="2686"/>
                  <a:pt x="12784" y="2727"/>
                </a:cubicBezTo>
                <a:close/>
                <a:moveTo>
                  <a:pt x="13512" y="2830"/>
                </a:moveTo>
                <a:cubicBezTo>
                  <a:pt x="13492" y="2891"/>
                  <a:pt x="13440" y="2830"/>
                  <a:pt x="13399" y="2860"/>
                </a:cubicBezTo>
                <a:cubicBezTo>
                  <a:pt x="13399" y="2922"/>
                  <a:pt x="13358" y="2953"/>
                  <a:pt x="13317" y="2912"/>
                </a:cubicBezTo>
                <a:cubicBezTo>
                  <a:pt x="13287" y="2963"/>
                  <a:pt x="13317" y="2994"/>
                  <a:pt x="13317" y="3055"/>
                </a:cubicBezTo>
                <a:cubicBezTo>
                  <a:pt x="13440" y="3055"/>
                  <a:pt x="13604" y="2953"/>
                  <a:pt x="13512" y="2830"/>
                </a:cubicBezTo>
                <a:close/>
                <a:moveTo>
                  <a:pt x="13123" y="3045"/>
                </a:moveTo>
                <a:cubicBezTo>
                  <a:pt x="13153" y="2942"/>
                  <a:pt x="13123" y="2840"/>
                  <a:pt x="13030" y="2860"/>
                </a:cubicBezTo>
                <a:cubicBezTo>
                  <a:pt x="13030" y="2932"/>
                  <a:pt x="13061" y="2994"/>
                  <a:pt x="13123" y="3035"/>
                </a:cubicBezTo>
                <a:close/>
                <a:moveTo>
                  <a:pt x="10785" y="2901"/>
                </a:moveTo>
                <a:cubicBezTo>
                  <a:pt x="10837" y="2912"/>
                  <a:pt x="10785" y="2860"/>
                  <a:pt x="10785" y="2901"/>
                </a:cubicBezTo>
                <a:close/>
                <a:moveTo>
                  <a:pt x="11400" y="2932"/>
                </a:moveTo>
                <a:cubicBezTo>
                  <a:pt x="11421" y="2973"/>
                  <a:pt x="11431" y="2871"/>
                  <a:pt x="11400" y="2932"/>
                </a:cubicBezTo>
                <a:close/>
                <a:moveTo>
                  <a:pt x="3620" y="3086"/>
                </a:moveTo>
                <a:cubicBezTo>
                  <a:pt x="3548" y="3035"/>
                  <a:pt x="3507" y="2953"/>
                  <a:pt x="3425" y="2932"/>
                </a:cubicBezTo>
                <a:cubicBezTo>
                  <a:pt x="3466" y="2994"/>
                  <a:pt x="3558" y="3086"/>
                  <a:pt x="3620" y="3076"/>
                </a:cubicBezTo>
                <a:close/>
                <a:moveTo>
                  <a:pt x="10785" y="2942"/>
                </a:moveTo>
                <a:cubicBezTo>
                  <a:pt x="10857" y="2953"/>
                  <a:pt x="10796" y="2901"/>
                  <a:pt x="10785" y="2942"/>
                </a:cubicBezTo>
                <a:close/>
                <a:moveTo>
                  <a:pt x="10888" y="2984"/>
                </a:moveTo>
                <a:cubicBezTo>
                  <a:pt x="10888" y="2963"/>
                  <a:pt x="10929" y="2973"/>
                  <a:pt x="10919" y="2942"/>
                </a:cubicBezTo>
                <a:lnTo>
                  <a:pt x="10878" y="2942"/>
                </a:lnTo>
                <a:cubicBezTo>
                  <a:pt x="10888" y="2953"/>
                  <a:pt x="10878" y="2984"/>
                  <a:pt x="10898" y="2984"/>
                </a:cubicBezTo>
                <a:close/>
                <a:moveTo>
                  <a:pt x="11093" y="2953"/>
                </a:moveTo>
                <a:cubicBezTo>
                  <a:pt x="11144" y="2973"/>
                  <a:pt x="11093" y="2912"/>
                  <a:pt x="11093" y="2953"/>
                </a:cubicBezTo>
                <a:close/>
                <a:moveTo>
                  <a:pt x="9637" y="3045"/>
                </a:moveTo>
                <a:cubicBezTo>
                  <a:pt x="9688" y="3055"/>
                  <a:pt x="9637" y="2994"/>
                  <a:pt x="9637" y="3045"/>
                </a:cubicBezTo>
                <a:close/>
                <a:moveTo>
                  <a:pt x="10919" y="3127"/>
                </a:moveTo>
                <a:cubicBezTo>
                  <a:pt x="10908" y="3107"/>
                  <a:pt x="10919" y="3086"/>
                  <a:pt x="10929" y="3066"/>
                </a:cubicBezTo>
                <a:cubicBezTo>
                  <a:pt x="10919" y="3066"/>
                  <a:pt x="10898" y="3066"/>
                  <a:pt x="10888" y="3055"/>
                </a:cubicBezTo>
                <a:cubicBezTo>
                  <a:pt x="10878" y="3096"/>
                  <a:pt x="10888" y="3107"/>
                  <a:pt x="10929" y="3117"/>
                </a:cubicBezTo>
                <a:close/>
                <a:moveTo>
                  <a:pt x="10734" y="3096"/>
                </a:moveTo>
                <a:cubicBezTo>
                  <a:pt x="10796" y="3107"/>
                  <a:pt x="10734" y="3055"/>
                  <a:pt x="10734" y="3096"/>
                </a:cubicBezTo>
                <a:close/>
                <a:moveTo>
                  <a:pt x="11226" y="3127"/>
                </a:moveTo>
                <a:cubicBezTo>
                  <a:pt x="11236" y="3137"/>
                  <a:pt x="11308" y="3158"/>
                  <a:pt x="11318" y="3127"/>
                </a:cubicBezTo>
                <a:cubicBezTo>
                  <a:pt x="11277" y="3137"/>
                  <a:pt x="11247" y="3086"/>
                  <a:pt x="11236" y="3117"/>
                </a:cubicBezTo>
                <a:close/>
                <a:moveTo>
                  <a:pt x="11113" y="3137"/>
                </a:moveTo>
                <a:cubicBezTo>
                  <a:pt x="11175" y="3148"/>
                  <a:pt x="11113" y="3096"/>
                  <a:pt x="11113" y="3137"/>
                </a:cubicBezTo>
                <a:close/>
                <a:moveTo>
                  <a:pt x="11134" y="3209"/>
                </a:moveTo>
                <a:close/>
                <a:moveTo>
                  <a:pt x="3753" y="3219"/>
                </a:moveTo>
                <a:cubicBezTo>
                  <a:pt x="3794" y="3281"/>
                  <a:pt x="3773" y="3178"/>
                  <a:pt x="3753" y="3219"/>
                </a:cubicBezTo>
                <a:close/>
                <a:moveTo>
                  <a:pt x="11062" y="3219"/>
                </a:moveTo>
                <a:lnTo>
                  <a:pt x="11021" y="3219"/>
                </a:lnTo>
                <a:close/>
                <a:moveTo>
                  <a:pt x="11001" y="3250"/>
                </a:moveTo>
                <a:lnTo>
                  <a:pt x="11001" y="3291"/>
                </a:lnTo>
                <a:cubicBezTo>
                  <a:pt x="11072" y="3281"/>
                  <a:pt x="11042" y="3250"/>
                  <a:pt x="11011" y="3250"/>
                </a:cubicBezTo>
                <a:close/>
                <a:moveTo>
                  <a:pt x="3907" y="3353"/>
                </a:moveTo>
                <a:cubicBezTo>
                  <a:pt x="3896" y="3291"/>
                  <a:pt x="3855" y="3281"/>
                  <a:pt x="3804" y="3260"/>
                </a:cubicBezTo>
                <a:cubicBezTo>
                  <a:pt x="3814" y="3312"/>
                  <a:pt x="3855" y="3342"/>
                  <a:pt x="3917" y="3353"/>
                </a:cubicBezTo>
                <a:close/>
                <a:moveTo>
                  <a:pt x="10919" y="3260"/>
                </a:moveTo>
                <a:cubicBezTo>
                  <a:pt x="10919" y="3301"/>
                  <a:pt x="10939" y="3322"/>
                  <a:pt x="10960" y="3332"/>
                </a:cubicBezTo>
                <a:cubicBezTo>
                  <a:pt x="10970" y="3291"/>
                  <a:pt x="10970" y="3260"/>
                  <a:pt x="10929" y="3260"/>
                </a:cubicBezTo>
                <a:close/>
                <a:moveTo>
                  <a:pt x="10683" y="3332"/>
                </a:moveTo>
                <a:cubicBezTo>
                  <a:pt x="10724" y="3383"/>
                  <a:pt x="10703" y="3281"/>
                  <a:pt x="10683" y="3332"/>
                </a:cubicBezTo>
                <a:close/>
                <a:moveTo>
                  <a:pt x="10867" y="3435"/>
                </a:moveTo>
                <a:cubicBezTo>
                  <a:pt x="10867" y="3383"/>
                  <a:pt x="10826" y="3394"/>
                  <a:pt x="10847" y="3353"/>
                </a:cubicBezTo>
                <a:cubicBezTo>
                  <a:pt x="10796" y="3353"/>
                  <a:pt x="10816" y="3332"/>
                  <a:pt x="10765" y="3353"/>
                </a:cubicBezTo>
                <a:cubicBezTo>
                  <a:pt x="10785" y="3383"/>
                  <a:pt x="10816" y="3465"/>
                  <a:pt x="10867" y="3435"/>
                </a:cubicBezTo>
                <a:close/>
                <a:moveTo>
                  <a:pt x="9832" y="3394"/>
                </a:moveTo>
                <a:cubicBezTo>
                  <a:pt x="9791" y="3435"/>
                  <a:pt x="9873" y="3353"/>
                  <a:pt x="9832" y="3394"/>
                </a:cubicBezTo>
                <a:close/>
                <a:moveTo>
                  <a:pt x="10734" y="3435"/>
                </a:moveTo>
                <a:cubicBezTo>
                  <a:pt x="10796" y="3445"/>
                  <a:pt x="10734" y="3394"/>
                  <a:pt x="10734" y="3435"/>
                </a:cubicBezTo>
                <a:close/>
                <a:moveTo>
                  <a:pt x="11042" y="3465"/>
                </a:moveTo>
                <a:cubicBezTo>
                  <a:pt x="11072" y="3465"/>
                  <a:pt x="11083" y="3486"/>
                  <a:pt x="11103" y="3506"/>
                </a:cubicBezTo>
                <a:cubicBezTo>
                  <a:pt x="11124" y="3455"/>
                  <a:pt x="11062" y="3424"/>
                  <a:pt x="11052" y="3455"/>
                </a:cubicBezTo>
                <a:close/>
                <a:moveTo>
                  <a:pt x="4511" y="3722"/>
                </a:moveTo>
                <a:cubicBezTo>
                  <a:pt x="4409" y="3629"/>
                  <a:pt x="4204" y="3640"/>
                  <a:pt x="4122" y="3537"/>
                </a:cubicBezTo>
                <a:cubicBezTo>
                  <a:pt x="4173" y="3670"/>
                  <a:pt x="4368" y="3722"/>
                  <a:pt x="4511" y="3711"/>
                </a:cubicBezTo>
                <a:close/>
                <a:moveTo>
                  <a:pt x="10990" y="3629"/>
                </a:moveTo>
                <a:cubicBezTo>
                  <a:pt x="11021" y="3691"/>
                  <a:pt x="11011" y="3588"/>
                  <a:pt x="10990" y="3629"/>
                </a:cubicBezTo>
                <a:close/>
                <a:moveTo>
                  <a:pt x="6531" y="3988"/>
                </a:moveTo>
                <a:lnTo>
                  <a:pt x="6531" y="3937"/>
                </a:lnTo>
                <a:lnTo>
                  <a:pt x="6480" y="3937"/>
                </a:lnTo>
                <a:cubicBezTo>
                  <a:pt x="6480" y="3968"/>
                  <a:pt x="6490" y="3988"/>
                  <a:pt x="6531" y="3978"/>
                </a:cubicBezTo>
                <a:close/>
                <a:moveTo>
                  <a:pt x="11267" y="3998"/>
                </a:moveTo>
                <a:cubicBezTo>
                  <a:pt x="11329" y="4009"/>
                  <a:pt x="11267" y="3957"/>
                  <a:pt x="11267" y="3998"/>
                </a:cubicBezTo>
                <a:close/>
                <a:moveTo>
                  <a:pt x="11462" y="4101"/>
                </a:moveTo>
                <a:cubicBezTo>
                  <a:pt x="11523" y="4111"/>
                  <a:pt x="11462" y="4050"/>
                  <a:pt x="11462" y="4101"/>
                </a:cubicBezTo>
                <a:close/>
                <a:moveTo>
                  <a:pt x="11083" y="4121"/>
                </a:moveTo>
                <a:cubicBezTo>
                  <a:pt x="11052" y="4060"/>
                  <a:pt x="10990" y="4142"/>
                  <a:pt x="11083" y="4121"/>
                </a:cubicBezTo>
                <a:close/>
                <a:moveTo>
                  <a:pt x="11154" y="4111"/>
                </a:moveTo>
                <a:cubicBezTo>
                  <a:pt x="11216" y="4121"/>
                  <a:pt x="11154" y="4070"/>
                  <a:pt x="11154" y="4111"/>
                </a:cubicBezTo>
                <a:close/>
                <a:moveTo>
                  <a:pt x="11431" y="4193"/>
                </a:moveTo>
                <a:cubicBezTo>
                  <a:pt x="11493" y="4214"/>
                  <a:pt x="11431" y="4152"/>
                  <a:pt x="11431" y="4193"/>
                </a:cubicBezTo>
                <a:close/>
                <a:moveTo>
                  <a:pt x="2205" y="4214"/>
                </a:moveTo>
                <a:cubicBezTo>
                  <a:pt x="2174" y="4285"/>
                  <a:pt x="2215" y="4378"/>
                  <a:pt x="2236" y="4429"/>
                </a:cubicBezTo>
                <a:cubicBezTo>
                  <a:pt x="2266" y="4347"/>
                  <a:pt x="2307" y="4244"/>
                  <a:pt x="2215" y="4203"/>
                </a:cubicBezTo>
                <a:close/>
                <a:moveTo>
                  <a:pt x="11851" y="4224"/>
                </a:moveTo>
                <a:cubicBezTo>
                  <a:pt x="11790" y="4183"/>
                  <a:pt x="11790" y="4285"/>
                  <a:pt x="11851" y="4224"/>
                </a:cubicBezTo>
                <a:close/>
                <a:moveTo>
                  <a:pt x="11657" y="4265"/>
                </a:moveTo>
                <a:cubicBezTo>
                  <a:pt x="11708" y="4275"/>
                  <a:pt x="11657" y="4224"/>
                  <a:pt x="11657" y="4265"/>
                </a:cubicBezTo>
                <a:close/>
                <a:moveTo>
                  <a:pt x="11124" y="4419"/>
                </a:moveTo>
                <a:cubicBezTo>
                  <a:pt x="11093" y="4460"/>
                  <a:pt x="11175" y="4378"/>
                  <a:pt x="11124" y="4419"/>
                </a:cubicBezTo>
                <a:close/>
                <a:moveTo>
                  <a:pt x="13440" y="4962"/>
                </a:moveTo>
                <a:cubicBezTo>
                  <a:pt x="13481" y="4880"/>
                  <a:pt x="13584" y="4890"/>
                  <a:pt x="13686" y="4901"/>
                </a:cubicBezTo>
                <a:cubicBezTo>
                  <a:pt x="13707" y="4849"/>
                  <a:pt x="13666" y="4788"/>
                  <a:pt x="13645" y="4736"/>
                </a:cubicBezTo>
                <a:cubicBezTo>
                  <a:pt x="13461" y="4808"/>
                  <a:pt x="13348" y="4665"/>
                  <a:pt x="13164" y="4654"/>
                </a:cubicBezTo>
                <a:cubicBezTo>
                  <a:pt x="13133" y="4613"/>
                  <a:pt x="13143" y="4521"/>
                  <a:pt x="13092" y="4501"/>
                </a:cubicBezTo>
                <a:cubicBezTo>
                  <a:pt x="13041" y="4521"/>
                  <a:pt x="13061" y="4613"/>
                  <a:pt x="13051" y="4634"/>
                </a:cubicBezTo>
                <a:cubicBezTo>
                  <a:pt x="13020" y="4634"/>
                  <a:pt x="12979" y="4644"/>
                  <a:pt x="12959" y="4665"/>
                </a:cubicBezTo>
                <a:cubicBezTo>
                  <a:pt x="12948" y="4942"/>
                  <a:pt x="13317" y="4860"/>
                  <a:pt x="13440" y="4962"/>
                </a:cubicBezTo>
                <a:close/>
                <a:moveTo>
                  <a:pt x="10939" y="4521"/>
                </a:moveTo>
                <a:cubicBezTo>
                  <a:pt x="10939" y="4542"/>
                  <a:pt x="10919" y="4562"/>
                  <a:pt x="10939" y="4562"/>
                </a:cubicBezTo>
                <a:cubicBezTo>
                  <a:pt x="10939" y="4552"/>
                  <a:pt x="10960" y="4531"/>
                  <a:pt x="10939" y="4521"/>
                </a:cubicBezTo>
                <a:close/>
                <a:moveTo>
                  <a:pt x="3579" y="4736"/>
                </a:moveTo>
                <a:cubicBezTo>
                  <a:pt x="3579" y="4695"/>
                  <a:pt x="3609" y="4675"/>
                  <a:pt x="3650" y="4675"/>
                </a:cubicBezTo>
                <a:cubicBezTo>
                  <a:pt x="3691" y="4685"/>
                  <a:pt x="3691" y="4778"/>
                  <a:pt x="3784" y="4767"/>
                </a:cubicBezTo>
                <a:cubicBezTo>
                  <a:pt x="3743" y="4490"/>
                  <a:pt x="3435" y="4654"/>
                  <a:pt x="3343" y="4675"/>
                </a:cubicBezTo>
                <a:cubicBezTo>
                  <a:pt x="3445" y="4757"/>
                  <a:pt x="3455" y="4736"/>
                  <a:pt x="3579" y="4736"/>
                </a:cubicBezTo>
                <a:close/>
                <a:moveTo>
                  <a:pt x="9893" y="4634"/>
                </a:moveTo>
                <a:cubicBezTo>
                  <a:pt x="9955" y="4654"/>
                  <a:pt x="9893" y="4593"/>
                  <a:pt x="9893" y="4634"/>
                </a:cubicBezTo>
                <a:close/>
                <a:moveTo>
                  <a:pt x="10744" y="4767"/>
                </a:moveTo>
                <a:cubicBezTo>
                  <a:pt x="10816" y="4778"/>
                  <a:pt x="10765" y="4726"/>
                  <a:pt x="10744" y="4767"/>
                </a:cubicBezTo>
                <a:close/>
                <a:moveTo>
                  <a:pt x="10744" y="4860"/>
                </a:moveTo>
                <a:cubicBezTo>
                  <a:pt x="10683" y="4829"/>
                  <a:pt x="10662" y="4911"/>
                  <a:pt x="10744" y="4860"/>
                </a:cubicBezTo>
                <a:close/>
                <a:moveTo>
                  <a:pt x="11195" y="4880"/>
                </a:moveTo>
                <a:cubicBezTo>
                  <a:pt x="11195" y="4901"/>
                  <a:pt x="11206" y="4921"/>
                  <a:pt x="11226" y="4931"/>
                </a:cubicBezTo>
                <a:cubicBezTo>
                  <a:pt x="11247" y="4911"/>
                  <a:pt x="11216" y="4890"/>
                  <a:pt x="11185" y="4880"/>
                </a:cubicBezTo>
                <a:close/>
                <a:moveTo>
                  <a:pt x="11052" y="5024"/>
                </a:moveTo>
                <a:cubicBezTo>
                  <a:pt x="11042" y="4993"/>
                  <a:pt x="11072" y="4931"/>
                  <a:pt x="11042" y="4921"/>
                </a:cubicBezTo>
                <a:cubicBezTo>
                  <a:pt x="11011" y="4931"/>
                  <a:pt x="10980" y="4942"/>
                  <a:pt x="10939" y="4952"/>
                </a:cubicBezTo>
                <a:cubicBezTo>
                  <a:pt x="10939" y="5065"/>
                  <a:pt x="10990" y="4993"/>
                  <a:pt x="11052" y="5013"/>
                </a:cubicBezTo>
                <a:close/>
                <a:moveTo>
                  <a:pt x="11923" y="4952"/>
                </a:moveTo>
                <a:cubicBezTo>
                  <a:pt x="11892" y="4993"/>
                  <a:pt x="11964" y="4911"/>
                  <a:pt x="11923" y="4952"/>
                </a:cubicBezTo>
                <a:close/>
                <a:moveTo>
                  <a:pt x="11206" y="4993"/>
                </a:moveTo>
                <a:cubicBezTo>
                  <a:pt x="11175" y="5034"/>
                  <a:pt x="11257" y="4952"/>
                  <a:pt x="11206" y="4993"/>
                </a:cubicBezTo>
                <a:close/>
                <a:moveTo>
                  <a:pt x="11462" y="4993"/>
                </a:moveTo>
                <a:close/>
                <a:moveTo>
                  <a:pt x="11462" y="5003"/>
                </a:moveTo>
                <a:close/>
                <a:moveTo>
                  <a:pt x="11462" y="5024"/>
                </a:moveTo>
                <a:close/>
                <a:moveTo>
                  <a:pt x="11462" y="4993"/>
                </a:moveTo>
                <a:close/>
                <a:moveTo>
                  <a:pt x="11462" y="5003"/>
                </a:moveTo>
                <a:close/>
                <a:moveTo>
                  <a:pt x="10509" y="5013"/>
                </a:moveTo>
                <a:cubicBezTo>
                  <a:pt x="10529" y="5054"/>
                  <a:pt x="10550" y="4962"/>
                  <a:pt x="10509" y="5013"/>
                </a:cubicBezTo>
                <a:close/>
                <a:moveTo>
                  <a:pt x="11062" y="5024"/>
                </a:moveTo>
                <a:cubicBezTo>
                  <a:pt x="11031" y="5044"/>
                  <a:pt x="11083" y="5085"/>
                  <a:pt x="11042" y="5116"/>
                </a:cubicBezTo>
                <a:cubicBezTo>
                  <a:pt x="11093" y="5126"/>
                  <a:pt x="11062" y="5054"/>
                  <a:pt x="11052" y="5034"/>
                </a:cubicBezTo>
                <a:close/>
                <a:moveTo>
                  <a:pt x="12344" y="5157"/>
                </a:moveTo>
                <a:lnTo>
                  <a:pt x="12344" y="5054"/>
                </a:lnTo>
                <a:cubicBezTo>
                  <a:pt x="12282" y="5044"/>
                  <a:pt x="12282" y="5085"/>
                  <a:pt x="12272" y="5126"/>
                </a:cubicBezTo>
                <a:cubicBezTo>
                  <a:pt x="12313" y="5116"/>
                  <a:pt x="12292" y="5167"/>
                  <a:pt x="12333" y="5157"/>
                </a:cubicBezTo>
                <a:close/>
                <a:moveTo>
                  <a:pt x="10867" y="5147"/>
                </a:moveTo>
                <a:cubicBezTo>
                  <a:pt x="10919" y="5157"/>
                  <a:pt x="10898" y="5065"/>
                  <a:pt x="10867" y="5075"/>
                </a:cubicBezTo>
                <a:cubicBezTo>
                  <a:pt x="10867" y="5106"/>
                  <a:pt x="10898" y="5116"/>
                  <a:pt x="10867" y="5147"/>
                </a:cubicBezTo>
                <a:close/>
                <a:moveTo>
                  <a:pt x="12600" y="5177"/>
                </a:moveTo>
                <a:cubicBezTo>
                  <a:pt x="12600" y="5136"/>
                  <a:pt x="12610" y="5075"/>
                  <a:pt x="12569" y="5075"/>
                </a:cubicBezTo>
                <a:cubicBezTo>
                  <a:pt x="12559" y="5095"/>
                  <a:pt x="12569" y="5167"/>
                  <a:pt x="12600" y="5167"/>
                </a:cubicBezTo>
                <a:close/>
                <a:moveTo>
                  <a:pt x="10498" y="5106"/>
                </a:moveTo>
                <a:cubicBezTo>
                  <a:pt x="10560" y="5116"/>
                  <a:pt x="10498" y="5065"/>
                  <a:pt x="10498" y="5106"/>
                </a:cubicBezTo>
                <a:close/>
                <a:moveTo>
                  <a:pt x="11093" y="5106"/>
                </a:moveTo>
                <a:cubicBezTo>
                  <a:pt x="11093" y="5136"/>
                  <a:pt x="11062" y="5147"/>
                  <a:pt x="11072" y="5188"/>
                </a:cubicBezTo>
                <a:lnTo>
                  <a:pt x="11124" y="5188"/>
                </a:lnTo>
                <a:cubicBezTo>
                  <a:pt x="11093" y="5147"/>
                  <a:pt x="11134" y="5116"/>
                  <a:pt x="11093" y="5106"/>
                </a:cubicBezTo>
                <a:close/>
                <a:moveTo>
                  <a:pt x="11134" y="5147"/>
                </a:moveTo>
                <a:lnTo>
                  <a:pt x="11165" y="5147"/>
                </a:lnTo>
                <a:lnTo>
                  <a:pt x="11165" y="5116"/>
                </a:lnTo>
                <a:lnTo>
                  <a:pt x="11134" y="5116"/>
                </a:lnTo>
                <a:close/>
                <a:moveTo>
                  <a:pt x="10478" y="5188"/>
                </a:moveTo>
                <a:cubicBezTo>
                  <a:pt x="10539" y="5198"/>
                  <a:pt x="10478" y="5147"/>
                  <a:pt x="10478" y="5188"/>
                </a:cubicBezTo>
                <a:close/>
                <a:moveTo>
                  <a:pt x="10908" y="5188"/>
                </a:moveTo>
                <a:close/>
                <a:moveTo>
                  <a:pt x="10908" y="5188"/>
                </a:moveTo>
                <a:close/>
                <a:moveTo>
                  <a:pt x="10908" y="5208"/>
                </a:moveTo>
                <a:close/>
                <a:moveTo>
                  <a:pt x="10908" y="5218"/>
                </a:moveTo>
                <a:close/>
                <a:moveTo>
                  <a:pt x="10908" y="5198"/>
                </a:moveTo>
                <a:close/>
                <a:moveTo>
                  <a:pt x="10252" y="5208"/>
                </a:moveTo>
                <a:cubicBezTo>
                  <a:pt x="10334" y="5229"/>
                  <a:pt x="10273" y="5167"/>
                  <a:pt x="10252" y="5208"/>
                </a:cubicBezTo>
                <a:close/>
                <a:moveTo>
                  <a:pt x="4850" y="5311"/>
                </a:moveTo>
                <a:cubicBezTo>
                  <a:pt x="4829" y="5249"/>
                  <a:pt x="4757" y="5218"/>
                  <a:pt x="4696" y="5259"/>
                </a:cubicBezTo>
                <a:cubicBezTo>
                  <a:pt x="4542" y="5352"/>
                  <a:pt x="4880" y="5516"/>
                  <a:pt x="4850" y="5311"/>
                </a:cubicBezTo>
                <a:close/>
                <a:moveTo>
                  <a:pt x="10293" y="5259"/>
                </a:moveTo>
                <a:cubicBezTo>
                  <a:pt x="10344" y="5300"/>
                  <a:pt x="10324" y="5208"/>
                  <a:pt x="10293" y="5259"/>
                </a:cubicBezTo>
                <a:close/>
                <a:moveTo>
                  <a:pt x="11400" y="5321"/>
                </a:moveTo>
                <a:close/>
                <a:moveTo>
                  <a:pt x="11400" y="5300"/>
                </a:moveTo>
                <a:close/>
                <a:moveTo>
                  <a:pt x="11400" y="5290"/>
                </a:moveTo>
                <a:close/>
                <a:moveTo>
                  <a:pt x="11400" y="5290"/>
                </a:moveTo>
                <a:close/>
                <a:moveTo>
                  <a:pt x="11400" y="5300"/>
                </a:moveTo>
                <a:close/>
                <a:moveTo>
                  <a:pt x="12590" y="5311"/>
                </a:moveTo>
                <a:cubicBezTo>
                  <a:pt x="12651" y="5321"/>
                  <a:pt x="12590" y="5270"/>
                  <a:pt x="12590" y="5311"/>
                </a:cubicBezTo>
                <a:close/>
                <a:moveTo>
                  <a:pt x="10447" y="5321"/>
                </a:moveTo>
                <a:cubicBezTo>
                  <a:pt x="10509" y="5341"/>
                  <a:pt x="10447" y="5280"/>
                  <a:pt x="10447" y="5321"/>
                </a:cubicBezTo>
                <a:close/>
                <a:moveTo>
                  <a:pt x="10027" y="5321"/>
                </a:moveTo>
                <a:cubicBezTo>
                  <a:pt x="9986" y="5372"/>
                  <a:pt x="10078" y="5362"/>
                  <a:pt x="10027" y="5321"/>
                </a:cubicBezTo>
                <a:close/>
                <a:moveTo>
                  <a:pt x="11144" y="5362"/>
                </a:moveTo>
                <a:cubicBezTo>
                  <a:pt x="11113" y="5413"/>
                  <a:pt x="11195" y="5331"/>
                  <a:pt x="11144" y="5362"/>
                </a:cubicBezTo>
                <a:close/>
                <a:moveTo>
                  <a:pt x="10293" y="5382"/>
                </a:moveTo>
                <a:cubicBezTo>
                  <a:pt x="10324" y="5434"/>
                  <a:pt x="10314" y="5331"/>
                  <a:pt x="10293" y="5382"/>
                </a:cubicBezTo>
                <a:close/>
                <a:moveTo>
                  <a:pt x="10796" y="5382"/>
                </a:moveTo>
                <a:cubicBezTo>
                  <a:pt x="10816" y="5423"/>
                  <a:pt x="10837" y="5321"/>
                  <a:pt x="10796" y="5382"/>
                </a:cubicBezTo>
                <a:close/>
                <a:moveTo>
                  <a:pt x="10755" y="5403"/>
                </a:moveTo>
                <a:cubicBezTo>
                  <a:pt x="10775" y="5454"/>
                  <a:pt x="10785" y="5352"/>
                  <a:pt x="10755" y="5403"/>
                </a:cubicBezTo>
                <a:close/>
                <a:moveTo>
                  <a:pt x="10170" y="5454"/>
                </a:moveTo>
                <a:cubicBezTo>
                  <a:pt x="10170" y="5434"/>
                  <a:pt x="10191" y="5413"/>
                  <a:pt x="10170" y="5403"/>
                </a:cubicBezTo>
                <a:cubicBezTo>
                  <a:pt x="10170" y="5423"/>
                  <a:pt x="10139" y="5444"/>
                  <a:pt x="10170" y="5454"/>
                </a:cubicBezTo>
                <a:close/>
                <a:moveTo>
                  <a:pt x="10068" y="5423"/>
                </a:moveTo>
                <a:cubicBezTo>
                  <a:pt x="9975" y="5403"/>
                  <a:pt x="10037" y="5464"/>
                  <a:pt x="10068" y="5423"/>
                </a:cubicBezTo>
                <a:close/>
                <a:moveTo>
                  <a:pt x="11072" y="5464"/>
                </a:moveTo>
                <a:cubicBezTo>
                  <a:pt x="11093" y="5505"/>
                  <a:pt x="11113" y="5413"/>
                  <a:pt x="11072" y="5464"/>
                </a:cubicBezTo>
                <a:close/>
                <a:moveTo>
                  <a:pt x="10293" y="5546"/>
                </a:moveTo>
                <a:cubicBezTo>
                  <a:pt x="10293" y="5505"/>
                  <a:pt x="10242" y="5505"/>
                  <a:pt x="10232" y="5475"/>
                </a:cubicBezTo>
                <a:cubicBezTo>
                  <a:pt x="10221" y="5526"/>
                  <a:pt x="10242" y="5557"/>
                  <a:pt x="10293" y="5546"/>
                </a:cubicBezTo>
                <a:close/>
                <a:moveTo>
                  <a:pt x="10365" y="5505"/>
                </a:moveTo>
                <a:lnTo>
                  <a:pt x="10386" y="5505"/>
                </a:lnTo>
                <a:lnTo>
                  <a:pt x="10386" y="5475"/>
                </a:lnTo>
                <a:lnTo>
                  <a:pt x="10365" y="5475"/>
                </a:lnTo>
                <a:close/>
                <a:moveTo>
                  <a:pt x="10939" y="5505"/>
                </a:moveTo>
                <a:cubicBezTo>
                  <a:pt x="10960" y="5557"/>
                  <a:pt x="10970" y="5454"/>
                  <a:pt x="10939" y="5505"/>
                </a:cubicBezTo>
                <a:close/>
                <a:moveTo>
                  <a:pt x="10437" y="5536"/>
                </a:moveTo>
                <a:cubicBezTo>
                  <a:pt x="10344" y="5516"/>
                  <a:pt x="10406" y="5577"/>
                  <a:pt x="10437" y="5536"/>
                </a:cubicBezTo>
                <a:close/>
                <a:moveTo>
                  <a:pt x="10170" y="5659"/>
                </a:moveTo>
                <a:cubicBezTo>
                  <a:pt x="10211" y="5700"/>
                  <a:pt x="10211" y="5608"/>
                  <a:pt x="10170" y="5659"/>
                </a:cubicBezTo>
                <a:close/>
                <a:moveTo>
                  <a:pt x="10037" y="5680"/>
                </a:moveTo>
                <a:cubicBezTo>
                  <a:pt x="9996" y="5721"/>
                  <a:pt x="10088" y="5721"/>
                  <a:pt x="10037" y="5680"/>
                </a:cubicBezTo>
                <a:close/>
                <a:moveTo>
                  <a:pt x="10990" y="5700"/>
                </a:moveTo>
                <a:cubicBezTo>
                  <a:pt x="11042" y="5721"/>
                  <a:pt x="10990" y="5659"/>
                  <a:pt x="10990" y="5700"/>
                </a:cubicBezTo>
                <a:close/>
                <a:moveTo>
                  <a:pt x="11103" y="5700"/>
                </a:moveTo>
                <a:cubicBezTo>
                  <a:pt x="11144" y="5751"/>
                  <a:pt x="11124" y="5659"/>
                  <a:pt x="11103" y="5700"/>
                </a:cubicBezTo>
                <a:close/>
                <a:moveTo>
                  <a:pt x="9043" y="5946"/>
                </a:moveTo>
                <a:cubicBezTo>
                  <a:pt x="9084" y="5854"/>
                  <a:pt x="9237" y="5864"/>
                  <a:pt x="9227" y="5721"/>
                </a:cubicBezTo>
                <a:cubicBezTo>
                  <a:pt x="9073" y="5649"/>
                  <a:pt x="8858" y="5874"/>
                  <a:pt x="9053" y="5946"/>
                </a:cubicBezTo>
                <a:close/>
                <a:moveTo>
                  <a:pt x="10416" y="5721"/>
                </a:moveTo>
                <a:cubicBezTo>
                  <a:pt x="10478" y="5731"/>
                  <a:pt x="10416" y="5680"/>
                  <a:pt x="10416" y="5721"/>
                </a:cubicBezTo>
                <a:close/>
                <a:moveTo>
                  <a:pt x="10262" y="5741"/>
                </a:moveTo>
                <a:close/>
                <a:moveTo>
                  <a:pt x="10262" y="5762"/>
                </a:moveTo>
                <a:close/>
                <a:moveTo>
                  <a:pt x="10262" y="5721"/>
                </a:moveTo>
                <a:close/>
                <a:moveTo>
                  <a:pt x="10262" y="5741"/>
                </a:moveTo>
                <a:close/>
                <a:moveTo>
                  <a:pt x="10262" y="5721"/>
                </a:moveTo>
                <a:close/>
                <a:moveTo>
                  <a:pt x="10324" y="5751"/>
                </a:moveTo>
                <a:cubicBezTo>
                  <a:pt x="10386" y="5762"/>
                  <a:pt x="10324" y="5700"/>
                  <a:pt x="10324" y="5751"/>
                </a:cubicBezTo>
                <a:close/>
                <a:moveTo>
                  <a:pt x="10068" y="5813"/>
                </a:moveTo>
                <a:cubicBezTo>
                  <a:pt x="10119" y="5792"/>
                  <a:pt x="10078" y="5792"/>
                  <a:pt x="10057" y="5762"/>
                </a:cubicBezTo>
                <a:cubicBezTo>
                  <a:pt x="10047" y="5782"/>
                  <a:pt x="10057" y="5803"/>
                  <a:pt x="10088" y="5813"/>
                </a:cubicBezTo>
                <a:close/>
                <a:moveTo>
                  <a:pt x="1436" y="6110"/>
                </a:moveTo>
                <a:cubicBezTo>
                  <a:pt x="1518" y="6028"/>
                  <a:pt x="1528" y="5885"/>
                  <a:pt x="1590" y="5792"/>
                </a:cubicBezTo>
                <a:cubicBezTo>
                  <a:pt x="1446" y="5751"/>
                  <a:pt x="1456" y="5987"/>
                  <a:pt x="1446" y="6110"/>
                </a:cubicBezTo>
                <a:close/>
                <a:moveTo>
                  <a:pt x="11124" y="5833"/>
                </a:moveTo>
                <a:cubicBezTo>
                  <a:pt x="11093" y="5885"/>
                  <a:pt x="11175" y="5792"/>
                  <a:pt x="11124" y="5833"/>
                </a:cubicBezTo>
                <a:close/>
                <a:moveTo>
                  <a:pt x="11175" y="5854"/>
                </a:moveTo>
                <a:close/>
                <a:moveTo>
                  <a:pt x="11175" y="5885"/>
                </a:moveTo>
                <a:close/>
                <a:moveTo>
                  <a:pt x="11175" y="5854"/>
                </a:moveTo>
                <a:close/>
                <a:moveTo>
                  <a:pt x="11175" y="5854"/>
                </a:moveTo>
                <a:close/>
                <a:moveTo>
                  <a:pt x="11175" y="5864"/>
                </a:moveTo>
                <a:close/>
                <a:moveTo>
                  <a:pt x="11810" y="5997"/>
                </a:moveTo>
                <a:cubicBezTo>
                  <a:pt x="11831" y="5956"/>
                  <a:pt x="11841" y="5915"/>
                  <a:pt x="11841" y="5874"/>
                </a:cubicBezTo>
                <a:cubicBezTo>
                  <a:pt x="11810" y="5844"/>
                  <a:pt x="11759" y="5864"/>
                  <a:pt x="11739" y="5885"/>
                </a:cubicBezTo>
                <a:cubicBezTo>
                  <a:pt x="11831" y="5885"/>
                  <a:pt x="11749" y="5987"/>
                  <a:pt x="11821" y="5997"/>
                </a:cubicBezTo>
                <a:close/>
                <a:moveTo>
                  <a:pt x="6644" y="5977"/>
                </a:moveTo>
                <a:cubicBezTo>
                  <a:pt x="6644" y="5926"/>
                  <a:pt x="6644" y="5874"/>
                  <a:pt x="6592" y="5874"/>
                </a:cubicBezTo>
                <a:cubicBezTo>
                  <a:pt x="6603" y="5926"/>
                  <a:pt x="6592" y="5987"/>
                  <a:pt x="6654" y="5977"/>
                </a:cubicBezTo>
                <a:close/>
                <a:moveTo>
                  <a:pt x="7669" y="5885"/>
                </a:moveTo>
                <a:cubicBezTo>
                  <a:pt x="7679" y="6018"/>
                  <a:pt x="7669" y="6161"/>
                  <a:pt x="7730" y="6243"/>
                </a:cubicBezTo>
                <a:cubicBezTo>
                  <a:pt x="7782" y="6120"/>
                  <a:pt x="7761" y="5987"/>
                  <a:pt x="7679" y="5885"/>
                </a:cubicBezTo>
                <a:close/>
                <a:moveTo>
                  <a:pt x="11503" y="5946"/>
                </a:moveTo>
                <a:close/>
                <a:moveTo>
                  <a:pt x="11503" y="5926"/>
                </a:moveTo>
                <a:lnTo>
                  <a:pt x="11503" y="5946"/>
                </a:lnTo>
                <a:close/>
                <a:moveTo>
                  <a:pt x="11728" y="5926"/>
                </a:moveTo>
                <a:cubicBezTo>
                  <a:pt x="11698" y="5977"/>
                  <a:pt x="11780" y="5895"/>
                  <a:pt x="11728" y="5926"/>
                </a:cubicBezTo>
                <a:close/>
                <a:moveTo>
                  <a:pt x="12641" y="5915"/>
                </a:moveTo>
                <a:lnTo>
                  <a:pt x="12569" y="5915"/>
                </a:lnTo>
                <a:cubicBezTo>
                  <a:pt x="12538" y="6028"/>
                  <a:pt x="12682" y="6028"/>
                  <a:pt x="12641" y="5915"/>
                </a:cubicBezTo>
                <a:close/>
                <a:moveTo>
                  <a:pt x="11359" y="5977"/>
                </a:moveTo>
                <a:cubicBezTo>
                  <a:pt x="11298" y="6028"/>
                  <a:pt x="11400" y="6018"/>
                  <a:pt x="11359" y="5977"/>
                </a:cubicBezTo>
                <a:close/>
                <a:moveTo>
                  <a:pt x="13410" y="6059"/>
                </a:moveTo>
                <a:cubicBezTo>
                  <a:pt x="13379" y="6079"/>
                  <a:pt x="13399" y="6131"/>
                  <a:pt x="13440" y="6131"/>
                </a:cubicBezTo>
                <a:cubicBezTo>
                  <a:pt x="13430" y="6100"/>
                  <a:pt x="13461" y="6038"/>
                  <a:pt x="13410" y="6059"/>
                </a:cubicBezTo>
                <a:close/>
                <a:moveTo>
                  <a:pt x="11421" y="6325"/>
                </a:moveTo>
                <a:cubicBezTo>
                  <a:pt x="11390" y="6366"/>
                  <a:pt x="11472" y="6295"/>
                  <a:pt x="11421" y="6325"/>
                </a:cubicBezTo>
                <a:close/>
                <a:moveTo>
                  <a:pt x="7720" y="6407"/>
                </a:moveTo>
                <a:cubicBezTo>
                  <a:pt x="7710" y="6479"/>
                  <a:pt x="7648" y="6541"/>
                  <a:pt x="7669" y="6602"/>
                </a:cubicBezTo>
                <a:cubicBezTo>
                  <a:pt x="7720" y="6582"/>
                  <a:pt x="7782" y="6448"/>
                  <a:pt x="7720" y="6407"/>
                </a:cubicBezTo>
                <a:close/>
                <a:moveTo>
                  <a:pt x="5208" y="6633"/>
                </a:moveTo>
                <a:cubicBezTo>
                  <a:pt x="5239" y="6582"/>
                  <a:pt x="5229" y="6510"/>
                  <a:pt x="5198" y="6469"/>
                </a:cubicBezTo>
                <a:lnTo>
                  <a:pt x="5157" y="6469"/>
                </a:lnTo>
                <a:cubicBezTo>
                  <a:pt x="5137" y="6510"/>
                  <a:pt x="5137" y="6572"/>
                  <a:pt x="5157" y="6623"/>
                </a:cubicBezTo>
                <a:cubicBezTo>
                  <a:pt x="5178" y="6613"/>
                  <a:pt x="5198" y="6623"/>
                  <a:pt x="5219" y="6633"/>
                </a:cubicBezTo>
                <a:close/>
                <a:moveTo>
                  <a:pt x="452" y="6592"/>
                </a:moveTo>
                <a:cubicBezTo>
                  <a:pt x="503" y="6551"/>
                  <a:pt x="472" y="6469"/>
                  <a:pt x="411" y="6479"/>
                </a:cubicBezTo>
                <a:cubicBezTo>
                  <a:pt x="401" y="6530"/>
                  <a:pt x="401" y="6582"/>
                  <a:pt x="452" y="6592"/>
                </a:cubicBezTo>
                <a:close/>
                <a:moveTo>
                  <a:pt x="10755" y="6510"/>
                </a:moveTo>
                <a:cubicBezTo>
                  <a:pt x="10785" y="6561"/>
                  <a:pt x="10775" y="6459"/>
                  <a:pt x="10755" y="6510"/>
                </a:cubicBezTo>
                <a:close/>
                <a:moveTo>
                  <a:pt x="8192" y="6602"/>
                </a:moveTo>
                <a:lnTo>
                  <a:pt x="8192" y="6561"/>
                </a:lnTo>
                <a:lnTo>
                  <a:pt x="8151" y="6561"/>
                </a:lnTo>
                <a:cubicBezTo>
                  <a:pt x="8140" y="6602"/>
                  <a:pt x="8161" y="6613"/>
                  <a:pt x="8192" y="6602"/>
                </a:cubicBezTo>
                <a:close/>
                <a:moveTo>
                  <a:pt x="10488" y="6623"/>
                </a:moveTo>
                <a:cubicBezTo>
                  <a:pt x="10539" y="6633"/>
                  <a:pt x="10488" y="6572"/>
                  <a:pt x="10488" y="6623"/>
                </a:cubicBezTo>
                <a:close/>
                <a:moveTo>
                  <a:pt x="10652" y="6674"/>
                </a:moveTo>
                <a:lnTo>
                  <a:pt x="10621" y="6674"/>
                </a:lnTo>
                <a:lnTo>
                  <a:pt x="10621" y="6705"/>
                </a:lnTo>
                <a:lnTo>
                  <a:pt x="10652" y="6705"/>
                </a:lnTo>
                <a:close/>
                <a:moveTo>
                  <a:pt x="7618" y="6715"/>
                </a:moveTo>
                <a:cubicBezTo>
                  <a:pt x="7618" y="6705"/>
                  <a:pt x="7597" y="6695"/>
                  <a:pt x="7587" y="6684"/>
                </a:cubicBezTo>
                <a:cubicBezTo>
                  <a:pt x="7556" y="6848"/>
                  <a:pt x="7351" y="7012"/>
                  <a:pt x="7392" y="7269"/>
                </a:cubicBezTo>
                <a:cubicBezTo>
                  <a:pt x="7505" y="7115"/>
                  <a:pt x="7536" y="6879"/>
                  <a:pt x="7618" y="6715"/>
                </a:cubicBezTo>
                <a:close/>
                <a:moveTo>
                  <a:pt x="9002" y="6705"/>
                </a:moveTo>
                <a:cubicBezTo>
                  <a:pt x="8950" y="6777"/>
                  <a:pt x="8971" y="6951"/>
                  <a:pt x="9043" y="6982"/>
                </a:cubicBezTo>
                <a:cubicBezTo>
                  <a:pt x="9073" y="6910"/>
                  <a:pt x="9094" y="6725"/>
                  <a:pt x="9012" y="6705"/>
                </a:cubicBezTo>
                <a:close/>
                <a:moveTo>
                  <a:pt x="10929" y="6859"/>
                </a:moveTo>
                <a:cubicBezTo>
                  <a:pt x="10970" y="6900"/>
                  <a:pt x="10949" y="6807"/>
                  <a:pt x="10929" y="6859"/>
                </a:cubicBezTo>
                <a:close/>
                <a:moveTo>
                  <a:pt x="13307" y="7115"/>
                </a:moveTo>
                <a:cubicBezTo>
                  <a:pt x="13328" y="7074"/>
                  <a:pt x="13328" y="7033"/>
                  <a:pt x="13328" y="6982"/>
                </a:cubicBezTo>
                <a:cubicBezTo>
                  <a:pt x="13194" y="6961"/>
                  <a:pt x="13194" y="7125"/>
                  <a:pt x="13317" y="7115"/>
                </a:cubicBezTo>
                <a:close/>
                <a:moveTo>
                  <a:pt x="11821" y="7279"/>
                </a:moveTo>
                <a:cubicBezTo>
                  <a:pt x="11872" y="7187"/>
                  <a:pt x="11800" y="7074"/>
                  <a:pt x="11698" y="7074"/>
                </a:cubicBezTo>
                <a:cubicBezTo>
                  <a:pt x="11698" y="7187"/>
                  <a:pt x="11708" y="7289"/>
                  <a:pt x="11831" y="7279"/>
                </a:cubicBezTo>
                <a:close/>
                <a:moveTo>
                  <a:pt x="1446" y="7105"/>
                </a:moveTo>
                <a:cubicBezTo>
                  <a:pt x="1118" y="7084"/>
                  <a:pt x="1497" y="7361"/>
                  <a:pt x="1446" y="7105"/>
                </a:cubicBezTo>
                <a:close/>
                <a:moveTo>
                  <a:pt x="10078" y="7228"/>
                </a:moveTo>
                <a:lnTo>
                  <a:pt x="10078" y="7156"/>
                </a:lnTo>
                <a:lnTo>
                  <a:pt x="10027" y="7156"/>
                </a:lnTo>
                <a:cubicBezTo>
                  <a:pt x="10016" y="7207"/>
                  <a:pt x="10047" y="7217"/>
                  <a:pt x="10088" y="7217"/>
                </a:cubicBezTo>
                <a:close/>
                <a:moveTo>
                  <a:pt x="10078" y="7310"/>
                </a:moveTo>
                <a:cubicBezTo>
                  <a:pt x="10386" y="7597"/>
                  <a:pt x="10324" y="6992"/>
                  <a:pt x="10078" y="7310"/>
                </a:cubicBezTo>
                <a:close/>
                <a:moveTo>
                  <a:pt x="7228" y="7289"/>
                </a:moveTo>
                <a:cubicBezTo>
                  <a:pt x="7249" y="7340"/>
                  <a:pt x="7300" y="7310"/>
                  <a:pt x="7320" y="7258"/>
                </a:cubicBezTo>
                <a:cubicBezTo>
                  <a:pt x="7279" y="7238"/>
                  <a:pt x="7249" y="7238"/>
                  <a:pt x="7228" y="7279"/>
                </a:cubicBezTo>
                <a:close/>
                <a:moveTo>
                  <a:pt x="2482" y="7289"/>
                </a:moveTo>
                <a:cubicBezTo>
                  <a:pt x="2461" y="7258"/>
                  <a:pt x="2441" y="7289"/>
                  <a:pt x="2430" y="7310"/>
                </a:cubicBezTo>
                <a:lnTo>
                  <a:pt x="2482" y="7310"/>
                </a:lnTo>
                <a:close/>
                <a:moveTo>
                  <a:pt x="6480" y="7330"/>
                </a:moveTo>
                <a:cubicBezTo>
                  <a:pt x="6490" y="7330"/>
                  <a:pt x="6500" y="7340"/>
                  <a:pt x="6500" y="7351"/>
                </a:cubicBezTo>
                <a:cubicBezTo>
                  <a:pt x="6521" y="7361"/>
                  <a:pt x="6541" y="7351"/>
                  <a:pt x="6551" y="7330"/>
                </a:cubicBezTo>
                <a:cubicBezTo>
                  <a:pt x="6541" y="7330"/>
                  <a:pt x="6541" y="7320"/>
                  <a:pt x="6541" y="7299"/>
                </a:cubicBezTo>
                <a:cubicBezTo>
                  <a:pt x="6521" y="7299"/>
                  <a:pt x="6500" y="7310"/>
                  <a:pt x="6490" y="7320"/>
                </a:cubicBezTo>
                <a:close/>
                <a:moveTo>
                  <a:pt x="3107" y="7371"/>
                </a:moveTo>
                <a:cubicBezTo>
                  <a:pt x="3015" y="7289"/>
                  <a:pt x="2943" y="7494"/>
                  <a:pt x="2758" y="7422"/>
                </a:cubicBezTo>
                <a:cubicBezTo>
                  <a:pt x="2748" y="7494"/>
                  <a:pt x="2666" y="7474"/>
                  <a:pt x="2666" y="7556"/>
                </a:cubicBezTo>
                <a:cubicBezTo>
                  <a:pt x="2840" y="7607"/>
                  <a:pt x="3035" y="7525"/>
                  <a:pt x="3117" y="7361"/>
                </a:cubicBezTo>
                <a:close/>
                <a:moveTo>
                  <a:pt x="8848" y="7371"/>
                </a:moveTo>
                <a:cubicBezTo>
                  <a:pt x="8776" y="7371"/>
                  <a:pt x="8663" y="7351"/>
                  <a:pt x="8684" y="7443"/>
                </a:cubicBezTo>
                <a:cubicBezTo>
                  <a:pt x="8745" y="7463"/>
                  <a:pt x="8858" y="7443"/>
                  <a:pt x="8848" y="7361"/>
                </a:cubicBezTo>
                <a:close/>
                <a:moveTo>
                  <a:pt x="134" y="7648"/>
                </a:moveTo>
                <a:cubicBezTo>
                  <a:pt x="544" y="7545"/>
                  <a:pt x="1" y="7156"/>
                  <a:pt x="134" y="7648"/>
                </a:cubicBezTo>
                <a:close/>
                <a:moveTo>
                  <a:pt x="6490" y="7392"/>
                </a:moveTo>
                <a:cubicBezTo>
                  <a:pt x="6439" y="7422"/>
                  <a:pt x="6377" y="7443"/>
                  <a:pt x="6387" y="7535"/>
                </a:cubicBezTo>
                <a:cubicBezTo>
                  <a:pt x="6459" y="7535"/>
                  <a:pt x="6541" y="7412"/>
                  <a:pt x="6490" y="7392"/>
                </a:cubicBezTo>
                <a:close/>
                <a:moveTo>
                  <a:pt x="7495" y="7566"/>
                </a:moveTo>
                <a:cubicBezTo>
                  <a:pt x="7443" y="7535"/>
                  <a:pt x="7341" y="7545"/>
                  <a:pt x="7331" y="7607"/>
                </a:cubicBezTo>
                <a:cubicBezTo>
                  <a:pt x="7392" y="7627"/>
                  <a:pt x="7454" y="7607"/>
                  <a:pt x="7495" y="7556"/>
                </a:cubicBezTo>
                <a:close/>
                <a:moveTo>
                  <a:pt x="1200" y="7832"/>
                </a:moveTo>
                <a:cubicBezTo>
                  <a:pt x="1221" y="7761"/>
                  <a:pt x="1139" y="7750"/>
                  <a:pt x="1118" y="7750"/>
                </a:cubicBezTo>
                <a:cubicBezTo>
                  <a:pt x="934" y="7812"/>
                  <a:pt x="1159" y="7966"/>
                  <a:pt x="1200" y="7832"/>
                </a:cubicBezTo>
                <a:close/>
                <a:moveTo>
                  <a:pt x="11605" y="7740"/>
                </a:moveTo>
                <a:cubicBezTo>
                  <a:pt x="11585" y="7761"/>
                  <a:pt x="11575" y="7853"/>
                  <a:pt x="11636" y="7832"/>
                </a:cubicBezTo>
                <a:cubicBezTo>
                  <a:pt x="11626" y="7802"/>
                  <a:pt x="11667" y="7730"/>
                  <a:pt x="11605" y="7740"/>
                </a:cubicBezTo>
                <a:close/>
                <a:moveTo>
                  <a:pt x="462" y="7812"/>
                </a:moveTo>
                <a:cubicBezTo>
                  <a:pt x="462" y="7781"/>
                  <a:pt x="442" y="7781"/>
                  <a:pt x="442" y="7750"/>
                </a:cubicBezTo>
                <a:cubicBezTo>
                  <a:pt x="421" y="7750"/>
                  <a:pt x="401" y="7750"/>
                  <a:pt x="380" y="7771"/>
                </a:cubicBezTo>
                <a:cubicBezTo>
                  <a:pt x="370" y="7812"/>
                  <a:pt x="421" y="7812"/>
                  <a:pt x="452" y="7812"/>
                </a:cubicBezTo>
                <a:close/>
                <a:moveTo>
                  <a:pt x="5690" y="7822"/>
                </a:moveTo>
                <a:cubicBezTo>
                  <a:pt x="5690" y="7873"/>
                  <a:pt x="5649" y="7812"/>
                  <a:pt x="5639" y="7853"/>
                </a:cubicBezTo>
                <a:cubicBezTo>
                  <a:pt x="5660" y="7863"/>
                  <a:pt x="5680" y="7873"/>
                  <a:pt x="5711" y="7863"/>
                </a:cubicBezTo>
                <a:cubicBezTo>
                  <a:pt x="5701" y="7853"/>
                  <a:pt x="5711" y="7832"/>
                  <a:pt x="5690" y="7822"/>
                </a:cubicBezTo>
                <a:close/>
                <a:moveTo>
                  <a:pt x="7894" y="8007"/>
                </a:moveTo>
                <a:cubicBezTo>
                  <a:pt x="7915" y="7966"/>
                  <a:pt x="7905" y="7863"/>
                  <a:pt x="7833" y="7873"/>
                </a:cubicBezTo>
                <a:cubicBezTo>
                  <a:pt x="7823" y="7955"/>
                  <a:pt x="7843" y="7986"/>
                  <a:pt x="7884" y="8007"/>
                </a:cubicBezTo>
                <a:close/>
                <a:moveTo>
                  <a:pt x="8243" y="8130"/>
                </a:moveTo>
                <a:cubicBezTo>
                  <a:pt x="8315" y="8119"/>
                  <a:pt x="8325" y="8037"/>
                  <a:pt x="8335" y="7966"/>
                </a:cubicBezTo>
                <a:cubicBezTo>
                  <a:pt x="8171" y="7914"/>
                  <a:pt x="8243" y="8078"/>
                  <a:pt x="8243" y="8130"/>
                </a:cubicBezTo>
                <a:close/>
                <a:moveTo>
                  <a:pt x="52" y="7996"/>
                </a:moveTo>
                <a:lnTo>
                  <a:pt x="52" y="8037"/>
                </a:lnTo>
                <a:cubicBezTo>
                  <a:pt x="83" y="8027"/>
                  <a:pt x="83" y="7996"/>
                  <a:pt x="52" y="7996"/>
                </a:cubicBezTo>
                <a:close/>
                <a:moveTo>
                  <a:pt x="4183" y="8017"/>
                </a:moveTo>
                <a:cubicBezTo>
                  <a:pt x="4142" y="7996"/>
                  <a:pt x="4101" y="8017"/>
                  <a:pt x="4030" y="8007"/>
                </a:cubicBezTo>
                <a:cubicBezTo>
                  <a:pt x="4050" y="8058"/>
                  <a:pt x="4153" y="8058"/>
                  <a:pt x="4183" y="8027"/>
                </a:cubicBezTo>
                <a:close/>
                <a:moveTo>
                  <a:pt x="3332" y="8150"/>
                </a:moveTo>
                <a:cubicBezTo>
                  <a:pt x="3332" y="8119"/>
                  <a:pt x="3404" y="8058"/>
                  <a:pt x="3332" y="8048"/>
                </a:cubicBezTo>
                <a:cubicBezTo>
                  <a:pt x="3322" y="8078"/>
                  <a:pt x="3291" y="8130"/>
                  <a:pt x="3322" y="8150"/>
                </a:cubicBezTo>
                <a:close/>
                <a:moveTo>
                  <a:pt x="11933" y="8314"/>
                </a:moveTo>
                <a:cubicBezTo>
                  <a:pt x="11985" y="8273"/>
                  <a:pt x="12067" y="8099"/>
                  <a:pt x="11974" y="8048"/>
                </a:cubicBezTo>
                <a:cubicBezTo>
                  <a:pt x="11882" y="8171"/>
                  <a:pt x="11749" y="8232"/>
                  <a:pt x="11933" y="8314"/>
                </a:cubicBezTo>
                <a:close/>
                <a:moveTo>
                  <a:pt x="11810" y="8283"/>
                </a:moveTo>
                <a:lnTo>
                  <a:pt x="11810" y="8191"/>
                </a:lnTo>
                <a:cubicBezTo>
                  <a:pt x="11595" y="8017"/>
                  <a:pt x="11554" y="8366"/>
                  <a:pt x="11810" y="8294"/>
                </a:cubicBezTo>
                <a:close/>
                <a:moveTo>
                  <a:pt x="12754" y="8335"/>
                </a:moveTo>
                <a:cubicBezTo>
                  <a:pt x="12825" y="8201"/>
                  <a:pt x="12713" y="8140"/>
                  <a:pt x="12641" y="8222"/>
                </a:cubicBezTo>
                <a:cubicBezTo>
                  <a:pt x="12661" y="8242"/>
                  <a:pt x="12702" y="8345"/>
                  <a:pt x="12754" y="8335"/>
                </a:cubicBezTo>
                <a:close/>
                <a:moveTo>
                  <a:pt x="12518" y="8232"/>
                </a:moveTo>
                <a:cubicBezTo>
                  <a:pt x="12518" y="8263"/>
                  <a:pt x="12518" y="8304"/>
                  <a:pt x="12559" y="8304"/>
                </a:cubicBezTo>
                <a:cubicBezTo>
                  <a:pt x="12559" y="8263"/>
                  <a:pt x="12559" y="8222"/>
                  <a:pt x="12518" y="8232"/>
                </a:cubicBezTo>
                <a:close/>
                <a:moveTo>
                  <a:pt x="13276" y="8232"/>
                </a:moveTo>
                <a:cubicBezTo>
                  <a:pt x="13266" y="8314"/>
                  <a:pt x="13338" y="8242"/>
                  <a:pt x="13276" y="8232"/>
                </a:cubicBezTo>
                <a:close/>
                <a:moveTo>
                  <a:pt x="6469" y="8509"/>
                </a:moveTo>
                <a:cubicBezTo>
                  <a:pt x="6510" y="8519"/>
                  <a:pt x="6551" y="8509"/>
                  <a:pt x="6562" y="8468"/>
                </a:cubicBezTo>
                <a:cubicBezTo>
                  <a:pt x="6490" y="8458"/>
                  <a:pt x="6551" y="8304"/>
                  <a:pt x="6490" y="8283"/>
                </a:cubicBezTo>
                <a:cubicBezTo>
                  <a:pt x="6500" y="8376"/>
                  <a:pt x="6449" y="8458"/>
                  <a:pt x="6480" y="8509"/>
                </a:cubicBezTo>
                <a:close/>
                <a:moveTo>
                  <a:pt x="5044" y="8427"/>
                </a:moveTo>
                <a:cubicBezTo>
                  <a:pt x="5065" y="8407"/>
                  <a:pt x="5106" y="8417"/>
                  <a:pt x="5085" y="8355"/>
                </a:cubicBezTo>
                <a:lnTo>
                  <a:pt x="5044" y="8355"/>
                </a:lnTo>
                <a:cubicBezTo>
                  <a:pt x="5034" y="8366"/>
                  <a:pt x="5014" y="8427"/>
                  <a:pt x="5044" y="8427"/>
                </a:cubicBezTo>
                <a:close/>
                <a:moveTo>
                  <a:pt x="8684" y="8437"/>
                </a:moveTo>
                <a:cubicBezTo>
                  <a:pt x="8653" y="8407"/>
                  <a:pt x="8581" y="8417"/>
                  <a:pt x="8520" y="8417"/>
                </a:cubicBezTo>
                <a:cubicBezTo>
                  <a:pt x="8509" y="8396"/>
                  <a:pt x="8520" y="8376"/>
                  <a:pt x="8530" y="8355"/>
                </a:cubicBezTo>
                <a:cubicBezTo>
                  <a:pt x="8335" y="8417"/>
                  <a:pt x="8632" y="8581"/>
                  <a:pt x="8684" y="8448"/>
                </a:cubicBezTo>
                <a:close/>
                <a:moveTo>
                  <a:pt x="3148" y="8376"/>
                </a:moveTo>
                <a:cubicBezTo>
                  <a:pt x="3117" y="8427"/>
                  <a:pt x="3076" y="8499"/>
                  <a:pt x="3148" y="8540"/>
                </a:cubicBezTo>
                <a:cubicBezTo>
                  <a:pt x="3158" y="8499"/>
                  <a:pt x="3220" y="8386"/>
                  <a:pt x="3148" y="8376"/>
                </a:cubicBezTo>
                <a:close/>
                <a:moveTo>
                  <a:pt x="4604" y="8499"/>
                </a:moveTo>
                <a:cubicBezTo>
                  <a:pt x="4614" y="8458"/>
                  <a:pt x="4634" y="8386"/>
                  <a:pt x="4552" y="8396"/>
                </a:cubicBezTo>
                <a:cubicBezTo>
                  <a:pt x="4522" y="8437"/>
                  <a:pt x="4552" y="8499"/>
                  <a:pt x="4604" y="8499"/>
                </a:cubicBezTo>
                <a:close/>
                <a:moveTo>
                  <a:pt x="8212" y="8499"/>
                </a:moveTo>
                <a:cubicBezTo>
                  <a:pt x="8222" y="8468"/>
                  <a:pt x="8243" y="8448"/>
                  <a:pt x="8233" y="8396"/>
                </a:cubicBezTo>
                <a:cubicBezTo>
                  <a:pt x="8192" y="8407"/>
                  <a:pt x="8140" y="8417"/>
                  <a:pt x="8099" y="8417"/>
                </a:cubicBezTo>
                <a:cubicBezTo>
                  <a:pt x="8099" y="8478"/>
                  <a:pt x="8140" y="8509"/>
                  <a:pt x="8212" y="8499"/>
                </a:cubicBezTo>
                <a:close/>
                <a:moveTo>
                  <a:pt x="11903" y="8427"/>
                </a:moveTo>
                <a:cubicBezTo>
                  <a:pt x="11790" y="8448"/>
                  <a:pt x="11759" y="8540"/>
                  <a:pt x="11790" y="8653"/>
                </a:cubicBezTo>
                <a:cubicBezTo>
                  <a:pt x="11862" y="8663"/>
                  <a:pt x="11862" y="8601"/>
                  <a:pt x="11923" y="8601"/>
                </a:cubicBezTo>
                <a:cubicBezTo>
                  <a:pt x="11892" y="8540"/>
                  <a:pt x="11923" y="8468"/>
                  <a:pt x="11903" y="8427"/>
                </a:cubicBezTo>
                <a:close/>
                <a:moveTo>
                  <a:pt x="6715" y="8601"/>
                </a:moveTo>
                <a:cubicBezTo>
                  <a:pt x="6726" y="8765"/>
                  <a:pt x="6685" y="8950"/>
                  <a:pt x="6736" y="9083"/>
                </a:cubicBezTo>
                <a:cubicBezTo>
                  <a:pt x="6767" y="8929"/>
                  <a:pt x="6756" y="8601"/>
                  <a:pt x="6767" y="8448"/>
                </a:cubicBezTo>
                <a:cubicBezTo>
                  <a:pt x="6715" y="8478"/>
                  <a:pt x="6623" y="8458"/>
                  <a:pt x="6592" y="8499"/>
                </a:cubicBezTo>
                <a:cubicBezTo>
                  <a:pt x="6592" y="8571"/>
                  <a:pt x="6685" y="8550"/>
                  <a:pt x="6715" y="8601"/>
                </a:cubicBezTo>
                <a:close/>
                <a:moveTo>
                  <a:pt x="9381" y="8694"/>
                </a:moveTo>
                <a:cubicBezTo>
                  <a:pt x="9412" y="8663"/>
                  <a:pt x="9401" y="8622"/>
                  <a:pt x="9360" y="8612"/>
                </a:cubicBezTo>
                <a:cubicBezTo>
                  <a:pt x="9350" y="8642"/>
                  <a:pt x="9330" y="8704"/>
                  <a:pt x="9381" y="8694"/>
                </a:cubicBezTo>
                <a:close/>
                <a:moveTo>
                  <a:pt x="1569" y="8622"/>
                </a:moveTo>
                <a:cubicBezTo>
                  <a:pt x="1538" y="8714"/>
                  <a:pt x="1651" y="8714"/>
                  <a:pt x="1641" y="8642"/>
                </a:cubicBezTo>
                <a:cubicBezTo>
                  <a:pt x="1600" y="8642"/>
                  <a:pt x="1600" y="8612"/>
                  <a:pt x="1559" y="8622"/>
                </a:cubicBezTo>
                <a:close/>
                <a:moveTo>
                  <a:pt x="4573" y="8694"/>
                </a:moveTo>
                <a:cubicBezTo>
                  <a:pt x="4624" y="8694"/>
                  <a:pt x="4624" y="8663"/>
                  <a:pt x="4624" y="8622"/>
                </a:cubicBezTo>
                <a:lnTo>
                  <a:pt x="4573" y="8622"/>
                </a:lnTo>
                <a:close/>
                <a:moveTo>
                  <a:pt x="4450" y="8796"/>
                </a:moveTo>
                <a:cubicBezTo>
                  <a:pt x="4419" y="8817"/>
                  <a:pt x="4450" y="8837"/>
                  <a:pt x="4481" y="8847"/>
                </a:cubicBezTo>
                <a:cubicBezTo>
                  <a:pt x="4470" y="8827"/>
                  <a:pt x="4491" y="8776"/>
                  <a:pt x="4440" y="8796"/>
                </a:cubicBezTo>
                <a:close/>
                <a:moveTo>
                  <a:pt x="2266" y="8991"/>
                </a:moveTo>
                <a:cubicBezTo>
                  <a:pt x="2328" y="8929"/>
                  <a:pt x="2266" y="8827"/>
                  <a:pt x="2184" y="8806"/>
                </a:cubicBezTo>
                <a:cubicBezTo>
                  <a:pt x="2133" y="8878"/>
                  <a:pt x="2174" y="8970"/>
                  <a:pt x="2266" y="8991"/>
                </a:cubicBezTo>
                <a:close/>
                <a:moveTo>
                  <a:pt x="4552" y="8888"/>
                </a:moveTo>
                <a:cubicBezTo>
                  <a:pt x="4552" y="8868"/>
                  <a:pt x="4604" y="8878"/>
                  <a:pt x="4593" y="8837"/>
                </a:cubicBezTo>
                <a:cubicBezTo>
                  <a:pt x="4583" y="8786"/>
                  <a:pt x="4542" y="8837"/>
                  <a:pt x="4511" y="8837"/>
                </a:cubicBezTo>
                <a:cubicBezTo>
                  <a:pt x="4501" y="8868"/>
                  <a:pt x="4532" y="8868"/>
                  <a:pt x="4542" y="8888"/>
                </a:cubicBezTo>
                <a:close/>
                <a:moveTo>
                  <a:pt x="7597" y="8960"/>
                </a:moveTo>
                <a:cubicBezTo>
                  <a:pt x="7628" y="8919"/>
                  <a:pt x="7597" y="8837"/>
                  <a:pt x="7536" y="8837"/>
                </a:cubicBezTo>
                <a:cubicBezTo>
                  <a:pt x="7495" y="8888"/>
                  <a:pt x="7525" y="8960"/>
                  <a:pt x="7597" y="8960"/>
                </a:cubicBezTo>
                <a:close/>
                <a:moveTo>
                  <a:pt x="4829" y="8909"/>
                </a:moveTo>
                <a:cubicBezTo>
                  <a:pt x="4788" y="8899"/>
                  <a:pt x="4788" y="8847"/>
                  <a:pt x="4737" y="8847"/>
                </a:cubicBezTo>
                <a:cubicBezTo>
                  <a:pt x="4716" y="8888"/>
                  <a:pt x="4737" y="8919"/>
                  <a:pt x="4747" y="8960"/>
                </a:cubicBezTo>
                <a:cubicBezTo>
                  <a:pt x="4788" y="8960"/>
                  <a:pt x="4819" y="8940"/>
                  <a:pt x="4819" y="8909"/>
                </a:cubicBezTo>
                <a:close/>
                <a:moveTo>
                  <a:pt x="4757" y="8991"/>
                </a:moveTo>
                <a:cubicBezTo>
                  <a:pt x="4604" y="8960"/>
                  <a:pt x="4757" y="9114"/>
                  <a:pt x="4757" y="8991"/>
                </a:cubicBezTo>
                <a:close/>
                <a:moveTo>
                  <a:pt x="5547" y="9442"/>
                </a:moveTo>
                <a:cubicBezTo>
                  <a:pt x="5865" y="9462"/>
                  <a:pt x="5649" y="9104"/>
                  <a:pt x="5547" y="9442"/>
                </a:cubicBezTo>
                <a:close/>
                <a:moveTo>
                  <a:pt x="9043" y="9565"/>
                </a:moveTo>
                <a:cubicBezTo>
                  <a:pt x="9176" y="9555"/>
                  <a:pt x="9237" y="9483"/>
                  <a:pt x="9227" y="9329"/>
                </a:cubicBezTo>
                <a:cubicBezTo>
                  <a:pt x="9104" y="9339"/>
                  <a:pt x="9022" y="9442"/>
                  <a:pt x="9032" y="9565"/>
                </a:cubicBezTo>
                <a:close/>
                <a:moveTo>
                  <a:pt x="4860" y="9483"/>
                </a:moveTo>
                <a:cubicBezTo>
                  <a:pt x="4850" y="9442"/>
                  <a:pt x="4880" y="9442"/>
                  <a:pt x="4870" y="9401"/>
                </a:cubicBezTo>
                <a:cubicBezTo>
                  <a:pt x="4798" y="9339"/>
                  <a:pt x="4696" y="9350"/>
                  <a:pt x="4634" y="9432"/>
                </a:cubicBezTo>
                <a:cubicBezTo>
                  <a:pt x="4706" y="9462"/>
                  <a:pt x="4778" y="9473"/>
                  <a:pt x="4850" y="9483"/>
                </a:cubicBezTo>
                <a:close/>
                <a:moveTo>
                  <a:pt x="5085" y="9565"/>
                </a:moveTo>
                <a:cubicBezTo>
                  <a:pt x="5157" y="9483"/>
                  <a:pt x="5055" y="9370"/>
                  <a:pt x="4942" y="9391"/>
                </a:cubicBezTo>
                <a:cubicBezTo>
                  <a:pt x="4942" y="9462"/>
                  <a:pt x="4993" y="9544"/>
                  <a:pt x="5075" y="9565"/>
                </a:cubicBezTo>
                <a:close/>
                <a:moveTo>
                  <a:pt x="8971" y="9483"/>
                </a:moveTo>
                <a:cubicBezTo>
                  <a:pt x="8971" y="9391"/>
                  <a:pt x="8858" y="9421"/>
                  <a:pt x="8848" y="9483"/>
                </a:cubicBezTo>
                <a:cubicBezTo>
                  <a:pt x="8879" y="9503"/>
                  <a:pt x="8899" y="9473"/>
                  <a:pt x="8961" y="9483"/>
                </a:cubicBezTo>
                <a:close/>
                <a:moveTo>
                  <a:pt x="9524" y="9473"/>
                </a:moveTo>
                <a:cubicBezTo>
                  <a:pt x="9442" y="9442"/>
                  <a:pt x="9360" y="9421"/>
                  <a:pt x="9278" y="9432"/>
                </a:cubicBezTo>
                <a:cubicBezTo>
                  <a:pt x="9278" y="9524"/>
                  <a:pt x="9453" y="9514"/>
                  <a:pt x="9514" y="9473"/>
                </a:cubicBezTo>
                <a:close/>
                <a:moveTo>
                  <a:pt x="9647" y="9544"/>
                </a:moveTo>
                <a:cubicBezTo>
                  <a:pt x="9750" y="9524"/>
                  <a:pt x="9791" y="9565"/>
                  <a:pt x="9873" y="9585"/>
                </a:cubicBezTo>
                <a:cubicBezTo>
                  <a:pt x="9883" y="9452"/>
                  <a:pt x="9699" y="9514"/>
                  <a:pt x="9637" y="9473"/>
                </a:cubicBezTo>
                <a:cubicBezTo>
                  <a:pt x="9617" y="9503"/>
                  <a:pt x="9647" y="9503"/>
                  <a:pt x="9637" y="9534"/>
                </a:cubicBezTo>
                <a:close/>
                <a:moveTo>
                  <a:pt x="8674" y="9483"/>
                </a:moveTo>
                <a:cubicBezTo>
                  <a:pt x="8602" y="9534"/>
                  <a:pt x="8468" y="9442"/>
                  <a:pt x="8427" y="9555"/>
                </a:cubicBezTo>
                <a:cubicBezTo>
                  <a:pt x="8489" y="9575"/>
                  <a:pt x="8632" y="9555"/>
                  <a:pt x="8653" y="9483"/>
                </a:cubicBezTo>
                <a:close/>
                <a:moveTo>
                  <a:pt x="5455" y="9555"/>
                </a:moveTo>
                <a:lnTo>
                  <a:pt x="5455" y="9514"/>
                </a:lnTo>
                <a:cubicBezTo>
                  <a:pt x="5373" y="9493"/>
                  <a:pt x="5352" y="9575"/>
                  <a:pt x="5434" y="9555"/>
                </a:cubicBezTo>
                <a:close/>
                <a:moveTo>
                  <a:pt x="9996" y="9585"/>
                </a:moveTo>
                <a:cubicBezTo>
                  <a:pt x="9996" y="9544"/>
                  <a:pt x="9975" y="9555"/>
                  <a:pt x="9996" y="9524"/>
                </a:cubicBezTo>
                <a:cubicBezTo>
                  <a:pt x="9955" y="9524"/>
                  <a:pt x="9924" y="9524"/>
                  <a:pt x="9924" y="9565"/>
                </a:cubicBezTo>
                <a:cubicBezTo>
                  <a:pt x="9945" y="9565"/>
                  <a:pt x="9965" y="9565"/>
                  <a:pt x="9986" y="9585"/>
                </a:cubicBezTo>
                <a:close/>
                <a:moveTo>
                  <a:pt x="10129" y="9596"/>
                </a:moveTo>
                <a:cubicBezTo>
                  <a:pt x="10109" y="9544"/>
                  <a:pt x="10088" y="9565"/>
                  <a:pt x="10037" y="9524"/>
                </a:cubicBezTo>
                <a:cubicBezTo>
                  <a:pt x="10037" y="9555"/>
                  <a:pt x="10027" y="9555"/>
                  <a:pt x="10027" y="9585"/>
                </a:cubicBezTo>
                <a:cubicBezTo>
                  <a:pt x="10047" y="9585"/>
                  <a:pt x="10068" y="9606"/>
                  <a:pt x="10109" y="9596"/>
                </a:cubicBezTo>
                <a:close/>
                <a:moveTo>
                  <a:pt x="9248" y="9626"/>
                </a:moveTo>
                <a:cubicBezTo>
                  <a:pt x="9227" y="9647"/>
                  <a:pt x="9227" y="9678"/>
                  <a:pt x="9227" y="9708"/>
                </a:cubicBezTo>
                <a:cubicBezTo>
                  <a:pt x="9268" y="9708"/>
                  <a:pt x="9289" y="9626"/>
                  <a:pt x="9227" y="9626"/>
                </a:cubicBezTo>
                <a:close/>
                <a:moveTo>
                  <a:pt x="6172" y="9708"/>
                </a:moveTo>
                <a:cubicBezTo>
                  <a:pt x="6090" y="9626"/>
                  <a:pt x="6008" y="9678"/>
                  <a:pt x="5875" y="9637"/>
                </a:cubicBezTo>
                <a:cubicBezTo>
                  <a:pt x="5926" y="9729"/>
                  <a:pt x="6080" y="9790"/>
                  <a:pt x="6152" y="9708"/>
                </a:cubicBezTo>
                <a:close/>
                <a:moveTo>
                  <a:pt x="10447" y="9749"/>
                </a:moveTo>
                <a:cubicBezTo>
                  <a:pt x="10457" y="9708"/>
                  <a:pt x="10427" y="9698"/>
                  <a:pt x="10396" y="9698"/>
                </a:cubicBezTo>
                <a:cubicBezTo>
                  <a:pt x="10365" y="9739"/>
                  <a:pt x="10406" y="9749"/>
                  <a:pt x="10437" y="9749"/>
                </a:cubicBezTo>
                <a:close/>
                <a:moveTo>
                  <a:pt x="7720" y="9770"/>
                </a:moveTo>
                <a:cubicBezTo>
                  <a:pt x="7710" y="9801"/>
                  <a:pt x="7638" y="9821"/>
                  <a:pt x="7679" y="9862"/>
                </a:cubicBezTo>
                <a:cubicBezTo>
                  <a:pt x="7710" y="9862"/>
                  <a:pt x="7761" y="9780"/>
                  <a:pt x="7710" y="9760"/>
                </a:cubicBezTo>
                <a:close/>
                <a:moveTo>
                  <a:pt x="11749" y="10026"/>
                </a:moveTo>
                <a:cubicBezTo>
                  <a:pt x="12036" y="9995"/>
                  <a:pt x="11687" y="9760"/>
                  <a:pt x="11749" y="10026"/>
                </a:cubicBezTo>
                <a:close/>
                <a:moveTo>
                  <a:pt x="3527" y="9934"/>
                </a:moveTo>
                <a:cubicBezTo>
                  <a:pt x="3497" y="9893"/>
                  <a:pt x="3455" y="9924"/>
                  <a:pt x="3414" y="9924"/>
                </a:cubicBezTo>
                <a:cubicBezTo>
                  <a:pt x="3394" y="9975"/>
                  <a:pt x="3507" y="9995"/>
                  <a:pt x="3507" y="9934"/>
                </a:cubicBezTo>
                <a:close/>
                <a:moveTo>
                  <a:pt x="10714" y="9934"/>
                </a:moveTo>
                <a:lnTo>
                  <a:pt x="10744" y="9934"/>
                </a:lnTo>
                <a:lnTo>
                  <a:pt x="10744" y="9913"/>
                </a:lnTo>
                <a:lnTo>
                  <a:pt x="10714" y="9913"/>
                </a:lnTo>
                <a:close/>
                <a:moveTo>
                  <a:pt x="2625" y="9924"/>
                </a:moveTo>
                <a:lnTo>
                  <a:pt x="2584" y="9924"/>
                </a:lnTo>
                <a:lnTo>
                  <a:pt x="2584" y="9965"/>
                </a:lnTo>
                <a:cubicBezTo>
                  <a:pt x="2605" y="9965"/>
                  <a:pt x="2594" y="9934"/>
                  <a:pt x="2615" y="9913"/>
                </a:cubicBezTo>
                <a:close/>
                <a:moveTo>
                  <a:pt x="2769" y="9965"/>
                </a:moveTo>
                <a:cubicBezTo>
                  <a:pt x="2748" y="9954"/>
                  <a:pt x="2728" y="9944"/>
                  <a:pt x="2697" y="9954"/>
                </a:cubicBezTo>
                <a:cubicBezTo>
                  <a:pt x="2697" y="9965"/>
                  <a:pt x="2697" y="9985"/>
                  <a:pt x="2687" y="9995"/>
                </a:cubicBezTo>
                <a:cubicBezTo>
                  <a:pt x="2687" y="10016"/>
                  <a:pt x="2758" y="10016"/>
                  <a:pt x="2748" y="9965"/>
                </a:cubicBezTo>
                <a:close/>
                <a:moveTo>
                  <a:pt x="6131" y="10098"/>
                </a:moveTo>
                <a:cubicBezTo>
                  <a:pt x="6090" y="9780"/>
                  <a:pt x="5854" y="10129"/>
                  <a:pt x="6131" y="10098"/>
                </a:cubicBezTo>
                <a:close/>
                <a:moveTo>
                  <a:pt x="5096" y="10047"/>
                </a:moveTo>
                <a:cubicBezTo>
                  <a:pt x="5126" y="10067"/>
                  <a:pt x="5137" y="10088"/>
                  <a:pt x="5188" y="10077"/>
                </a:cubicBezTo>
                <a:cubicBezTo>
                  <a:pt x="5198" y="10026"/>
                  <a:pt x="5167" y="9985"/>
                  <a:pt x="5116" y="9965"/>
                </a:cubicBezTo>
                <a:cubicBezTo>
                  <a:pt x="5075" y="9975"/>
                  <a:pt x="5065" y="9995"/>
                  <a:pt x="5075" y="10047"/>
                </a:cubicBezTo>
                <a:close/>
                <a:moveTo>
                  <a:pt x="4142" y="10006"/>
                </a:moveTo>
                <a:cubicBezTo>
                  <a:pt x="4122" y="10077"/>
                  <a:pt x="4265" y="10067"/>
                  <a:pt x="4235" y="9995"/>
                </a:cubicBezTo>
                <a:cubicBezTo>
                  <a:pt x="4183" y="9985"/>
                  <a:pt x="4142" y="9985"/>
                  <a:pt x="4122" y="10006"/>
                </a:cubicBezTo>
                <a:close/>
                <a:moveTo>
                  <a:pt x="10888" y="10036"/>
                </a:moveTo>
                <a:cubicBezTo>
                  <a:pt x="10878" y="10077"/>
                  <a:pt x="10898" y="10098"/>
                  <a:pt x="10939" y="10098"/>
                </a:cubicBezTo>
                <a:cubicBezTo>
                  <a:pt x="10949" y="10047"/>
                  <a:pt x="10908" y="10006"/>
                  <a:pt x="10867" y="10026"/>
                </a:cubicBezTo>
                <a:close/>
                <a:moveTo>
                  <a:pt x="13041" y="10036"/>
                </a:moveTo>
                <a:lnTo>
                  <a:pt x="13000" y="10036"/>
                </a:lnTo>
                <a:cubicBezTo>
                  <a:pt x="12979" y="10057"/>
                  <a:pt x="12969" y="10139"/>
                  <a:pt x="13010" y="10139"/>
                </a:cubicBezTo>
                <a:cubicBezTo>
                  <a:pt x="13020" y="10108"/>
                  <a:pt x="13041" y="10057"/>
                  <a:pt x="13020" y="10026"/>
                </a:cubicBezTo>
                <a:close/>
                <a:moveTo>
                  <a:pt x="5680" y="10313"/>
                </a:moveTo>
                <a:cubicBezTo>
                  <a:pt x="5670" y="9934"/>
                  <a:pt x="5311" y="10416"/>
                  <a:pt x="5680" y="10313"/>
                </a:cubicBezTo>
                <a:close/>
                <a:moveTo>
                  <a:pt x="1959" y="10334"/>
                </a:moveTo>
                <a:cubicBezTo>
                  <a:pt x="1990" y="10334"/>
                  <a:pt x="1990" y="10231"/>
                  <a:pt x="1959" y="10231"/>
                </a:cubicBezTo>
                <a:cubicBezTo>
                  <a:pt x="1938" y="10252"/>
                  <a:pt x="1897" y="10334"/>
                  <a:pt x="1938" y="10324"/>
                </a:cubicBezTo>
                <a:close/>
                <a:moveTo>
                  <a:pt x="6039" y="10344"/>
                </a:moveTo>
                <a:cubicBezTo>
                  <a:pt x="6090" y="10303"/>
                  <a:pt x="6244" y="10303"/>
                  <a:pt x="6326" y="10252"/>
                </a:cubicBezTo>
                <a:cubicBezTo>
                  <a:pt x="6213" y="10221"/>
                  <a:pt x="5988" y="10242"/>
                  <a:pt x="6008" y="10344"/>
                </a:cubicBezTo>
                <a:close/>
                <a:moveTo>
                  <a:pt x="11482" y="10334"/>
                </a:moveTo>
                <a:cubicBezTo>
                  <a:pt x="11482" y="10385"/>
                  <a:pt x="11534" y="10436"/>
                  <a:pt x="11585" y="10426"/>
                </a:cubicBezTo>
                <a:cubicBezTo>
                  <a:pt x="11575" y="10344"/>
                  <a:pt x="11513" y="10293"/>
                  <a:pt x="11452" y="10324"/>
                </a:cubicBezTo>
                <a:close/>
                <a:moveTo>
                  <a:pt x="759" y="10457"/>
                </a:moveTo>
                <a:lnTo>
                  <a:pt x="759" y="10477"/>
                </a:lnTo>
                <a:cubicBezTo>
                  <a:pt x="708" y="10549"/>
                  <a:pt x="811" y="10375"/>
                  <a:pt x="739" y="10447"/>
                </a:cubicBezTo>
                <a:close/>
                <a:moveTo>
                  <a:pt x="11841" y="10457"/>
                </a:moveTo>
                <a:cubicBezTo>
                  <a:pt x="11821" y="10477"/>
                  <a:pt x="11821" y="10508"/>
                  <a:pt x="11862" y="10518"/>
                </a:cubicBezTo>
                <a:cubicBezTo>
                  <a:pt x="11831" y="10488"/>
                  <a:pt x="11841" y="10457"/>
                  <a:pt x="11821" y="10447"/>
                </a:cubicBezTo>
                <a:close/>
                <a:moveTo>
                  <a:pt x="12159" y="10457"/>
                </a:moveTo>
                <a:cubicBezTo>
                  <a:pt x="12139" y="10467"/>
                  <a:pt x="12087" y="10447"/>
                  <a:pt x="12077" y="10477"/>
                </a:cubicBezTo>
                <a:cubicBezTo>
                  <a:pt x="12077" y="10508"/>
                  <a:pt x="12149" y="10508"/>
                  <a:pt x="12139" y="10447"/>
                </a:cubicBezTo>
                <a:close/>
                <a:moveTo>
                  <a:pt x="7536" y="10559"/>
                </a:moveTo>
                <a:cubicBezTo>
                  <a:pt x="7566" y="10580"/>
                  <a:pt x="7607" y="10590"/>
                  <a:pt x="7648" y="10600"/>
                </a:cubicBezTo>
                <a:cubicBezTo>
                  <a:pt x="7638" y="10549"/>
                  <a:pt x="7607" y="10518"/>
                  <a:pt x="7556" y="10498"/>
                </a:cubicBezTo>
                <a:cubicBezTo>
                  <a:pt x="7536" y="10518"/>
                  <a:pt x="7505" y="10508"/>
                  <a:pt x="7505" y="10549"/>
                </a:cubicBezTo>
                <a:close/>
                <a:moveTo>
                  <a:pt x="1436" y="10600"/>
                </a:moveTo>
                <a:cubicBezTo>
                  <a:pt x="1477" y="10631"/>
                  <a:pt x="1518" y="10641"/>
                  <a:pt x="1569" y="10641"/>
                </a:cubicBezTo>
                <a:cubicBezTo>
                  <a:pt x="1641" y="10529"/>
                  <a:pt x="1426" y="10447"/>
                  <a:pt x="1405" y="10590"/>
                </a:cubicBezTo>
                <a:close/>
                <a:moveTo>
                  <a:pt x="12672" y="10549"/>
                </a:moveTo>
                <a:cubicBezTo>
                  <a:pt x="12672" y="10539"/>
                  <a:pt x="12672" y="10529"/>
                  <a:pt x="12651" y="10529"/>
                </a:cubicBezTo>
                <a:cubicBezTo>
                  <a:pt x="12641" y="10529"/>
                  <a:pt x="12641" y="10539"/>
                  <a:pt x="12620" y="10529"/>
                </a:cubicBezTo>
                <a:lnTo>
                  <a:pt x="12620" y="10570"/>
                </a:lnTo>
                <a:lnTo>
                  <a:pt x="12672" y="10570"/>
                </a:lnTo>
                <a:close/>
                <a:moveTo>
                  <a:pt x="13399" y="10611"/>
                </a:moveTo>
                <a:lnTo>
                  <a:pt x="13399" y="10570"/>
                </a:lnTo>
                <a:cubicBezTo>
                  <a:pt x="13307" y="10580"/>
                  <a:pt x="13215" y="10611"/>
                  <a:pt x="13133" y="10662"/>
                </a:cubicBezTo>
                <a:cubicBezTo>
                  <a:pt x="13235" y="10682"/>
                  <a:pt x="13266" y="10590"/>
                  <a:pt x="13369" y="10611"/>
                </a:cubicBezTo>
                <a:close/>
                <a:moveTo>
                  <a:pt x="1733" y="10682"/>
                </a:moveTo>
                <a:cubicBezTo>
                  <a:pt x="1774" y="10713"/>
                  <a:pt x="1815" y="10723"/>
                  <a:pt x="1867" y="10723"/>
                </a:cubicBezTo>
                <a:cubicBezTo>
                  <a:pt x="1897" y="10672"/>
                  <a:pt x="1867" y="10600"/>
                  <a:pt x="1805" y="10590"/>
                </a:cubicBezTo>
                <a:cubicBezTo>
                  <a:pt x="1764" y="10621"/>
                  <a:pt x="1713" y="10611"/>
                  <a:pt x="1713" y="10672"/>
                </a:cubicBezTo>
                <a:close/>
                <a:moveTo>
                  <a:pt x="12702" y="10939"/>
                </a:moveTo>
                <a:cubicBezTo>
                  <a:pt x="12702" y="10908"/>
                  <a:pt x="12682" y="10887"/>
                  <a:pt x="12692" y="10846"/>
                </a:cubicBezTo>
                <a:cubicBezTo>
                  <a:pt x="12672" y="10846"/>
                  <a:pt x="12641" y="10846"/>
                  <a:pt x="12631" y="10826"/>
                </a:cubicBezTo>
                <a:cubicBezTo>
                  <a:pt x="12631" y="10754"/>
                  <a:pt x="12682" y="10641"/>
                  <a:pt x="12610" y="10621"/>
                </a:cubicBezTo>
                <a:cubicBezTo>
                  <a:pt x="12569" y="10723"/>
                  <a:pt x="12549" y="10836"/>
                  <a:pt x="12538" y="10959"/>
                </a:cubicBezTo>
                <a:cubicBezTo>
                  <a:pt x="12590" y="10980"/>
                  <a:pt x="12651" y="10969"/>
                  <a:pt x="12692" y="10928"/>
                </a:cubicBezTo>
                <a:close/>
                <a:moveTo>
                  <a:pt x="12692" y="10682"/>
                </a:moveTo>
                <a:cubicBezTo>
                  <a:pt x="12692" y="10959"/>
                  <a:pt x="13225" y="10980"/>
                  <a:pt x="13430" y="10928"/>
                </a:cubicBezTo>
                <a:cubicBezTo>
                  <a:pt x="13287" y="10703"/>
                  <a:pt x="12897" y="10887"/>
                  <a:pt x="12672" y="10672"/>
                </a:cubicBezTo>
                <a:close/>
                <a:moveTo>
                  <a:pt x="2922" y="10754"/>
                </a:moveTo>
                <a:cubicBezTo>
                  <a:pt x="2840" y="10703"/>
                  <a:pt x="2738" y="10795"/>
                  <a:pt x="2779" y="10867"/>
                </a:cubicBezTo>
                <a:cubicBezTo>
                  <a:pt x="2820" y="10836"/>
                  <a:pt x="2892" y="10816"/>
                  <a:pt x="2902" y="10744"/>
                </a:cubicBezTo>
                <a:close/>
                <a:moveTo>
                  <a:pt x="7126" y="10744"/>
                </a:moveTo>
                <a:cubicBezTo>
                  <a:pt x="7115" y="10816"/>
                  <a:pt x="7187" y="10867"/>
                  <a:pt x="7249" y="10836"/>
                </a:cubicBezTo>
                <a:cubicBezTo>
                  <a:pt x="7218" y="10764"/>
                  <a:pt x="7177" y="10734"/>
                  <a:pt x="7105" y="10734"/>
                </a:cubicBezTo>
                <a:close/>
                <a:moveTo>
                  <a:pt x="13574" y="10857"/>
                </a:moveTo>
                <a:cubicBezTo>
                  <a:pt x="13604" y="10898"/>
                  <a:pt x="13697" y="10836"/>
                  <a:pt x="13656" y="10795"/>
                </a:cubicBezTo>
                <a:cubicBezTo>
                  <a:pt x="13645" y="10836"/>
                  <a:pt x="13645" y="10754"/>
                  <a:pt x="13604" y="10785"/>
                </a:cubicBezTo>
                <a:cubicBezTo>
                  <a:pt x="13594" y="10816"/>
                  <a:pt x="13553" y="10816"/>
                  <a:pt x="13553" y="10846"/>
                </a:cubicBezTo>
                <a:close/>
                <a:moveTo>
                  <a:pt x="3220" y="10795"/>
                </a:moveTo>
                <a:lnTo>
                  <a:pt x="3220" y="10836"/>
                </a:lnTo>
                <a:cubicBezTo>
                  <a:pt x="3250" y="10836"/>
                  <a:pt x="3271" y="10836"/>
                  <a:pt x="3271" y="10816"/>
                </a:cubicBezTo>
                <a:cubicBezTo>
                  <a:pt x="3240" y="10795"/>
                  <a:pt x="3230" y="10785"/>
                  <a:pt x="3199" y="10785"/>
                </a:cubicBezTo>
                <a:close/>
                <a:moveTo>
                  <a:pt x="2707" y="10990"/>
                </a:moveTo>
                <a:cubicBezTo>
                  <a:pt x="2666" y="10959"/>
                  <a:pt x="2687" y="10867"/>
                  <a:pt x="2666" y="10816"/>
                </a:cubicBezTo>
                <a:lnTo>
                  <a:pt x="2605" y="10816"/>
                </a:lnTo>
                <a:cubicBezTo>
                  <a:pt x="2533" y="10887"/>
                  <a:pt x="2584" y="11092"/>
                  <a:pt x="2687" y="10990"/>
                </a:cubicBezTo>
                <a:close/>
                <a:moveTo>
                  <a:pt x="6654" y="10857"/>
                </a:moveTo>
                <a:cubicBezTo>
                  <a:pt x="6613" y="10846"/>
                  <a:pt x="6613" y="10877"/>
                  <a:pt x="6582" y="10867"/>
                </a:cubicBezTo>
                <a:cubicBezTo>
                  <a:pt x="6541" y="10908"/>
                  <a:pt x="6664" y="10898"/>
                  <a:pt x="6623" y="10846"/>
                </a:cubicBezTo>
                <a:close/>
                <a:moveTo>
                  <a:pt x="2482" y="10928"/>
                </a:moveTo>
                <a:cubicBezTo>
                  <a:pt x="2195" y="10836"/>
                  <a:pt x="2471" y="11226"/>
                  <a:pt x="2482" y="10928"/>
                </a:cubicBezTo>
                <a:close/>
                <a:moveTo>
                  <a:pt x="2758" y="11062"/>
                </a:moveTo>
                <a:cubicBezTo>
                  <a:pt x="2810" y="11092"/>
                  <a:pt x="2830" y="11051"/>
                  <a:pt x="2902" y="11062"/>
                </a:cubicBezTo>
                <a:cubicBezTo>
                  <a:pt x="2902" y="10949"/>
                  <a:pt x="2717" y="10949"/>
                  <a:pt x="2738" y="11051"/>
                </a:cubicBezTo>
                <a:close/>
                <a:moveTo>
                  <a:pt x="10878" y="10990"/>
                </a:moveTo>
                <a:cubicBezTo>
                  <a:pt x="10857" y="11062"/>
                  <a:pt x="10919" y="11041"/>
                  <a:pt x="10949" y="11062"/>
                </a:cubicBezTo>
                <a:cubicBezTo>
                  <a:pt x="10939" y="10990"/>
                  <a:pt x="10898" y="10949"/>
                  <a:pt x="10857" y="10990"/>
                </a:cubicBezTo>
                <a:close/>
                <a:moveTo>
                  <a:pt x="7648" y="11154"/>
                </a:moveTo>
                <a:cubicBezTo>
                  <a:pt x="7648" y="11062"/>
                  <a:pt x="7607" y="11010"/>
                  <a:pt x="7515" y="11010"/>
                </a:cubicBezTo>
                <a:cubicBezTo>
                  <a:pt x="7495" y="11092"/>
                  <a:pt x="7546" y="11164"/>
                  <a:pt x="7618" y="11144"/>
                </a:cubicBezTo>
                <a:close/>
                <a:moveTo>
                  <a:pt x="6111" y="11051"/>
                </a:moveTo>
                <a:cubicBezTo>
                  <a:pt x="5875" y="10959"/>
                  <a:pt x="6090" y="11359"/>
                  <a:pt x="6111" y="11051"/>
                </a:cubicBezTo>
                <a:close/>
                <a:moveTo>
                  <a:pt x="1262" y="11092"/>
                </a:moveTo>
                <a:cubicBezTo>
                  <a:pt x="1313" y="11103"/>
                  <a:pt x="1344" y="11062"/>
                  <a:pt x="1292" y="11051"/>
                </a:cubicBezTo>
                <a:cubicBezTo>
                  <a:pt x="1262" y="11062"/>
                  <a:pt x="1241" y="11062"/>
                  <a:pt x="1241" y="11082"/>
                </a:cubicBezTo>
                <a:close/>
                <a:moveTo>
                  <a:pt x="5598" y="11123"/>
                </a:moveTo>
                <a:cubicBezTo>
                  <a:pt x="5660" y="11154"/>
                  <a:pt x="5731" y="11113"/>
                  <a:pt x="5731" y="11051"/>
                </a:cubicBezTo>
                <a:cubicBezTo>
                  <a:pt x="5649" y="11051"/>
                  <a:pt x="5598" y="11062"/>
                  <a:pt x="5578" y="11113"/>
                </a:cubicBezTo>
                <a:close/>
                <a:moveTo>
                  <a:pt x="11872" y="11205"/>
                </a:moveTo>
                <a:cubicBezTo>
                  <a:pt x="11892" y="11185"/>
                  <a:pt x="11892" y="11103"/>
                  <a:pt x="11862" y="11092"/>
                </a:cubicBezTo>
                <a:cubicBezTo>
                  <a:pt x="11841" y="11113"/>
                  <a:pt x="11810" y="11185"/>
                  <a:pt x="11851" y="11195"/>
                </a:cubicBezTo>
                <a:close/>
                <a:moveTo>
                  <a:pt x="4276" y="11154"/>
                </a:moveTo>
                <a:lnTo>
                  <a:pt x="4276" y="11205"/>
                </a:lnTo>
                <a:lnTo>
                  <a:pt x="4327" y="11205"/>
                </a:lnTo>
                <a:cubicBezTo>
                  <a:pt x="4317" y="11154"/>
                  <a:pt x="4296" y="11133"/>
                  <a:pt x="4245" y="11144"/>
                </a:cubicBezTo>
                <a:close/>
                <a:moveTo>
                  <a:pt x="9330" y="11431"/>
                </a:moveTo>
                <a:cubicBezTo>
                  <a:pt x="9350" y="11410"/>
                  <a:pt x="9330" y="11349"/>
                  <a:pt x="9371" y="11349"/>
                </a:cubicBezTo>
                <a:cubicBezTo>
                  <a:pt x="9504" y="11328"/>
                  <a:pt x="9576" y="11492"/>
                  <a:pt x="9678" y="11431"/>
                </a:cubicBezTo>
                <a:cubicBezTo>
                  <a:pt x="9688" y="11379"/>
                  <a:pt x="9617" y="11420"/>
                  <a:pt x="9617" y="11369"/>
                </a:cubicBezTo>
                <a:cubicBezTo>
                  <a:pt x="9637" y="11349"/>
                  <a:pt x="9647" y="11318"/>
                  <a:pt x="9658" y="11287"/>
                </a:cubicBezTo>
                <a:cubicBezTo>
                  <a:pt x="9637" y="11287"/>
                  <a:pt x="9617" y="11287"/>
                  <a:pt x="9606" y="11277"/>
                </a:cubicBezTo>
                <a:cubicBezTo>
                  <a:pt x="9586" y="11308"/>
                  <a:pt x="9606" y="11338"/>
                  <a:pt x="9586" y="11349"/>
                </a:cubicBezTo>
                <a:cubicBezTo>
                  <a:pt x="9473" y="11215"/>
                  <a:pt x="9114" y="11215"/>
                  <a:pt x="9299" y="11420"/>
                </a:cubicBezTo>
                <a:close/>
                <a:moveTo>
                  <a:pt x="11001" y="11246"/>
                </a:moveTo>
                <a:cubicBezTo>
                  <a:pt x="10980" y="11297"/>
                  <a:pt x="11001" y="11338"/>
                  <a:pt x="11042" y="11349"/>
                </a:cubicBezTo>
                <a:cubicBezTo>
                  <a:pt x="11042" y="11308"/>
                  <a:pt x="11052" y="11215"/>
                  <a:pt x="10980" y="11236"/>
                </a:cubicBezTo>
                <a:close/>
                <a:moveTo>
                  <a:pt x="6838" y="11267"/>
                </a:moveTo>
                <a:cubicBezTo>
                  <a:pt x="6818" y="11349"/>
                  <a:pt x="6900" y="11267"/>
                  <a:pt x="6838" y="11267"/>
                </a:cubicBezTo>
                <a:close/>
                <a:moveTo>
                  <a:pt x="10888" y="11277"/>
                </a:moveTo>
                <a:cubicBezTo>
                  <a:pt x="10888" y="11328"/>
                  <a:pt x="10847" y="11431"/>
                  <a:pt x="10939" y="11420"/>
                </a:cubicBezTo>
                <a:cubicBezTo>
                  <a:pt x="10919" y="11359"/>
                  <a:pt x="10898" y="11308"/>
                  <a:pt x="10867" y="11267"/>
                </a:cubicBezTo>
                <a:close/>
                <a:moveTo>
                  <a:pt x="7771" y="11400"/>
                </a:moveTo>
                <a:cubicBezTo>
                  <a:pt x="7843" y="11400"/>
                  <a:pt x="7874" y="11502"/>
                  <a:pt x="7956" y="11461"/>
                </a:cubicBezTo>
                <a:cubicBezTo>
                  <a:pt x="7935" y="11410"/>
                  <a:pt x="7925" y="11349"/>
                  <a:pt x="7935" y="11297"/>
                </a:cubicBezTo>
                <a:cubicBezTo>
                  <a:pt x="7864" y="11297"/>
                  <a:pt x="7864" y="11359"/>
                  <a:pt x="7782" y="11318"/>
                </a:cubicBezTo>
                <a:cubicBezTo>
                  <a:pt x="7761" y="11338"/>
                  <a:pt x="7751" y="11359"/>
                  <a:pt x="7751" y="11390"/>
                </a:cubicBezTo>
                <a:close/>
                <a:moveTo>
                  <a:pt x="12559" y="11338"/>
                </a:moveTo>
                <a:cubicBezTo>
                  <a:pt x="12590" y="11338"/>
                  <a:pt x="12600" y="11318"/>
                  <a:pt x="12600" y="11287"/>
                </a:cubicBezTo>
                <a:cubicBezTo>
                  <a:pt x="12559" y="11277"/>
                  <a:pt x="12528" y="11287"/>
                  <a:pt x="12528" y="11318"/>
                </a:cubicBezTo>
                <a:close/>
                <a:moveTo>
                  <a:pt x="4522" y="11431"/>
                </a:moveTo>
                <a:cubicBezTo>
                  <a:pt x="4542" y="11400"/>
                  <a:pt x="4542" y="11308"/>
                  <a:pt x="4501" y="11308"/>
                </a:cubicBezTo>
                <a:cubicBezTo>
                  <a:pt x="4460" y="11328"/>
                  <a:pt x="4460" y="11400"/>
                  <a:pt x="4501" y="11420"/>
                </a:cubicBezTo>
                <a:close/>
                <a:moveTo>
                  <a:pt x="11872" y="11338"/>
                </a:moveTo>
                <a:cubicBezTo>
                  <a:pt x="11882" y="11369"/>
                  <a:pt x="11851" y="11441"/>
                  <a:pt x="11882" y="11451"/>
                </a:cubicBezTo>
                <a:cubicBezTo>
                  <a:pt x="11882" y="11410"/>
                  <a:pt x="11892" y="11318"/>
                  <a:pt x="11851" y="11318"/>
                </a:cubicBezTo>
                <a:close/>
                <a:moveTo>
                  <a:pt x="12477" y="11431"/>
                </a:moveTo>
                <a:cubicBezTo>
                  <a:pt x="12487" y="11400"/>
                  <a:pt x="12487" y="11338"/>
                  <a:pt x="12436" y="11338"/>
                </a:cubicBezTo>
                <a:cubicBezTo>
                  <a:pt x="12405" y="11359"/>
                  <a:pt x="12415" y="11410"/>
                  <a:pt x="12446" y="11420"/>
                </a:cubicBezTo>
                <a:close/>
                <a:moveTo>
                  <a:pt x="3814" y="11420"/>
                </a:moveTo>
                <a:cubicBezTo>
                  <a:pt x="3835" y="11390"/>
                  <a:pt x="3825" y="11338"/>
                  <a:pt x="3763" y="11338"/>
                </a:cubicBezTo>
                <a:cubicBezTo>
                  <a:pt x="3753" y="11390"/>
                  <a:pt x="3784" y="11400"/>
                  <a:pt x="3814" y="11420"/>
                </a:cubicBezTo>
                <a:close/>
                <a:moveTo>
                  <a:pt x="4265" y="11359"/>
                </a:moveTo>
                <a:cubicBezTo>
                  <a:pt x="4235" y="11441"/>
                  <a:pt x="4245" y="11595"/>
                  <a:pt x="4306" y="11636"/>
                </a:cubicBezTo>
                <a:cubicBezTo>
                  <a:pt x="4378" y="11533"/>
                  <a:pt x="4399" y="11400"/>
                  <a:pt x="4265" y="11349"/>
                </a:cubicBezTo>
                <a:close/>
                <a:moveTo>
                  <a:pt x="12313" y="11400"/>
                </a:moveTo>
                <a:cubicBezTo>
                  <a:pt x="12374" y="11410"/>
                  <a:pt x="12313" y="11359"/>
                  <a:pt x="12313" y="11400"/>
                </a:cubicBezTo>
                <a:close/>
                <a:moveTo>
                  <a:pt x="1385" y="11410"/>
                </a:moveTo>
                <a:cubicBezTo>
                  <a:pt x="1364" y="11390"/>
                  <a:pt x="1323" y="11400"/>
                  <a:pt x="1282" y="11400"/>
                </a:cubicBezTo>
                <a:cubicBezTo>
                  <a:pt x="1282" y="11441"/>
                  <a:pt x="1303" y="11461"/>
                  <a:pt x="1303" y="11492"/>
                </a:cubicBezTo>
                <a:cubicBezTo>
                  <a:pt x="1354" y="11502"/>
                  <a:pt x="1385" y="11492"/>
                  <a:pt x="1395" y="11451"/>
                </a:cubicBezTo>
                <a:cubicBezTo>
                  <a:pt x="1385" y="11441"/>
                  <a:pt x="1385" y="11420"/>
                  <a:pt x="1385" y="11410"/>
                </a:cubicBezTo>
                <a:close/>
                <a:moveTo>
                  <a:pt x="1620" y="11400"/>
                </a:moveTo>
                <a:cubicBezTo>
                  <a:pt x="1620" y="11420"/>
                  <a:pt x="1620" y="11441"/>
                  <a:pt x="1641" y="11451"/>
                </a:cubicBezTo>
                <a:cubicBezTo>
                  <a:pt x="1661" y="11441"/>
                  <a:pt x="1713" y="11451"/>
                  <a:pt x="1702" y="11410"/>
                </a:cubicBezTo>
                <a:cubicBezTo>
                  <a:pt x="1702" y="11369"/>
                  <a:pt x="1641" y="11400"/>
                  <a:pt x="1620" y="11390"/>
                </a:cubicBezTo>
                <a:close/>
                <a:moveTo>
                  <a:pt x="9842" y="11451"/>
                </a:moveTo>
                <a:cubicBezTo>
                  <a:pt x="9822" y="11472"/>
                  <a:pt x="9822" y="11502"/>
                  <a:pt x="9822" y="11523"/>
                </a:cubicBezTo>
                <a:cubicBezTo>
                  <a:pt x="9832" y="11523"/>
                  <a:pt x="9852" y="11523"/>
                  <a:pt x="9852" y="11533"/>
                </a:cubicBezTo>
                <a:cubicBezTo>
                  <a:pt x="9893" y="11533"/>
                  <a:pt x="9904" y="11502"/>
                  <a:pt x="9904" y="11472"/>
                </a:cubicBezTo>
                <a:cubicBezTo>
                  <a:pt x="9873" y="11472"/>
                  <a:pt x="9873" y="11441"/>
                  <a:pt x="9832" y="11451"/>
                </a:cubicBezTo>
                <a:close/>
                <a:moveTo>
                  <a:pt x="13061" y="11513"/>
                </a:moveTo>
                <a:lnTo>
                  <a:pt x="13061" y="11451"/>
                </a:lnTo>
                <a:cubicBezTo>
                  <a:pt x="13020" y="11451"/>
                  <a:pt x="12989" y="11482"/>
                  <a:pt x="12989" y="11523"/>
                </a:cubicBezTo>
                <a:cubicBezTo>
                  <a:pt x="13010" y="11523"/>
                  <a:pt x="13030" y="11513"/>
                  <a:pt x="13041" y="11502"/>
                </a:cubicBezTo>
                <a:close/>
                <a:moveTo>
                  <a:pt x="8797" y="11472"/>
                </a:moveTo>
                <a:cubicBezTo>
                  <a:pt x="8756" y="11461"/>
                  <a:pt x="8745" y="11482"/>
                  <a:pt x="8735" y="11513"/>
                </a:cubicBezTo>
                <a:cubicBezTo>
                  <a:pt x="8756" y="11533"/>
                  <a:pt x="8817" y="11523"/>
                  <a:pt x="8797" y="11461"/>
                </a:cubicBezTo>
                <a:close/>
                <a:moveTo>
                  <a:pt x="9565" y="11482"/>
                </a:moveTo>
                <a:cubicBezTo>
                  <a:pt x="9555" y="11523"/>
                  <a:pt x="9596" y="11523"/>
                  <a:pt x="9586" y="11564"/>
                </a:cubicBezTo>
                <a:cubicBezTo>
                  <a:pt x="9668" y="11564"/>
                  <a:pt x="9699" y="11615"/>
                  <a:pt x="9709" y="11677"/>
                </a:cubicBezTo>
                <a:cubicBezTo>
                  <a:pt x="9770" y="11687"/>
                  <a:pt x="9760" y="11636"/>
                  <a:pt x="9822" y="11646"/>
                </a:cubicBezTo>
                <a:cubicBezTo>
                  <a:pt x="9801" y="11523"/>
                  <a:pt x="9678" y="11513"/>
                  <a:pt x="9565" y="11472"/>
                </a:cubicBezTo>
                <a:close/>
                <a:moveTo>
                  <a:pt x="5998" y="11564"/>
                </a:moveTo>
                <a:cubicBezTo>
                  <a:pt x="6018" y="11492"/>
                  <a:pt x="5936" y="11502"/>
                  <a:pt x="5947" y="11564"/>
                </a:cubicBezTo>
                <a:close/>
                <a:moveTo>
                  <a:pt x="7925" y="11523"/>
                </a:moveTo>
                <a:lnTo>
                  <a:pt x="7864" y="11523"/>
                </a:lnTo>
                <a:cubicBezTo>
                  <a:pt x="7864" y="11554"/>
                  <a:pt x="7843" y="11574"/>
                  <a:pt x="7853" y="11625"/>
                </a:cubicBezTo>
                <a:lnTo>
                  <a:pt x="7925" y="11625"/>
                </a:lnTo>
                <a:close/>
                <a:moveTo>
                  <a:pt x="2912" y="11554"/>
                </a:moveTo>
                <a:cubicBezTo>
                  <a:pt x="2861" y="11523"/>
                  <a:pt x="2810" y="11564"/>
                  <a:pt x="2820" y="11625"/>
                </a:cubicBezTo>
                <a:cubicBezTo>
                  <a:pt x="2861" y="11615"/>
                  <a:pt x="2912" y="11605"/>
                  <a:pt x="2902" y="11543"/>
                </a:cubicBezTo>
                <a:close/>
                <a:moveTo>
                  <a:pt x="11851" y="11554"/>
                </a:moveTo>
                <a:cubicBezTo>
                  <a:pt x="11851" y="11687"/>
                  <a:pt x="11769" y="11789"/>
                  <a:pt x="11749" y="11943"/>
                </a:cubicBezTo>
                <a:cubicBezTo>
                  <a:pt x="11831" y="11861"/>
                  <a:pt x="11903" y="11625"/>
                  <a:pt x="11851" y="11543"/>
                </a:cubicBezTo>
                <a:close/>
                <a:moveTo>
                  <a:pt x="6213" y="11574"/>
                </a:moveTo>
                <a:cubicBezTo>
                  <a:pt x="6172" y="11625"/>
                  <a:pt x="6080" y="11625"/>
                  <a:pt x="6059" y="11687"/>
                </a:cubicBezTo>
                <a:cubicBezTo>
                  <a:pt x="6141" y="11687"/>
                  <a:pt x="6254" y="11615"/>
                  <a:pt x="6203" y="11574"/>
                </a:cubicBezTo>
                <a:close/>
                <a:moveTo>
                  <a:pt x="1979" y="11636"/>
                </a:moveTo>
                <a:cubicBezTo>
                  <a:pt x="1949" y="11687"/>
                  <a:pt x="2020" y="11605"/>
                  <a:pt x="1979" y="11636"/>
                </a:cubicBezTo>
                <a:close/>
                <a:moveTo>
                  <a:pt x="6633" y="11646"/>
                </a:moveTo>
                <a:cubicBezTo>
                  <a:pt x="6613" y="11718"/>
                  <a:pt x="6510" y="11687"/>
                  <a:pt x="6500" y="11759"/>
                </a:cubicBezTo>
                <a:cubicBezTo>
                  <a:pt x="6551" y="11748"/>
                  <a:pt x="6705" y="11697"/>
                  <a:pt x="6623" y="11646"/>
                </a:cubicBezTo>
                <a:close/>
                <a:moveTo>
                  <a:pt x="1282" y="11666"/>
                </a:moveTo>
                <a:cubicBezTo>
                  <a:pt x="1231" y="11728"/>
                  <a:pt x="1323" y="11759"/>
                  <a:pt x="1323" y="11677"/>
                </a:cubicBezTo>
                <a:cubicBezTo>
                  <a:pt x="1292" y="11677"/>
                  <a:pt x="1292" y="11656"/>
                  <a:pt x="1272" y="11656"/>
                </a:cubicBezTo>
                <a:close/>
                <a:moveTo>
                  <a:pt x="10303" y="11861"/>
                </a:moveTo>
                <a:cubicBezTo>
                  <a:pt x="10283" y="11707"/>
                  <a:pt x="10191" y="11646"/>
                  <a:pt x="10037" y="11666"/>
                </a:cubicBezTo>
                <a:cubicBezTo>
                  <a:pt x="10037" y="11687"/>
                  <a:pt x="10027" y="11697"/>
                  <a:pt x="10027" y="11718"/>
                </a:cubicBezTo>
                <a:cubicBezTo>
                  <a:pt x="10109" y="11779"/>
                  <a:pt x="10201" y="11820"/>
                  <a:pt x="10293" y="11851"/>
                </a:cubicBezTo>
                <a:close/>
                <a:moveTo>
                  <a:pt x="12374" y="11707"/>
                </a:moveTo>
                <a:lnTo>
                  <a:pt x="12374" y="11677"/>
                </a:lnTo>
                <a:cubicBezTo>
                  <a:pt x="12344" y="11625"/>
                  <a:pt x="12292" y="11718"/>
                  <a:pt x="12364" y="11697"/>
                </a:cubicBezTo>
                <a:close/>
                <a:moveTo>
                  <a:pt x="9535" y="11687"/>
                </a:moveTo>
                <a:close/>
                <a:moveTo>
                  <a:pt x="9535" y="11687"/>
                </a:moveTo>
                <a:lnTo>
                  <a:pt x="9535" y="11687"/>
                </a:lnTo>
                <a:lnTo>
                  <a:pt x="9535" y="11707"/>
                </a:lnTo>
                <a:close/>
                <a:moveTo>
                  <a:pt x="4327" y="11677"/>
                </a:moveTo>
                <a:cubicBezTo>
                  <a:pt x="4327" y="11718"/>
                  <a:pt x="4327" y="11738"/>
                  <a:pt x="4358" y="11738"/>
                </a:cubicBezTo>
                <a:cubicBezTo>
                  <a:pt x="4358" y="11718"/>
                  <a:pt x="4378" y="11677"/>
                  <a:pt x="4327" y="11677"/>
                </a:cubicBezTo>
                <a:close/>
                <a:moveTo>
                  <a:pt x="9094" y="11697"/>
                </a:moveTo>
                <a:lnTo>
                  <a:pt x="9063" y="11697"/>
                </a:lnTo>
                <a:lnTo>
                  <a:pt x="9063" y="11728"/>
                </a:lnTo>
                <a:lnTo>
                  <a:pt x="9094" y="11728"/>
                </a:lnTo>
                <a:close/>
                <a:moveTo>
                  <a:pt x="2820" y="11882"/>
                </a:moveTo>
                <a:cubicBezTo>
                  <a:pt x="2871" y="11820"/>
                  <a:pt x="2840" y="11728"/>
                  <a:pt x="2769" y="11707"/>
                </a:cubicBezTo>
                <a:cubicBezTo>
                  <a:pt x="2728" y="11759"/>
                  <a:pt x="2728" y="11892"/>
                  <a:pt x="2820" y="11882"/>
                </a:cubicBezTo>
                <a:close/>
                <a:moveTo>
                  <a:pt x="5588" y="11769"/>
                </a:moveTo>
                <a:cubicBezTo>
                  <a:pt x="5608" y="11810"/>
                  <a:pt x="5557" y="11912"/>
                  <a:pt x="5619" y="11923"/>
                </a:cubicBezTo>
                <a:cubicBezTo>
                  <a:pt x="5639" y="11871"/>
                  <a:pt x="5701" y="11851"/>
                  <a:pt x="5701" y="11779"/>
                </a:cubicBezTo>
                <a:cubicBezTo>
                  <a:pt x="5680" y="11738"/>
                  <a:pt x="5639" y="11748"/>
                  <a:pt x="5598" y="11769"/>
                </a:cubicBezTo>
                <a:close/>
                <a:moveTo>
                  <a:pt x="11523" y="11748"/>
                </a:moveTo>
                <a:cubicBezTo>
                  <a:pt x="11523" y="11800"/>
                  <a:pt x="11585" y="11789"/>
                  <a:pt x="11605" y="11769"/>
                </a:cubicBezTo>
                <a:cubicBezTo>
                  <a:pt x="11575" y="11748"/>
                  <a:pt x="11564" y="11738"/>
                  <a:pt x="11523" y="11759"/>
                </a:cubicBezTo>
                <a:close/>
                <a:moveTo>
                  <a:pt x="9299" y="11820"/>
                </a:moveTo>
                <a:cubicBezTo>
                  <a:pt x="9268" y="11789"/>
                  <a:pt x="9248" y="11748"/>
                  <a:pt x="9176" y="11748"/>
                </a:cubicBezTo>
                <a:cubicBezTo>
                  <a:pt x="9196" y="11974"/>
                  <a:pt x="9401" y="12230"/>
                  <a:pt x="9227" y="12425"/>
                </a:cubicBezTo>
                <a:cubicBezTo>
                  <a:pt x="9432" y="12415"/>
                  <a:pt x="9381" y="12138"/>
                  <a:pt x="9330" y="11984"/>
                </a:cubicBezTo>
                <a:cubicBezTo>
                  <a:pt x="9412" y="11964"/>
                  <a:pt x="9555" y="12015"/>
                  <a:pt x="9535" y="11861"/>
                </a:cubicBezTo>
                <a:cubicBezTo>
                  <a:pt x="9453" y="11851"/>
                  <a:pt x="9391" y="11789"/>
                  <a:pt x="9299" y="11830"/>
                </a:cubicBezTo>
                <a:close/>
                <a:moveTo>
                  <a:pt x="13410" y="11769"/>
                </a:moveTo>
                <a:cubicBezTo>
                  <a:pt x="13379" y="11830"/>
                  <a:pt x="13461" y="11841"/>
                  <a:pt x="13410" y="11769"/>
                </a:cubicBezTo>
                <a:close/>
                <a:moveTo>
                  <a:pt x="10037" y="11779"/>
                </a:moveTo>
                <a:cubicBezTo>
                  <a:pt x="10027" y="11820"/>
                  <a:pt x="9996" y="11974"/>
                  <a:pt x="10057" y="11984"/>
                </a:cubicBezTo>
                <a:cubicBezTo>
                  <a:pt x="10098" y="11954"/>
                  <a:pt x="10078" y="11830"/>
                  <a:pt x="10037" y="11789"/>
                </a:cubicBezTo>
                <a:close/>
                <a:moveTo>
                  <a:pt x="12866" y="11861"/>
                </a:moveTo>
                <a:cubicBezTo>
                  <a:pt x="12897" y="11882"/>
                  <a:pt x="12938" y="11892"/>
                  <a:pt x="12979" y="11892"/>
                </a:cubicBezTo>
                <a:cubicBezTo>
                  <a:pt x="12979" y="11861"/>
                  <a:pt x="13000" y="11861"/>
                  <a:pt x="12989" y="11820"/>
                </a:cubicBezTo>
                <a:cubicBezTo>
                  <a:pt x="12948" y="11789"/>
                  <a:pt x="12897" y="11820"/>
                  <a:pt x="12866" y="11871"/>
                </a:cubicBezTo>
                <a:close/>
                <a:moveTo>
                  <a:pt x="13174" y="11810"/>
                </a:moveTo>
                <a:lnTo>
                  <a:pt x="13143" y="11810"/>
                </a:lnTo>
                <a:lnTo>
                  <a:pt x="13143" y="11830"/>
                </a:lnTo>
                <a:lnTo>
                  <a:pt x="13174" y="11830"/>
                </a:lnTo>
                <a:close/>
                <a:moveTo>
                  <a:pt x="3138" y="11974"/>
                </a:moveTo>
                <a:cubicBezTo>
                  <a:pt x="3086" y="11892"/>
                  <a:pt x="3004" y="11841"/>
                  <a:pt x="2902" y="11820"/>
                </a:cubicBezTo>
                <a:cubicBezTo>
                  <a:pt x="2881" y="11923"/>
                  <a:pt x="3056" y="11995"/>
                  <a:pt x="3148" y="11984"/>
                </a:cubicBezTo>
                <a:close/>
                <a:moveTo>
                  <a:pt x="9576" y="11892"/>
                </a:moveTo>
                <a:cubicBezTo>
                  <a:pt x="9596" y="11871"/>
                  <a:pt x="9596" y="11820"/>
                  <a:pt x="9565" y="11820"/>
                </a:cubicBezTo>
                <a:cubicBezTo>
                  <a:pt x="9545" y="11841"/>
                  <a:pt x="9545" y="11892"/>
                  <a:pt x="9586" y="11902"/>
                </a:cubicBezTo>
                <a:close/>
                <a:moveTo>
                  <a:pt x="8653" y="11933"/>
                </a:moveTo>
                <a:cubicBezTo>
                  <a:pt x="8530" y="11933"/>
                  <a:pt x="8499" y="11830"/>
                  <a:pt x="8376" y="11830"/>
                </a:cubicBezTo>
                <a:cubicBezTo>
                  <a:pt x="8315" y="12046"/>
                  <a:pt x="8622" y="12066"/>
                  <a:pt x="8653" y="11933"/>
                </a:cubicBezTo>
                <a:close/>
                <a:moveTo>
                  <a:pt x="9043" y="11943"/>
                </a:moveTo>
                <a:cubicBezTo>
                  <a:pt x="9053" y="11912"/>
                  <a:pt x="9084" y="11902"/>
                  <a:pt x="9073" y="11861"/>
                </a:cubicBezTo>
                <a:cubicBezTo>
                  <a:pt x="9043" y="11861"/>
                  <a:pt x="9043" y="11892"/>
                  <a:pt x="9002" y="11871"/>
                </a:cubicBezTo>
                <a:cubicBezTo>
                  <a:pt x="9012" y="11912"/>
                  <a:pt x="9022" y="11943"/>
                  <a:pt x="9053" y="11954"/>
                </a:cubicBezTo>
                <a:close/>
                <a:moveTo>
                  <a:pt x="9873" y="11943"/>
                </a:moveTo>
                <a:cubicBezTo>
                  <a:pt x="9904" y="11933"/>
                  <a:pt x="9893" y="11841"/>
                  <a:pt x="9842" y="11861"/>
                </a:cubicBezTo>
                <a:cubicBezTo>
                  <a:pt x="9852" y="11902"/>
                  <a:pt x="9822" y="11964"/>
                  <a:pt x="9873" y="11954"/>
                </a:cubicBezTo>
                <a:close/>
                <a:moveTo>
                  <a:pt x="7495" y="11943"/>
                </a:moveTo>
                <a:cubicBezTo>
                  <a:pt x="7597" y="12005"/>
                  <a:pt x="7720" y="12025"/>
                  <a:pt x="7833" y="12005"/>
                </a:cubicBezTo>
                <a:cubicBezTo>
                  <a:pt x="7864" y="11820"/>
                  <a:pt x="7515" y="11861"/>
                  <a:pt x="7495" y="11954"/>
                </a:cubicBezTo>
                <a:close/>
                <a:moveTo>
                  <a:pt x="12415" y="11933"/>
                </a:moveTo>
                <a:cubicBezTo>
                  <a:pt x="12415" y="11902"/>
                  <a:pt x="12415" y="11882"/>
                  <a:pt x="12395" y="11871"/>
                </a:cubicBezTo>
                <a:cubicBezTo>
                  <a:pt x="12395" y="11912"/>
                  <a:pt x="12374" y="11954"/>
                  <a:pt x="12426" y="11933"/>
                </a:cubicBezTo>
                <a:close/>
                <a:moveTo>
                  <a:pt x="12221" y="11923"/>
                </a:moveTo>
                <a:cubicBezTo>
                  <a:pt x="12221" y="11995"/>
                  <a:pt x="12323" y="11954"/>
                  <a:pt x="12354" y="11933"/>
                </a:cubicBezTo>
                <a:cubicBezTo>
                  <a:pt x="12313" y="11902"/>
                  <a:pt x="12262" y="11902"/>
                  <a:pt x="12231" y="11923"/>
                </a:cubicBezTo>
                <a:close/>
                <a:moveTo>
                  <a:pt x="12149" y="11943"/>
                </a:moveTo>
                <a:cubicBezTo>
                  <a:pt x="12108" y="11923"/>
                  <a:pt x="11954" y="11923"/>
                  <a:pt x="11954" y="11984"/>
                </a:cubicBezTo>
                <a:cubicBezTo>
                  <a:pt x="12015" y="12025"/>
                  <a:pt x="12139" y="12015"/>
                  <a:pt x="12159" y="11954"/>
                </a:cubicBezTo>
                <a:close/>
                <a:moveTo>
                  <a:pt x="2359" y="11943"/>
                </a:moveTo>
                <a:cubicBezTo>
                  <a:pt x="2359" y="11964"/>
                  <a:pt x="2338" y="11974"/>
                  <a:pt x="2348" y="12005"/>
                </a:cubicBezTo>
                <a:cubicBezTo>
                  <a:pt x="2389" y="12036"/>
                  <a:pt x="2389" y="11954"/>
                  <a:pt x="2359" y="11954"/>
                </a:cubicBezTo>
                <a:close/>
                <a:moveTo>
                  <a:pt x="11411" y="12189"/>
                </a:moveTo>
                <a:cubicBezTo>
                  <a:pt x="11534" y="12148"/>
                  <a:pt x="11677" y="12148"/>
                  <a:pt x="11749" y="12025"/>
                </a:cubicBezTo>
                <a:cubicBezTo>
                  <a:pt x="11616" y="12015"/>
                  <a:pt x="11482" y="12077"/>
                  <a:pt x="11411" y="12189"/>
                </a:cubicBezTo>
                <a:close/>
                <a:moveTo>
                  <a:pt x="10098" y="12066"/>
                </a:moveTo>
                <a:cubicBezTo>
                  <a:pt x="10078" y="12107"/>
                  <a:pt x="10109" y="12128"/>
                  <a:pt x="10109" y="12179"/>
                </a:cubicBezTo>
                <a:cubicBezTo>
                  <a:pt x="10129" y="12189"/>
                  <a:pt x="10180" y="12159"/>
                  <a:pt x="10180" y="12189"/>
                </a:cubicBezTo>
                <a:cubicBezTo>
                  <a:pt x="10139" y="12251"/>
                  <a:pt x="10119" y="12312"/>
                  <a:pt x="10109" y="12384"/>
                </a:cubicBezTo>
                <a:cubicBezTo>
                  <a:pt x="10242" y="12364"/>
                  <a:pt x="10150" y="12230"/>
                  <a:pt x="10242" y="12179"/>
                </a:cubicBezTo>
                <a:cubicBezTo>
                  <a:pt x="10334" y="12118"/>
                  <a:pt x="10580" y="12261"/>
                  <a:pt x="10591" y="12046"/>
                </a:cubicBezTo>
                <a:cubicBezTo>
                  <a:pt x="10396" y="12046"/>
                  <a:pt x="10262" y="12128"/>
                  <a:pt x="10098" y="12066"/>
                </a:cubicBezTo>
                <a:close/>
                <a:moveTo>
                  <a:pt x="3579" y="12251"/>
                </a:moveTo>
                <a:cubicBezTo>
                  <a:pt x="3620" y="12169"/>
                  <a:pt x="3476" y="12138"/>
                  <a:pt x="3425" y="12148"/>
                </a:cubicBezTo>
                <a:cubicBezTo>
                  <a:pt x="3455" y="12210"/>
                  <a:pt x="3517" y="12241"/>
                  <a:pt x="3579" y="12251"/>
                </a:cubicBezTo>
                <a:close/>
                <a:moveTo>
                  <a:pt x="6295" y="12292"/>
                </a:moveTo>
                <a:cubicBezTo>
                  <a:pt x="6295" y="12261"/>
                  <a:pt x="6295" y="12230"/>
                  <a:pt x="6316" y="12220"/>
                </a:cubicBezTo>
                <a:cubicBezTo>
                  <a:pt x="6387" y="12200"/>
                  <a:pt x="6541" y="12261"/>
                  <a:pt x="6531" y="12159"/>
                </a:cubicBezTo>
                <a:cubicBezTo>
                  <a:pt x="6398" y="12189"/>
                  <a:pt x="6172" y="12056"/>
                  <a:pt x="6141" y="12261"/>
                </a:cubicBezTo>
                <a:cubicBezTo>
                  <a:pt x="6182" y="12282"/>
                  <a:pt x="6244" y="12302"/>
                  <a:pt x="6295" y="12292"/>
                </a:cubicBezTo>
                <a:close/>
                <a:moveTo>
                  <a:pt x="9945" y="12179"/>
                </a:moveTo>
                <a:cubicBezTo>
                  <a:pt x="9975" y="12179"/>
                  <a:pt x="9986" y="12159"/>
                  <a:pt x="9986" y="12138"/>
                </a:cubicBezTo>
                <a:cubicBezTo>
                  <a:pt x="9955" y="12128"/>
                  <a:pt x="9945" y="12148"/>
                  <a:pt x="9945" y="12179"/>
                </a:cubicBezTo>
                <a:close/>
                <a:moveTo>
                  <a:pt x="9494" y="12302"/>
                </a:moveTo>
                <a:cubicBezTo>
                  <a:pt x="9627" y="12302"/>
                  <a:pt x="9750" y="12251"/>
                  <a:pt x="9842" y="12169"/>
                </a:cubicBezTo>
                <a:cubicBezTo>
                  <a:pt x="9719" y="12159"/>
                  <a:pt x="9586" y="12210"/>
                  <a:pt x="9494" y="12302"/>
                </a:cubicBezTo>
                <a:close/>
                <a:moveTo>
                  <a:pt x="11134" y="12169"/>
                </a:moveTo>
                <a:cubicBezTo>
                  <a:pt x="11134" y="12200"/>
                  <a:pt x="11113" y="12200"/>
                  <a:pt x="11124" y="12230"/>
                </a:cubicBezTo>
                <a:cubicBezTo>
                  <a:pt x="11185" y="12261"/>
                  <a:pt x="11175" y="12159"/>
                  <a:pt x="11134" y="12169"/>
                </a:cubicBezTo>
                <a:close/>
                <a:moveTo>
                  <a:pt x="8376" y="12343"/>
                </a:moveTo>
                <a:cubicBezTo>
                  <a:pt x="8632" y="12312"/>
                  <a:pt x="8417" y="12056"/>
                  <a:pt x="8366" y="12323"/>
                </a:cubicBezTo>
                <a:cubicBezTo>
                  <a:pt x="8376" y="12323"/>
                  <a:pt x="8376" y="12333"/>
                  <a:pt x="8376" y="12343"/>
                </a:cubicBezTo>
                <a:close/>
                <a:moveTo>
                  <a:pt x="5701" y="12630"/>
                </a:moveTo>
                <a:cubicBezTo>
                  <a:pt x="5854" y="12610"/>
                  <a:pt x="6049" y="12528"/>
                  <a:pt x="6213" y="12517"/>
                </a:cubicBezTo>
                <a:cubicBezTo>
                  <a:pt x="5803" y="12343"/>
                  <a:pt x="5362" y="12241"/>
                  <a:pt x="4921" y="12210"/>
                </a:cubicBezTo>
                <a:lnTo>
                  <a:pt x="4921" y="12251"/>
                </a:lnTo>
                <a:cubicBezTo>
                  <a:pt x="5198" y="12374"/>
                  <a:pt x="5629" y="12353"/>
                  <a:pt x="5844" y="12517"/>
                </a:cubicBezTo>
                <a:cubicBezTo>
                  <a:pt x="5752" y="12507"/>
                  <a:pt x="5670" y="12558"/>
                  <a:pt x="5701" y="12630"/>
                </a:cubicBezTo>
                <a:close/>
                <a:moveTo>
                  <a:pt x="7269" y="12261"/>
                </a:moveTo>
                <a:cubicBezTo>
                  <a:pt x="7259" y="12179"/>
                  <a:pt x="7126" y="12200"/>
                  <a:pt x="7064" y="12210"/>
                </a:cubicBezTo>
                <a:cubicBezTo>
                  <a:pt x="7095" y="12302"/>
                  <a:pt x="7187" y="12271"/>
                  <a:pt x="7269" y="12261"/>
                </a:cubicBezTo>
                <a:close/>
                <a:moveTo>
                  <a:pt x="8345" y="12251"/>
                </a:moveTo>
                <a:cubicBezTo>
                  <a:pt x="8345" y="12220"/>
                  <a:pt x="8345" y="12200"/>
                  <a:pt x="8325" y="12189"/>
                </a:cubicBezTo>
                <a:cubicBezTo>
                  <a:pt x="8325" y="12220"/>
                  <a:pt x="8304" y="12261"/>
                  <a:pt x="8345" y="12251"/>
                </a:cubicBezTo>
                <a:close/>
                <a:moveTo>
                  <a:pt x="11195" y="12323"/>
                </a:moveTo>
                <a:cubicBezTo>
                  <a:pt x="11267" y="12302"/>
                  <a:pt x="11329" y="12261"/>
                  <a:pt x="11390" y="12210"/>
                </a:cubicBezTo>
                <a:cubicBezTo>
                  <a:pt x="11288" y="12220"/>
                  <a:pt x="11206" y="12230"/>
                  <a:pt x="11185" y="12323"/>
                </a:cubicBezTo>
                <a:close/>
                <a:moveTo>
                  <a:pt x="2164" y="12220"/>
                </a:moveTo>
                <a:cubicBezTo>
                  <a:pt x="2154" y="12241"/>
                  <a:pt x="2143" y="12261"/>
                  <a:pt x="2154" y="12292"/>
                </a:cubicBezTo>
                <a:cubicBezTo>
                  <a:pt x="2205" y="12302"/>
                  <a:pt x="2205" y="12220"/>
                  <a:pt x="2164" y="12220"/>
                </a:cubicBezTo>
                <a:close/>
                <a:moveTo>
                  <a:pt x="10088" y="12220"/>
                </a:moveTo>
                <a:close/>
                <a:moveTo>
                  <a:pt x="10088" y="12230"/>
                </a:moveTo>
                <a:close/>
                <a:moveTo>
                  <a:pt x="10088" y="12251"/>
                </a:moveTo>
                <a:close/>
                <a:moveTo>
                  <a:pt x="10088" y="12230"/>
                </a:moveTo>
                <a:close/>
                <a:moveTo>
                  <a:pt x="10088" y="12220"/>
                </a:moveTo>
                <a:close/>
                <a:moveTo>
                  <a:pt x="10775" y="12312"/>
                </a:moveTo>
                <a:cubicBezTo>
                  <a:pt x="10775" y="12282"/>
                  <a:pt x="10796" y="12282"/>
                  <a:pt x="10785" y="12241"/>
                </a:cubicBezTo>
                <a:cubicBezTo>
                  <a:pt x="10765" y="12241"/>
                  <a:pt x="10755" y="12220"/>
                  <a:pt x="10734" y="12230"/>
                </a:cubicBezTo>
                <a:cubicBezTo>
                  <a:pt x="10724" y="12282"/>
                  <a:pt x="10724" y="12323"/>
                  <a:pt x="10765" y="12323"/>
                </a:cubicBezTo>
                <a:close/>
                <a:moveTo>
                  <a:pt x="10898" y="12394"/>
                </a:moveTo>
                <a:cubicBezTo>
                  <a:pt x="11144" y="12333"/>
                  <a:pt x="10826" y="12128"/>
                  <a:pt x="10898" y="12394"/>
                </a:cubicBezTo>
                <a:close/>
                <a:moveTo>
                  <a:pt x="3999" y="12425"/>
                </a:moveTo>
                <a:cubicBezTo>
                  <a:pt x="3978" y="12364"/>
                  <a:pt x="3917" y="12323"/>
                  <a:pt x="3845" y="12323"/>
                </a:cubicBezTo>
                <a:cubicBezTo>
                  <a:pt x="3855" y="12405"/>
                  <a:pt x="3917" y="12425"/>
                  <a:pt x="3999" y="12435"/>
                </a:cubicBezTo>
                <a:close/>
                <a:moveTo>
                  <a:pt x="9125" y="12456"/>
                </a:moveTo>
                <a:cubicBezTo>
                  <a:pt x="9186" y="12466"/>
                  <a:pt x="9186" y="12425"/>
                  <a:pt x="9217" y="12405"/>
                </a:cubicBezTo>
                <a:cubicBezTo>
                  <a:pt x="9196" y="12405"/>
                  <a:pt x="9196" y="12394"/>
                  <a:pt x="9196" y="12384"/>
                </a:cubicBezTo>
                <a:cubicBezTo>
                  <a:pt x="9155" y="12394"/>
                  <a:pt x="9114" y="12405"/>
                  <a:pt x="9114" y="12456"/>
                </a:cubicBezTo>
                <a:close/>
                <a:moveTo>
                  <a:pt x="2266" y="12497"/>
                </a:moveTo>
                <a:cubicBezTo>
                  <a:pt x="2307" y="12528"/>
                  <a:pt x="2359" y="12497"/>
                  <a:pt x="2338" y="12435"/>
                </a:cubicBezTo>
                <a:cubicBezTo>
                  <a:pt x="2277" y="12446"/>
                  <a:pt x="2266" y="12466"/>
                  <a:pt x="2266" y="12497"/>
                </a:cubicBezTo>
                <a:close/>
                <a:moveTo>
                  <a:pt x="5014" y="12456"/>
                </a:moveTo>
                <a:cubicBezTo>
                  <a:pt x="4983" y="12425"/>
                  <a:pt x="4973" y="12456"/>
                  <a:pt x="4932" y="12456"/>
                </a:cubicBezTo>
                <a:lnTo>
                  <a:pt x="4932" y="12507"/>
                </a:lnTo>
                <a:cubicBezTo>
                  <a:pt x="4973" y="12517"/>
                  <a:pt x="5014" y="12517"/>
                  <a:pt x="5003" y="12456"/>
                </a:cubicBezTo>
                <a:close/>
                <a:moveTo>
                  <a:pt x="7802" y="12579"/>
                </a:moveTo>
                <a:lnTo>
                  <a:pt x="7802" y="12538"/>
                </a:lnTo>
                <a:lnTo>
                  <a:pt x="7751" y="12538"/>
                </a:lnTo>
                <a:cubicBezTo>
                  <a:pt x="7741" y="12579"/>
                  <a:pt x="7751" y="12589"/>
                  <a:pt x="7792" y="12589"/>
                </a:cubicBezTo>
                <a:close/>
                <a:moveTo>
                  <a:pt x="1231" y="12589"/>
                </a:moveTo>
                <a:lnTo>
                  <a:pt x="1231" y="12548"/>
                </a:lnTo>
                <a:cubicBezTo>
                  <a:pt x="1200" y="12548"/>
                  <a:pt x="1180" y="12548"/>
                  <a:pt x="1180" y="12579"/>
                </a:cubicBezTo>
                <a:cubicBezTo>
                  <a:pt x="1190" y="12589"/>
                  <a:pt x="1200" y="12610"/>
                  <a:pt x="1231" y="12599"/>
                </a:cubicBezTo>
                <a:close/>
                <a:moveTo>
                  <a:pt x="10734" y="12548"/>
                </a:moveTo>
                <a:cubicBezTo>
                  <a:pt x="10734" y="12579"/>
                  <a:pt x="10683" y="12528"/>
                  <a:pt x="10683" y="12579"/>
                </a:cubicBezTo>
                <a:cubicBezTo>
                  <a:pt x="10714" y="12589"/>
                  <a:pt x="10724" y="12610"/>
                  <a:pt x="10755" y="12620"/>
                </a:cubicBezTo>
                <a:cubicBezTo>
                  <a:pt x="10734" y="12610"/>
                  <a:pt x="10755" y="12558"/>
                  <a:pt x="10724" y="12558"/>
                </a:cubicBezTo>
                <a:close/>
                <a:moveTo>
                  <a:pt x="11072" y="12692"/>
                </a:moveTo>
                <a:cubicBezTo>
                  <a:pt x="11124" y="12415"/>
                  <a:pt x="10816" y="12702"/>
                  <a:pt x="11072" y="12692"/>
                </a:cubicBezTo>
                <a:close/>
                <a:moveTo>
                  <a:pt x="7269" y="12661"/>
                </a:moveTo>
                <a:cubicBezTo>
                  <a:pt x="7300" y="12620"/>
                  <a:pt x="7320" y="12712"/>
                  <a:pt x="7382" y="12692"/>
                </a:cubicBezTo>
                <a:cubicBezTo>
                  <a:pt x="7392" y="12671"/>
                  <a:pt x="7402" y="12651"/>
                  <a:pt x="7392" y="12620"/>
                </a:cubicBezTo>
                <a:cubicBezTo>
                  <a:pt x="7351" y="12620"/>
                  <a:pt x="7310" y="12610"/>
                  <a:pt x="7259" y="12589"/>
                </a:cubicBezTo>
                <a:cubicBezTo>
                  <a:pt x="7249" y="12630"/>
                  <a:pt x="7238" y="12651"/>
                  <a:pt x="7259" y="12671"/>
                </a:cubicBezTo>
                <a:close/>
                <a:moveTo>
                  <a:pt x="7577" y="12702"/>
                </a:moveTo>
                <a:cubicBezTo>
                  <a:pt x="7771" y="13081"/>
                  <a:pt x="7884" y="12446"/>
                  <a:pt x="7577" y="12702"/>
                </a:cubicBezTo>
                <a:close/>
                <a:moveTo>
                  <a:pt x="9699" y="12702"/>
                </a:moveTo>
                <a:cubicBezTo>
                  <a:pt x="9688" y="12763"/>
                  <a:pt x="9729" y="12774"/>
                  <a:pt x="9770" y="12774"/>
                </a:cubicBezTo>
                <a:cubicBezTo>
                  <a:pt x="9781" y="12722"/>
                  <a:pt x="9750" y="12702"/>
                  <a:pt x="9688" y="12702"/>
                </a:cubicBezTo>
                <a:close/>
                <a:moveTo>
                  <a:pt x="10088" y="12845"/>
                </a:moveTo>
                <a:cubicBezTo>
                  <a:pt x="10088" y="12835"/>
                  <a:pt x="10109" y="12835"/>
                  <a:pt x="10119" y="12835"/>
                </a:cubicBezTo>
                <a:cubicBezTo>
                  <a:pt x="10160" y="12774"/>
                  <a:pt x="10109" y="12722"/>
                  <a:pt x="10047" y="12722"/>
                </a:cubicBezTo>
                <a:cubicBezTo>
                  <a:pt x="10016" y="12763"/>
                  <a:pt x="10037" y="12835"/>
                  <a:pt x="10088" y="12856"/>
                </a:cubicBezTo>
                <a:close/>
                <a:moveTo>
                  <a:pt x="2451" y="12763"/>
                </a:moveTo>
                <a:cubicBezTo>
                  <a:pt x="2451" y="12774"/>
                  <a:pt x="2441" y="12784"/>
                  <a:pt x="2420" y="12774"/>
                </a:cubicBezTo>
                <a:lnTo>
                  <a:pt x="2420" y="12804"/>
                </a:lnTo>
                <a:cubicBezTo>
                  <a:pt x="2441" y="12804"/>
                  <a:pt x="2451" y="12815"/>
                  <a:pt x="2471" y="12825"/>
                </a:cubicBezTo>
                <a:cubicBezTo>
                  <a:pt x="2451" y="12804"/>
                  <a:pt x="2461" y="12774"/>
                  <a:pt x="2441" y="12763"/>
                </a:cubicBezTo>
                <a:close/>
                <a:moveTo>
                  <a:pt x="10262" y="12845"/>
                </a:moveTo>
                <a:cubicBezTo>
                  <a:pt x="10262" y="12804"/>
                  <a:pt x="10283" y="12815"/>
                  <a:pt x="10262" y="12794"/>
                </a:cubicBezTo>
                <a:cubicBezTo>
                  <a:pt x="10221" y="12784"/>
                  <a:pt x="10211" y="12845"/>
                  <a:pt x="10252" y="12856"/>
                </a:cubicBezTo>
                <a:close/>
                <a:moveTo>
                  <a:pt x="13768" y="12958"/>
                </a:moveTo>
                <a:cubicBezTo>
                  <a:pt x="13768" y="12938"/>
                  <a:pt x="13789" y="12886"/>
                  <a:pt x="13758" y="12886"/>
                </a:cubicBezTo>
                <a:cubicBezTo>
                  <a:pt x="13727" y="12897"/>
                  <a:pt x="13727" y="12958"/>
                  <a:pt x="13768" y="12958"/>
                </a:cubicBezTo>
                <a:close/>
                <a:moveTo>
                  <a:pt x="9617" y="12917"/>
                </a:moveTo>
                <a:cubicBezTo>
                  <a:pt x="9617" y="12948"/>
                  <a:pt x="9637" y="12979"/>
                  <a:pt x="9678" y="12979"/>
                </a:cubicBezTo>
                <a:cubicBezTo>
                  <a:pt x="9678" y="12927"/>
                  <a:pt x="9637" y="12897"/>
                  <a:pt x="9606" y="12927"/>
                </a:cubicBezTo>
                <a:close/>
                <a:moveTo>
                  <a:pt x="9965" y="12917"/>
                </a:moveTo>
                <a:lnTo>
                  <a:pt x="9965" y="13020"/>
                </a:lnTo>
                <a:cubicBezTo>
                  <a:pt x="10047" y="13040"/>
                  <a:pt x="10057" y="12958"/>
                  <a:pt x="10027" y="12917"/>
                </a:cubicBezTo>
                <a:close/>
                <a:moveTo>
                  <a:pt x="1754" y="12927"/>
                </a:moveTo>
                <a:cubicBezTo>
                  <a:pt x="1733" y="12999"/>
                  <a:pt x="1774" y="13061"/>
                  <a:pt x="1836" y="13071"/>
                </a:cubicBezTo>
                <a:cubicBezTo>
                  <a:pt x="1877" y="13009"/>
                  <a:pt x="1805" y="12948"/>
                  <a:pt x="1743" y="12938"/>
                </a:cubicBezTo>
                <a:close/>
                <a:moveTo>
                  <a:pt x="9801" y="12958"/>
                </a:moveTo>
                <a:cubicBezTo>
                  <a:pt x="9801" y="13020"/>
                  <a:pt x="9822" y="13040"/>
                  <a:pt x="9883" y="13030"/>
                </a:cubicBezTo>
                <a:lnTo>
                  <a:pt x="9883" y="12958"/>
                </a:lnTo>
                <a:cubicBezTo>
                  <a:pt x="9852" y="12948"/>
                  <a:pt x="9822" y="12948"/>
                  <a:pt x="9791" y="12958"/>
                </a:cubicBezTo>
                <a:close/>
                <a:moveTo>
                  <a:pt x="10344" y="13030"/>
                </a:moveTo>
                <a:cubicBezTo>
                  <a:pt x="10386" y="13040"/>
                  <a:pt x="10406" y="13009"/>
                  <a:pt x="10416" y="12989"/>
                </a:cubicBezTo>
                <a:cubicBezTo>
                  <a:pt x="10406" y="12989"/>
                  <a:pt x="10396" y="12989"/>
                  <a:pt x="10396" y="12979"/>
                </a:cubicBezTo>
                <a:cubicBezTo>
                  <a:pt x="10355" y="12979"/>
                  <a:pt x="10355" y="13020"/>
                  <a:pt x="10334" y="13030"/>
                </a:cubicBezTo>
                <a:close/>
                <a:moveTo>
                  <a:pt x="13871" y="12989"/>
                </a:moveTo>
                <a:lnTo>
                  <a:pt x="13840" y="12989"/>
                </a:lnTo>
                <a:lnTo>
                  <a:pt x="13840" y="13020"/>
                </a:lnTo>
                <a:lnTo>
                  <a:pt x="13871" y="13020"/>
                </a:lnTo>
                <a:close/>
                <a:moveTo>
                  <a:pt x="8079" y="13020"/>
                </a:moveTo>
                <a:cubicBezTo>
                  <a:pt x="8017" y="12979"/>
                  <a:pt x="7946" y="13030"/>
                  <a:pt x="7946" y="13102"/>
                </a:cubicBezTo>
                <a:cubicBezTo>
                  <a:pt x="8007" y="13132"/>
                  <a:pt x="8079" y="13081"/>
                  <a:pt x="8069" y="13020"/>
                </a:cubicBezTo>
                <a:close/>
                <a:moveTo>
                  <a:pt x="3948" y="13091"/>
                </a:moveTo>
                <a:lnTo>
                  <a:pt x="3948" y="13132"/>
                </a:lnTo>
                <a:cubicBezTo>
                  <a:pt x="3989" y="13143"/>
                  <a:pt x="3999" y="13122"/>
                  <a:pt x="4030" y="13122"/>
                </a:cubicBezTo>
                <a:cubicBezTo>
                  <a:pt x="4040" y="13071"/>
                  <a:pt x="3958" y="13071"/>
                  <a:pt x="3948" y="13091"/>
                </a:cubicBezTo>
                <a:close/>
                <a:moveTo>
                  <a:pt x="1979" y="13204"/>
                </a:moveTo>
                <a:cubicBezTo>
                  <a:pt x="2000" y="13204"/>
                  <a:pt x="2020" y="13204"/>
                  <a:pt x="2020" y="13173"/>
                </a:cubicBezTo>
                <a:cubicBezTo>
                  <a:pt x="2000" y="13173"/>
                  <a:pt x="1969" y="13184"/>
                  <a:pt x="1969" y="13204"/>
                </a:cubicBezTo>
                <a:close/>
                <a:moveTo>
                  <a:pt x="2277" y="13214"/>
                </a:moveTo>
                <a:lnTo>
                  <a:pt x="2236" y="13214"/>
                </a:lnTo>
                <a:cubicBezTo>
                  <a:pt x="2225" y="13255"/>
                  <a:pt x="2205" y="13327"/>
                  <a:pt x="2266" y="13327"/>
                </a:cubicBezTo>
                <a:cubicBezTo>
                  <a:pt x="2297" y="13307"/>
                  <a:pt x="2287" y="13255"/>
                  <a:pt x="2277" y="13214"/>
                </a:cubicBezTo>
                <a:close/>
                <a:moveTo>
                  <a:pt x="1180" y="13317"/>
                </a:moveTo>
                <a:cubicBezTo>
                  <a:pt x="1190" y="13143"/>
                  <a:pt x="995" y="13327"/>
                  <a:pt x="1180" y="13317"/>
                </a:cubicBezTo>
                <a:close/>
                <a:moveTo>
                  <a:pt x="2256" y="13440"/>
                </a:moveTo>
                <a:cubicBezTo>
                  <a:pt x="2307" y="13430"/>
                  <a:pt x="2307" y="13358"/>
                  <a:pt x="2256" y="13348"/>
                </a:cubicBezTo>
                <a:cubicBezTo>
                  <a:pt x="2246" y="13368"/>
                  <a:pt x="2215" y="13430"/>
                  <a:pt x="2246" y="13440"/>
                </a:cubicBezTo>
                <a:close/>
                <a:moveTo>
                  <a:pt x="2225" y="13440"/>
                </a:moveTo>
                <a:cubicBezTo>
                  <a:pt x="2164" y="13440"/>
                  <a:pt x="2143" y="13471"/>
                  <a:pt x="2082" y="13460"/>
                </a:cubicBezTo>
                <a:cubicBezTo>
                  <a:pt x="2051" y="13573"/>
                  <a:pt x="2256" y="13542"/>
                  <a:pt x="2215" y="13440"/>
                </a:cubicBezTo>
                <a:close/>
                <a:moveTo>
                  <a:pt x="2687" y="13471"/>
                </a:moveTo>
                <a:cubicBezTo>
                  <a:pt x="2635" y="13471"/>
                  <a:pt x="2646" y="13522"/>
                  <a:pt x="2687" y="13532"/>
                </a:cubicBezTo>
                <a:close/>
                <a:moveTo>
                  <a:pt x="2102" y="13706"/>
                </a:moveTo>
                <a:cubicBezTo>
                  <a:pt x="2102" y="13686"/>
                  <a:pt x="2113" y="13676"/>
                  <a:pt x="2113" y="13655"/>
                </a:cubicBezTo>
                <a:lnTo>
                  <a:pt x="2051" y="13655"/>
                </a:lnTo>
                <a:cubicBezTo>
                  <a:pt x="2051" y="13686"/>
                  <a:pt x="2072" y="13696"/>
                  <a:pt x="2092" y="13706"/>
                </a:cubicBezTo>
                <a:close/>
                <a:moveTo>
                  <a:pt x="1661" y="13758"/>
                </a:moveTo>
                <a:cubicBezTo>
                  <a:pt x="1661" y="13676"/>
                  <a:pt x="1590" y="13665"/>
                  <a:pt x="1569" y="13727"/>
                </a:cubicBezTo>
                <a:cubicBezTo>
                  <a:pt x="1579" y="13727"/>
                  <a:pt x="1579" y="13737"/>
                  <a:pt x="1579" y="13758"/>
                </a:cubicBezTo>
                <a:close/>
                <a:moveTo>
                  <a:pt x="688" y="13768"/>
                </a:moveTo>
                <a:cubicBezTo>
                  <a:pt x="729" y="13809"/>
                  <a:pt x="708" y="13717"/>
                  <a:pt x="688" y="13768"/>
                </a:cubicBezTo>
                <a:close/>
                <a:moveTo>
                  <a:pt x="1374" y="13850"/>
                </a:moveTo>
                <a:lnTo>
                  <a:pt x="1313" y="13850"/>
                </a:lnTo>
                <a:cubicBezTo>
                  <a:pt x="1303" y="13901"/>
                  <a:pt x="1364" y="13891"/>
                  <a:pt x="1364" y="13850"/>
                </a:cubicBezTo>
                <a:close/>
                <a:moveTo>
                  <a:pt x="1128" y="13983"/>
                </a:moveTo>
                <a:lnTo>
                  <a:pt x="1159" y="13983"/>
                </a:lnTo>
                <a:lnTo>
                  <a:pt x="1159" y="13953"/>
                </a:lnTo>
                <a:lnTo>
                  <a:pt x="1128" y="13953"/>
                </a:lnTo>
                <a:close/>
                <a:moveTo>
                  <a:pt x="2031" y="14158"/>
                </a:moveTo>
                <a:cubicBezTo>
                  <a:pt x="2031" y="14137"/>
                  <a:pt x="2072" y="14147"/>
                  <a:pt x="2061" y="14106"/>
                </a:cubicBezTo>
                <a:cubicBezTo>
                  <a:pt x="2041" y="14106"/>
                  <a:pt x="2041" y="14086"/>
                  <a:pt x="2020" y="14096"/>
                </a:cubicBezTo>
                <a:cubicBezTo>
                  <a:pt x="2020" y="14106"/>
                  <a:pt x="1990" y="14158"/>
                  <a:pt x="2020" y="14158"/>
                </a:cubicBezTo>
                <a:close/>
                <a:moveTo>
                  <a:pt x="1026" y="14291"/>
                </a:moveTo>
                <a:cubicBezTo>
                  <a:pt x="1005" y="14281"/>
                  <a:pt x="985" y="14270"/>
                  <a:pt x="964" y="14260"/>
                </a:cubicBezTo>
                <a:cubicBezTo>
                  <a:pt x="964" y="14281"/>
                  <a:pt x="944" y="14291"/>
                  <a:pt x="954" y="14322"/>
                </a:cubicBezTo>
                <a:cubicBezTo>
                  <a:pt x="985" y="14311"/>
                  <a:pt x="1016" y="14311"/>
                  <a:pt x="1016" y="14281"/>
                </a:cubicBezTo>
                <a:close/>
                <a:moveTo>
                  <a:pt x="1426" y="14363"/>
                </a:moveTo>
                <a:cubicBezTo>
                  <a:pt x="1487" y="14373"/>
                  <a:pt x="1426" y="14322"/>
                  <a:pt x="1426" y="14363"/>
                </a:cubicBezTo>
                <a:close/>
                <a:moveTo>
                  <a:pt x="226" y="14516"/>
                </a:moveTo>
                <a:cubicBezTo>
                  <a:pt x="226" y="14568"/>
                  <a:pt x="329" y="14619"/>
                  <a:pt x="339" y="14568"/>
                </a:cubicBezTo>
                <a:cubicBezTo>
                  <a:pt x="278" y="14557"/>
                  <a:pt x="288" y="14496"/>
                  <a:pt x="216" y="14506"/>
                </a:cubicBezTo>
                <a:close/>
                <a:moveTo>
                  <a:pt x="1887" y="14588"/>
                </a:moveTo>
                <a:cubicBezTo>
                  <a:pt x="1795" y="14537"/>
                  <a:pt x="1672" y="14537"/>
                  <a:pt x="1569" y="14588"/>
                </a:cubicBezTo>
                <a:cubicBezTo>
                  <a:pt x="1672" y="14650"/>
                  <a:pt x="1795" y="14639"/>
                  <a:pt x="1887" y="14578"/>
                </a:cubicBezTo>
                <a:close/>
                <a:moveTo>
                  <a:pt x="3425" y="13963"/>
                </a:moveTo>
                <a:cubicBezTo>
                  <a:pt x="3414" y="14014"/>
                  <a:pt x="3476" y="13983"/>
                  <a:pt x="3486" y="14004"/>
                </a:cubicBezTo>
                <a:cubicBezTo>
                  <a:pt x="3497" y="13953"/>
                  <a:pt x="3466" y="13953"/>
                  <a:pt x="3425" y="13963"/>
                </a:cubicBezTo>
                <a:close/>
                <a:moveTo>
                  <a:pt x="2400" y="14024"/>
                </a:moveTo>
                <a:cubicBezTo>
                  <a:pt x="2400" y="14004"/>
                  <a:pt x="2441" y="14014"/>
                  <a:pt x="2430" y="13983"/>
                </a:cubicBezTo>
                <a:cubicBezTo>
                  <a:pt x="2400" y="13963"/>
                  <a:pt x="2369" y="14014"/>
                  <a:pt x="2410" y="14014"/>
                </a:cubicBezTo>
                <a:close/>
                <a:moveTo>
                  <a:pt x="2359" y="14106"/>
                </a:moveTo>
                <a:cubicBezTo>
                  <a:pt x="2389" y="14137"/>
                  <a:pt x="2410" y="14178"/>
                  <a:pt x="2461" y="14147"/>
                </a:cubicBezTo>
                <a:cubicBezTo>
                  <a:pt x="2471" y="14096"/>
                  <a:pt x="2389" y="14065"/>
                  <a:pt x="2359" y="14096"/>
                </a:cubicBezTo>
                <a:close/>
                <a:moveTo>
                  <a:pt x="1661" y="14147"/>
                </a:moveTo>
                <a:cubicBezTo>
                  <a:pt x="1579" y="14127"/>
                  <a:pt x="1405" y="14127"/>
                  <a:pt x="1497" y="14250"/>
                </a:cubicBezTo>
                <a:cubicBezTo>
                  <a:pt x="1569" y="14260"/>
                  <a:pt x="1641" y="14209"/>
                  <a:pt x="1661" y="14137"/>
                </a:cubicBezTo>
                <a:close/>
                <a:moveTo>
                  <a:pt x="2656" y="14209"/>
                </a:moveTo>
                <a:cubicBezTo>
                  <a:pt x="2635" y="14188"/>
                  <a:pt x="2553" y="14178"/>
                  <a:pt x="2553" y="14219"/>
                </a:cubicBezTo>
                <a:cubicBezTo>
                  <a:pt x="2564" y="14219"/>
                  <a:pt x="2574" y="14229"/>
                  <a:pt x="2574" y="14250"/>
                </a:cubicBezTo>
                <a:cubicBezTo>
                  <a:pt x="2605" y="14250"/>
                  <a:pt x="2646" y="14229"/>
                  <a:pt x="2656" y="14199"/>
                </a:cubicBezTo>
                <a:close/>
                <a:moveTo>
                  <a:pt x="2154" y="14414"/>
                </a:moveTo>
                <a:cubicBezTo>
                  <a:pt x="2133" y="14414"/>
                  <a:pt x="2113" y="14424"/>
                  <a:pt x="2113" y="14445"/>
                </a:cubicBezTo>
                <a:cubicBezTo>
                  <a:pt x="2133" y="14434"/>
                  <a:pt x="2154" y="14434"/>
                  <a:pt x="2154" y="14404"/>
                </a:cubicBezTo>
                <a:close/>
                <a:moveTo>
                  <a:pt x="1518" y="14855"/>
                </a:moveTo>
                <a:cubicBezTo>
                  <a:pt x="1518" y="14762"/>
                  <a:pt x="1467" y="14793"/>
                  <a:pt x="1415" y="14814"/>
                </a:cubicBezTo>
                <a:cubicBezTo>
                  <a:pt x="1405" y="14855"/>
                  <a:pt x="1497" y="14865"/>
                  <a:pt x="1528" y="14844"/>
                </a:cubicBezTo>
                <a:close/>
                <a:moveTo>
                  <a:pt x="1938" y="14834"/>
                </a:moveTo>
                <a:cubicBezTo>
                  <a:pt x="2000" y="14865"/>
                  <a:pt x="2061" y="14875"/>
                  <a:pt x="2051" y="14783"/>
                </a:cubicBezTo>
                <a:cubicBezTo>
                  <a:pt x="1990" y="14762"/>
                  <a:pt x="1959" y="14783"/>
                  <a:pt x="1938" y="14834"/>
                </a:cubicBezTo>
                <a:close/>
                <a:moveTo>
                  <a:pt x="1344" y="15193"/>
                </a:moveTo>
                <a:cubicBezTo>
                  <a:pt x="1385" y="15121"/>
                  <a:pt x="1262" y="15090"/>
                  <a:pt x="1251" y="15172"/>
                </a:cubicBezTo>
                <a:cubicBezTo>
                  <a:pt x="1282" y="15183"/>
                  <a:pt x="1313" y="15193"/>
                  <a:pt x="1344" y="15183"/>
                </a:cubicBezTo>
                <a:close/>
                <a:moveTo>
                  <a:pt x="2348" y="15726"/>
                </a:moveTo>
                <a:cubicBezTo>
                  <a:pt x="2389" y="15870"/>
                  <a:pt x="2471" y="15675"/>
                  <a:pt x="2348" y="15726"/>
                </a:cubicBezTo>
                <a:close/>
                <a:moveTo>
                  <a:pt x="6295" y="17643"/>
                </a:moveTo>
                <a:cubicBezTo>
                  <a:pt x="6254" y="17633"/>
                  <a:pt x="6131" y="17653"/>
                  <a:pt x="6152" y="17746"/>
                </a:cubicBezTo>
                <a:cubicBezTo>
                  <a:pt x="6234" y="17735"/>
                  <a:pt x="6295" y="17715"/>
                  <a:pt x="6295" y="17643"/>
                </a:cubicBezTo>
                <a:close/>
                <a:moveTo>
                  <a:pt x="11503" y="18104"/>
                </a:moveTo>
                <a:cubicBezTo>
                  <a:pt x="11534" y="18063"/>
                  <a:pt x="11595" y="18074"/>
                  <a:pt x="11595" y="18012"/>
                </a:cubicBezTo>
                <a:cubicBezTo>
                  <a:pt x="11370" y="18022"/>
                  <a:pt x="11124" y="17623"/>
                  <a:pt x="11462" y="17807"/>
                </a:cubicBezTo>
                <a:cubicBezTo>
                  <a:pt x="11575" y="17623"/>
                  <a:pt x="11134" y="17541"/>
                  <a:pt x="11195" y="17807"/>
                </a:cubicBezTo>
                <a:cubicBezTo>
                  <a:pt x="11093" y="17838"/>
                  <a:pt x="11001" y="17776"/>
                  <a:pt x="11001" y="17910"/>
                </a:cubicBezTo>
                <a:cubicBezTo>
                  <a:pt x="11072" y="17930"/>
                  <a:pt x="11134" y="17858"/>
                  <a:pt x="11226" y="17879"/>
                </a:cubicBezTo>
                <a:cubicBezTo>
                  <a:pt x="11247" y="18033"/>
                  <a:pt x="11441" y="18002"/>
                  <a:pt x="11503" y="18104"/>
                </a:cubicBezTo>
                <a:close/>
                <a:moveTo>
                  <a:pt x="5742" y="17746"/>
                </a:moveTo>
                <a:cubicBezTo>
                  <a:pt x="5742" y="17582"/>
                  <a:pt x="5465" y="17725"/>
                  <a:pt x="5547" y="17910"/>
                </a:cubicBezTo>
                <a:cubicBezTo>
                  <a:pt x="5649" y="17889"/>
                  <a:pt x="5752" y="17828"/>
                  <a:pt x="5752" y="17746"/>
                </a:cubicBezTo>
                <a:close/>
                <a:moveTo>
                  <a:pt x="4563" y="17838"/>
                </a:moveTo>
                <a:cubicBezTo>
                  <a:pt x="4614" y="17807"/>
                  <a:pt x="4665" y="17797"/>
                  <a:pt x="4675" y="17735"/>
                </a:cubicBezTo>
                <a:cubicBezTo>
                  <a:pt x="4604" y="17653"/>
                  <a:pt x="4501" y="17725"/>
                  <a:pt x="4573" y="17828"/>
                </a:cubicBezTo>
                <a:close/>
                <a:moveTo>
                  <a:pt x="9924" y="17746"/>
                </a:moveTo>
                <a:cubicBezTo>
                  <a:pt x="9883" y="17746"/>
                  <a:pt x="9863" y="17766"/>
                  <a:pt x="9873" y="17807"/>
                </a:cubicBezTo>
                <a:lnTo>
                  <a:pt x="9924" y="17807"/>
                </a:lnTo>
                <a:close/>
                <a:moveTo>
                  <a:pt x="7669" y="17920"/>
                </a:moveTo>
                <a:cubicBezTo>
                  <a:pt x="7700" y="17899"/>
                  <a:pt x="7720" y="17807"/>
                  <a:pt x="7669" y="17787"/>
                </a:cubicBezTo>
                <a:cubicBezTo>
                  <a:pt x="7638" y="17807"/>
                  <a:pt x="7587" y="17920"/>
                  <a:pt x="7679" y="17920"/>
                </a:cubicBezTo>
                <a:close/>
                <a:moveTo>
                  <a:pt x="10293" y="17951"/>
                </a:moveTo>
                <a:cubicBezTo>
                  <a:pt x="10273" y="17899"/>
                  <a:pt x="10324" y="17807"/>
                  <a:pt x="10262" y="17807"/>
                </a:cubicBezTo>
                <a:cubicBezTo>
                  <a:pt x="10232" y="17869"/>
                  <a:pt x="10221" y="17930"/>
                  <a:pt x="10221" y="18002"/>
                </a:cubicBezTo>
                <a:cubicBezTo>
                  <a:pt x="10119" y="18022"/>
                  <a:pt x="9975" y="18012"/>
                  <a:pt x="9924" y="18084"/>
                </a:cubicBezTo>
                <a:cubicBezTo>
                  <a:pt x="10078" y="18084"/>
                  <a:pt x="10498" y="18104"/>
                  <a:pt x="10570" y="17930"/>
                </a:cubicBezTo>
                <a:cubicBezTo>
                  <a:pt x="10478" y="17951"/>
                  <a:pt x="10375" y="17992"/>
                  <a:pt x="10293" y="17951"/>
                </a:cubicBezTo>
                <a:close/>
                <a:moveTo>
                  <a:pt x="13553" y="17817"/>
                </a:moveTo>
                <a:cubicBezTo>
                  <a:pt x="13533" y="17838"/>
                  <a:pt x="13533" y="17869"/>
                  <a:pt x="13533" y="17889"/>
                </a:cubicBezTo>
                <a:cubicBezTo>
                  <a:pt x="13604" y="17899"/>
                  <a:pt x="13584" y="17828"/>
                  <a:pt x="13553" y="17817"/>
                </a:cubicBezTo>
                <a:close/>
                <a:moveTo>
                  <a:pt x="5865" y="17858"/>
                </a:moveTo>
                <a:cubicBezTo>
                  <a:pt x="5824" y="17807"/>
                  <a:pt x="5762" y="17879"/>
                  <a:pt x="5701" y="17889"/>
                </a:cubicBezTo>
                <a:cubicBezTo>
                  <a:pt x="5711" y="17981"/>
                  <a:pt x="5639" y="17992"/>
                  <a:pt x="5639" y="18084"/>
                </a:cubicBezTo>
                <a:cubicBezTo>
                  <a:pt x="5690" y="18104"/>
                  <a:pt x="5711" y="18156"/>
                  <a:pt x="5752" y="18186"/>
                </a:cubicBezTo>
                <a:cubicBezTo>
                  <a:pt x="5752" y="18145"/>
                  <a:pt x="5721" y="18125"/>
                  <a:pt x="5711" y="18084"/>
                </a:cubicBezTo>
                <a:cubicBezTo>
                  <a:pt x="5772" y="18012"/>
                  <a:pt x="5865" y="17981"/>
                  <a:pt x="5865" y="17858"/>
                </a:cubicBezTo>
                <a:close/>
                <a:moveTo>
                  <a:pt x="10919" y="17889"/>
                </a:moveTo>
                <a:cubicBezTo>
                  <a:pt x="10837" y="17879"/>
                  <a:pt x="10703" y="17889"/>
                  <a:pt x="10662" y="17951"/>
                </a:cubicBezTo>
                <a:lnTo>
                  <a:pt x="10662" y="17971"/>
                </a:lnTo>
                <a:cubicBezTo>
                  <a:pt x="10714" y="17992"/>
                  <a:pt x="10960" y="17981"/>
                  <a:pt x="10929" y="17889"/>
                </a:cubicBezTo>
                <a:close/>
                <a:moveTo>
                  <a:pt x="8284" y="17899"/>
                </a:moveTo>
                <a:cubicBezTo>
                  <a:pt x="8274" y="17899"/>
                  <a:pt x="8274" y="17889"/>
                  <a:pt x="8243" y="17889"/>
                </a:cubicBezTo>
                <a:cubicBezTo>
                  <a:pt x="8222" y="17920"/>
                  <a:pt x="8233" y="17992"/>
                  <a:pt x="8243" y="18033"/>
                </a:cubicBezTo>
                <a:cubicBezTo>
                  <a:pt x="8304" y="18033"/>
                  <a:pt x="8294" y="17961"/>
                  <a:pt x="8294" y="17910"/>
                </a:cubicBezTo>
                <a:close/>
                <a:moveTo>
                  <a:pt x="11759" y="18104"/>
                </a:moveTo>
                <a:close/>
                <a:moveTo>
                  <a:pt x="11759" y="18094"/>
                </a:moveTo>
                <a:close/>
                <a:moveTo>
                  <a:pt x="11759" y="18094"/>
                </a:moveTo>
                <a:close/>
                <a:moveTo>
                  <a:pt x="11759" y="18125"/>
                </a:moveTo>
                <a:close/>
                <a:moveTo>
                  <a:pt x="11759" y="18104"/>
                </a:moveTo>
                <a:close/>
                <a:moveTo>
                  <a:pt x="9207" y="18217"/>
                </a:moveTo>
                <a:cubicBezTo>
                  <a:pt x="9125" y="18227"/>
                  <a:pt x="8971" y="18186"/>
                  <a:pt x="8950" y="18309"/>
                </a:cubicBezTo>
                <a:cubicBezTo>
                  <a:pt x="9186" y="18268"/>
                  <a:pt x="9514" y="18248"/>
                  <a:pt x="9719" y="18115"/>
                </a:cubicBezTo>
                <a:cubicBezTo>
                  <a:pt x="9586" y="18084"/>
                  <a:pt x="9391" y="18176"/>
                  <a:pt x="9217" y="18217"/>
                </a:cubicBezTo>
                <a:close/>
                <a:moveTo>
                  <a:pt x="8920" y="18340"/>
                </a:moveTo>
                <a:lnTo>
                  <a:pt x="8920" y="18268"/>
                </a:lnTo>
                <a:cubicBezTo>
                  <a:pt x="8858" y="18227"/>
                  <a:pt x="8745" y="18268"/>
                  <a:pt x="8807" y="18350"/>
                </a:cubicBezTo>
                <a:cubicBezTo>
                  <a:pt x="8858" y="18340"/>
                  <a:pt x="8879" y="18361"/>
                  <a:pt x="8930" y="18340"/>
                </a:cubicBezTo>
                <a:close/>
                <a:moveTo>
                  <a:pt x="8202" y="18330"/>
                </a:moveTo>
                <a:cubicBezTo>
                  <a:pt x="8202" y="18361"/>
                  <a:pt x="8202" y="18391"/>
                  <a:pt x="8233" y="18402"/>
                </a:cubicBezTo>
                <a:cubicBezTo>
                  <a:pt x="8233" y="18371"/>
                  <a:pt x="8243" y="18371"/>
                  <a:pt x="8243" y="18340"/>
                </a:cubicBezTo>
                <a:cubicBezTo>
                  <a:pt x="8233" y="18340"/>
                  <a:pt x="8233" y="18320"/>
                  <a:pt x="8212" y="18330"/>
                </a:cubicBezTo>
                <a:close/>
                <a:moveTo>
                  <a:pt x="9811" y="18648"/>
                </a:moveTo>
                <a:cubicBezTo>
                  <a:pt x="9791" y="18648"/>
                  <a:pt x="9791" y="18627"/>
                  <a:pt x="9770" y="18637"/>
                </a:cubicBezTo>
                <a:cubicBezTo>
                  <a:pt x="9760" y="18678"/>
                  <a:pt x="9729" y="18689"/>
                  <a:pt x="9729" y="18750"/>
                </a:cubicBezTo>
                <a:cubicBezTo>
                  <a:pt x="9811" y="18760"/>
                  <a:pt x="9822" y="18709"/>
                  <a:pt x="9822" y="18648"/>
                </a:cubicBezTo>
                <a:close/>
                <a:moveTo>
                  <a:pt x="9576" y="18709"/>
                </a:moveTo>
                <a:cubicBezTo>
                  <a:pt x="9565" y="18740"/>
                  <a:pt x="9535" y="18689"/>
                  <a:pt x="9514" y="18678"/>
                </a:cubicBezTo>
                <a:cubicBezTo>
                  <a:pt x="9483" y="18709"/>
                  <a:pt x="9555" y="18740"/>
                  <a:pt x="9586" y="18750"/>
                </a:cubicBezTo>
                <a:lnTo>
                  <a:pt x="9586" y="18719"/>
                </a:lnTo>
                <a:cubicBezTo>
                  <a:pt x="9596" y="18709"/>
                  <a:pt x="9596" y="18699"/>
                  <a:pt x="9586" y="18709"/>
                </a:cubicBezTo>
                <a:close/>
                <a:moveTo>
                  <a:pt x="944" y="18709"/>
                </a:moveTo>
                <a:lnTo>
                  <a:pt x="944" y="18760"/>
                </a:lnTo>
                <a:lnTo>
                  <a:pt x="964" y="18760"/>
                </a:lnTo>
                <a:cubicBezTo>
                  <a:pt x="975" y="18740"/>
                  <a:pt x="964" y="18719"/>
                  <a:pt x="954" y="18709"/>
                </a:cubicBezTo>
                <a:close/>
                <a:moveTo>
                  <a:pt x="9401" y="18822"/>
                </a:moveTo>
                <a:lnTo>
                  <a:pt x="9401" y="18750"/>
                </a:lnTo>
                <a:lnTo>
                  <a:pt x="9360" y="18750"/>
                </a:lnTo>
                <a:cubicBezTo>
                  <a:pt x="9360" y="18791"/>
                  <a:pt x="9360" y="18822"/>
                  <a:pt x="9401" y="18822"/>
                </a:cubicBezTo>
                <a:close/>
                <a:moveTo>
                  <a:pt x="12631" y="18760"/>
                </a:moveTo>
                <a:cubicBezTo>
                  <a:pt x="12518" y="18791"/>
                  <a:pt x="12528" y="18853"/>
                  <a:pt x="12600" y="18894"/>
                </a:cubicBezTo>
                <a:cubicBezTo>
                  <a:pt x="12702" y="18935"/>
                  <a:pt x="12948" y="19058"/>
                  <a:pt x="12969" y="18935"/>
                </a:cubicBezTo>
                <a:cubicBezTo>
                  <a:pt x="12979" y="18812"/>
                  <a:pt x="12682" y="18750"/>
                  <a:pt x="12631" y="18760"/>
                </a:cubicBezTo>
                <a:close/>
                <a:moveTo>
                  <a:pt x="9166" y="18904"/>
                </a:moveTo>
                <a:cubicBezTo>
                  <a:pt x="9166" y="18883"/>
                  <a:pt x="9186" y="18883"/>
                  <a:pt x="9196" y="18873"/>
                </a:cubicBezTo>
                <a:cubicBezTo>
                  <a:pt x="9196" y="18822"/>
                  <a:pt x="9176" y="18781"/>
                  <a:pt x="9104" y="18791"/>
                </a:cubicBezTo>
                <a:cubicBezTo>
                  <a:pt x="9073" y="18842"/>
                  <a:pt x="9104" y="18914"/>
                  <a:pt x="9176" y="18904"/>
                </a:cubicBezTo>
                <a:close/>
                <a:moveTo>
                  <a:pt x="8499" y="19099"/>
                </a:moveTo>
                <a:lnTo>
                  <a:pt x="8499" y="18996"/>
                </a:lnTo>
                <a:cubicBezTo>
                  <a:pt x="8438" y="19006"/>
                  <a:pt x="8386" y="18976"/>
                  <a:pt x="8356" y="18924"/>
                </a:cubicBezTo>
                <a:lnTo>
                  <a:pt x="8335" y="18924"/>
                </a:lnTo>
                <a:cubicBezTo>
                  <a:pt x="8294" y="18955"/>
                  <a:pt x="8345" y="19068"/>
                  <a:pt x="8284" y="19068"/>
                </a:cubicBezTo>
                <a:cubicBezTo>
                  <a:pt x="8202" y="19017"/>
                  <a:pt x="8089" y="19068"/>
                  <a:pt x="8120" y="19212"/>
                </a:cubicBezTo>
                <a:cubicBezTo>
                  <a:pt x="8315" y="19314"/>
                  <a:pt x="8376" y="19140"/>
                  <a:pt x="8499" y="19099"/>
                </a:cubicBezTo>
                <a:close/>
                <a:moveTo>
                  <a:pt x="6131" y="19130"/>
                </a:moveTo>
                <a:cubicBezTo>
                  <a:pt x="6029" y="19130"/>
                  <a:pt x="6039" y="19191"/>
                  <a:pt x="6039" y="19304"/>
                </a:cubicBezTo>
                <a:cubicBezTo>
                  <a:pt x="6121" y="19283"/>
                  <a:pt x="6162" y="19201"/>
                  <a:pt x="6141" y="19130"/>
                </a:cubicBezTo>
                <a:close/>
                <a:moveTo>
                  <a:pt x="6992" y="19181"/>
                </a:moveTo>
                <a:cubicBezTo>
                  <a:pt x="6951" y="19273"/>
                  <a:pt x="7074" y="19335"/>
                  <a:pt x="7146" y="19283"/>
                </a:cubicBezTo>
                <a:cubicBezTo>
                  <a:pt x="7167" y="19171"/>
                  <a:pt x="7074" y="19150"/>
                  <a:pt x="6992" y="19181"/>
                </a:cubicBezTo>
                <a:close/>
                <a:moveTo>
                  <a:pt x="3086" y="19324"/>
                </a:moveTo>
                <a:cubicBezTo>
                  <a:pt x="3189" y="19365"/>
                  <a:pt x="3445" y="19386"/>
                  <a:pt x="3466" y="19253"/>
                </a:cubicBezTo>
                <a:cubicBezTo>
                  <a:pt x="3353" y="19212"/>
                  <a:pt x="3117" y="19191"/>
                  <a:pt x="3086" y="19324"/>
                </a:cubicBezTo>
                <a:close/>
                <a:moveTo>
                  <a:pt x="14835" y="19386"/>
                </a:moveTo>
                <a:cubicBezTo>
                  <a:pt x="14742" y="19396"/>
                  <a:pt x="14640" y="19560"/>
                  <a:pt x="14753" y="19601"/>
                </a:cubicBezTo>
                <a:cubicBezTo>
                  <a:pt x="14783" y="19529"/>
                  <a:pt x="14855" y="19499"/>
                  <a:pt x="14835" y="19376"/>
                </a:cubicBezTo>
                <a:close/>
                <a:moveTo>
                  <a:pt x="6111" y="19529"/>
                </a:moveTo>
                <a:cubicBezTo>
                  <a:pt x="6152" y="19581"/>
                  <a:pt x="6152" y="19478"/>
                  <a:pt x="6111" y="19529"/>
                </a:cubicBezTo>
                <a:close/>
                <a:moveTo>
                  <a:pt x="10949" y="19591"/>
                </a:moveTo>
                <a:cubicBezTo>
                  <a:pt x="10908" y="19601"/>
                  <a:pt x="10878" y="19601"/>
                  <a:pt x="10878" y="19642"/>
                </a:cubicBezTo>
                <a:cubicBezTo>
                  <a:pt x="10939" y="19652"/>
                  <a:pt x="10939" y="19611"/>
                  <a:pt x="10949" y="19591"/>
                </a:cubicBezTo>
                <a:close/>
                <a:moveTo>
                  <a:pt x="13943" y="19601"/>
                </a:moveTo>
                <a:cubicBezTo>
                  <a:pt x="13861" y="19560"/>
                  <a:pt x="13768" y="19642"/>
                  <a:pt x="13717" y="19622"/>
                </a:cubicBezTo>
                <a:cubicBezTo>
                  <a:pt x="13727" y="19745"/>
                  <a:pt x="13953" y="19714"/>
                  <a:pt x="13943" y="19601"/>
                </a:cubicBezTo>
                <a:close/>
                <a:moveTo>
                  <a:pt x="10980" y="19704"/>
                </a:moveTo>
                <a:cubicBezTo>
                  <a:pt x="10919" y="19786"/>
                  <a:pt x="10939" y="19704"/>
                  <a:pt x="10847" y="19714"/>
                </a:cubicBezTo>
                <a:cubicBezTo>
                  <a:pt x="10847" y="19745"/>
                  <a:pt x="10847" y="19765"/>
                  <a:pt x="10857" y="19786"/>
                </a:cubicBezTo>
                <a:cubicBezTo>
                  <a:pt x="10929" y="19796"/>
                  <a:pt x="11072" y="19765"/>
                  <a:pt x="10980" y="19704"/>
                </a:cubicBezTo>
                <a:close/>
                <a:moveTo>
                  <a:pt x="6111" y="19980"/>
                </a:moveTo>
                <a:cubicBezTo>
                  <a:pt x="6121" y="19909"/>
                  <a:pt x="6162" y="19868"/>
                  <a:pt x="6162" y="19775"/>
                </a:cubicBezTo>
                <a:cubicBezTo>
                  <a:pt x="6141" y="19775"/>
                  <a:pt x="6141" y="19755"/>
                  <a:pt x="6121" y="19745"/>
                </a:cubicBezTo>
                <a:cubicBezTo>
                  <a:pt x="6059" y="19755"/>
                  <a:pt x="6039" y="19960"/>
                  <a:pt x="6111" y="19980"/>
                </a:cubicBezTo>
                <a:close/>
                <a:moveTo>
                  <a:pt x="11810" y="19847"/>
                </a:moveTo>
                <a:cubicBezTo>
                  <a:pt x="11872" y="19857"/>
                  <a:pt x="11872" y="19816"/>
                  <a:pt x="11882" y="19775"/>
                </a:cubicBezTo>
                <a:cubicBezTo>
                  <a:pt x="11851" y="19724"/>
                  <a:pt x="11780" y="19796"/>
                  <a:pt x="11821" y="19847"/>
                </a:cubicBezTo>
                <a:close/>
                <a:moveTo>
                  <a:pt x="11749" y="19806"/>
                </a:moveTo>
                <a:cubicBezTo>
                  <a:pt x="11749" y="19847"/>
                  <a:pt x="11687" y="19827"/>
                  <a:pt x="11698" y="19888"/>
                </a:cubicBezTo>
                <a:cubicBezTo>
                  <a:pt x="11759" y="19898"/>
                  <a:pt x="11810" y="19806"/>
                  <a:pt x="11749" y="19796"/>
                </a:cubicBezTo>
                <a:close/>
                <a:moveTo>
                  <a:pt x="8458" y="19827"/>
                </a:moveTo>
                <a:cubicBezTo>
                  <a:pt x="8468" y="19909"/>
                  <a:pt x="8581" y="19970"/>
                  <a:pt x="8643" y="19929"/>
                </a:cubicBezTo>
                <a:cubicBezTo>
                  <a:pt x="8632" y="19847"/>
                  <a:pt x="8561" y="19816"/>
                  <a:pt x="8458" y="19827"/>
                </a:cubicBezTo>
                <a:close/>
                <a:moveTo>
                  <a:pt x="9227" y="20165"/>
                </a:moveTo>
                <a:cubicBezTo>
                  <a:pt x="9299" y="20103"/>
                  <a:pt x="9371" y="20042"/>
                  <a:pt x="9453" y="19980"/>
                </a:cubicBezTo>
                <a:cubicBezTo>
                  <a:pt x="9412" y="19939"/>
                  <a:pt x="9360" y="19909"/>
                  <a:pt x="9340" y="19847"/>
                </a:cubicBezTo>
                <a:cubicBezTo>
                  <a:pt x="9340" y="19970"/>
                  <a:pt x="9196" y="20032"/>
                  <a:pt x="9227" y="20165"/>
                </a:cubicBezTo>
                <a:close/>
                <a:moveTo>
                  <a:pt x="14107" y="19929"/>
                </a:moveTo>
                <a:cubicBezTo>
                  <a:pt x="14168" y="19939"/>
                  <a:pt x="14107" y="19888"/>
                  <a:pt x="14107" y="19929"/>
                </a:cubicBezTo>
                <a:close/>
                <a:moveTo>
                  <a:pt x="6541" y="19970"/>
                </a:moveTo>
                <a:cubicBezTo>
                  <a:pt x="6541" y="19991"/>
                  <a:pt x="6521" y="20001"/>
                  <a:pt x="6521" y="20021"/>
                </a:cubicBezTo>
                <a:cubicBezTo>
                  <a:pt x="6572" y="20052"/>
                  <a:pt x="6572" y="19960"/>
                  <a:pt x="6541" y="19970"/>
                </a:cubicBezTo>
                <a:close/>
                <a:moveTo>
                  <a:pt x="6316" y="20165"/>
                </a:moveTo>
                <a:cubicBezTo>
                  <a:pt x="6336" y="20216"/>
                  <a:pt x="6346" y="20114"/>
                  <a:pt x="6316" y="20165"/>
                </a:cubicBezTo>
                <a:close/>
                <a:moveTo>
                  <a:pt x="8899" y="20165"/>
                </a:moveTo>
                <a:cubicBezTo>
                  <a:pt x="8889" y="20185"/>
                  <a:pt x="8889" y="20216"/>
                  <a:pt x="8920" y="20226"/>
                </a:cubicBezTo>
                <a:cubicBezTo>
                  <a:pt x="8920" y="20196"/>
                  <a:pt x="8930" y="20165"/>
                  <a:pt x="8909" y="20165"/>
                </a:cubicBezTo>
                <a:close/>
                <a:moveTo>
                  <a:pt x="6592" y="20278"/>
                </a:moveTo>
                <a:cubicBezTo>
                  <a:pt x="6592" y="20257"/>
                  <a:pt x="6603" y="20237"/>
                  <a:pt x="6613" y="20226"/>
                </a:cubicBezTo>
                <a:cubicBezTo>
                  <a:pt x="6562" y="20226"/>
                  <a:pt x="6521" y="20226"/>
                  <a:pt x="6521" y="20278"/>
                </a:cubicBezTo>
                <a:close/>
                <a:moveTo>
                  <a:pt x="6654" y="20278"/>
                </a:moveTo>
                <a:cubicBezTo>
                  <a:pt x="6685" y="20278"/>
                  <a:pt x="6695" y="20257"/>
                  <a:pt x="6695" y="20226"/>
                </a:cubicBezTo>
                <a:cubicBezTo>
                  <a:pt x="6674" y="20216"/>
                  <a:pt x="6654" y="20226"/>
                  <a:pt x="6633" y="20237"/>
                </a:cubicBezTo>
                <a:cubicBezTo>
                  <a:pt x="6644" y="20247"/>
                  <a:pt x="6644" y="20267"/>
                  <a:pt x="6654" y="20278"/>
                </a:cubicBezTo>
                <a:close/>
                <a:moveTo>
                  <a:pt x="6972" y="20278"/>
                </a:moveTo>
                <a:cubicBezTo>
                  <a:pt x="6859" y="20267"/>
                  <a:pt x="6808" y="20319"/>
                  <a:pt x="6808" y="20421"/>
                </a:cubicBezTo>
                <a:cubicBezTo>
                  <a:pt x="6859" y="20401"/>
                  <a:pt x="6920" y="20390"/>
                  <a:pt x="6972" y="20360"/>
                </a:cubicBezTo>
                <a:close/>
                <a:moveTo>
                  <a:pt x="10344" y="20319"/>
                </a:moveTo>
                <a:cubicBezTo>
                  <a:pt x="10324" y="20329"/>
                  <a:pt x="10293" y="20319"/>
                  <a:pt x="10273" y="20308"/>
                </a:cubicBezTo>
                <a:cubicBezTo>
                  <a:pt x="10232" y="20411"/>
                  <a:pt x="10170" y="20616"/>
                  <a:pt x="10303" y="20657"/>
                </a:cubicBezTo>
                <a:cubicBezTo>
                  <a:pt x="10355" y="20554"/>
                  <a:pt x="10375" y="20431"/>
                  <a:pt x="10355" y="20319"/>
                </a:cubicBezTo>
                <a:close/>
                <a:moveTo>
                  <a:pt x="7259" y="20513"/>
                </a:moveTo>
                <a:cubicBezTo>
                  <a:pt x="7259" y="20534"/>
                  <a:pt x="7238" y="20534"/>
                  <a:pt x="7238" y="20565"/>
                </a:cubicBezTo>
                <a:cubicBezTo>
                  <a:pt x="7279" y="20585"/>
                  <a:pt x="7290" y="20513"/>
                  <a:pt x="7259" y="20513"/>
                </a:cubicBezTo>
                <a:close/>
                <a:moveTo>
                  <a:pt x="8868" y="20626"/>
                </a:moveTo>
                <a:cubicBezTo>
                  <a:pt x="8868" y="20595"/>
                  <a:pt x="8940" y="20565"/>
                  <a:pt x="8889" y="20534"/>
                </a:cubicBezTo>
                <a:cubicBezTo>
                  <a:pt x="8879" y="20554"/>
                  <a:pt x="8807" y="20606"/>
                  <a:pt x="8868" y="20626"/>
                </a:cubicBezTo>
                <a:close/>
                <a:moveTo>
                  <a:pt x="12405" y="20718"/>
                </a:moveTo>
                <a:cubicBezTo>
                  <a:pt x="12487" y="20729"/>
                  <a:pt x="12661" y="20718"/>
                  <a:pt x="12672" y="20616"/>
                </a:cubicBezTo>
                <a:cubicBezTo>
                  <a:pt x="12590" y="20585"/>
                  <a:pt x="12436" y="20606"/>
                  <a:pt x="12405" y="20708"/>
                </a:cubicBezTo>
                <a:close/>
                <a:moveTo>
                  <a:pt x="8622" y="20667"/>
                </a:moveTo>
                <a:cubicBezTo>
                  <a:pt x="8591" y="20708"/>
                  <a:pt x="8612" y="20790"/>
                  <a:pt x="8684" y="20770"/>
                </a:cubicBezTo>
                <a:cubicBezTo>
                  <a:pt x="8684" y="20739"/>
                  <a:pt x="8704" y="20729"/>
                  <a:pt x="8694" y="20688"/>
                </a:cubicBezTo>
                <a:cubicBezTo>
                  <a:pt x="8684" y="20667"/>
                  <a:pt x="8653" y="20667"/>
                  <a:pt x="8632" y="20667"/>
                </a:cubicBezTo>
                <a:close/>
                <a:moveTo>
                  <a:pt x="2861" y="20698"/>
                </a:moveTo>
                <a:cubicBezTo>
                  <a:pt x="2861" y="20739"/>
                  <a:pt x="2861" y="20759"/>
                  <a:pt x="2902" y="20759"/>
                </a:cubicBezTo>
                <a:cubicBezTo>
                  <a:pt x="2943" y="20708"/>
                  <a:pt x="2933" y="20667"/>
                  <a:pt x="2861" y="20698"/>
                </a:cubicBezTo>
                <a:close/>
                <a:moveTo>
                  <a:pt x="7269" y="20739"/>
                </a:moveTo>
                <a:lnTo>
                  <a:pt x="7269" y="20759"/>
                </a:lnTo>
                <a:close/>
                <a:moveTo>
                  <a:pt x="7269" y="20759"/>
                </a:moveTo>
                <a:close/>
                <a:moveTo>
                  <a:pt x="7105" y="20882"/>
                </a:moveTo>
                <a:cubicBezTo>
                  <a:pt x="7136" y="20934"/>
                  <a:pt x="7126" y="20841"/>
                  <a:pt x="7105" y="20882"/>
                </a:cubicBezTo>
                <a:close/>
                <a:moveTo>
                  <a:pt x="1959" y="21047"/>
                </a:moveTo>
                <a:cubicBezTo>
                  <a:pt x="1702" y="21047"/>
                  <a:pt x="1528" y="20954"/>
                  <a:pt x="1313" y="20913"/>
                </a:cubicBezTo>
                <a:cubicBezTo>
                  <a:pt x="1436" y="21057"/>
                  <a:pt x="1743" y="21108"/>
                  <a:pt x="1959" y="21047"/>
                </a:cubicBezTo>
                <a:close/>
                <a:moveTo>
                  <a:pt x="13902" y="21375"/>
                </a:moveTo>
                <a:cubicBezTo>
                  <a:pt x="13912" y="21313"/>
                  <a:pt x="13902" y="21241"/>
                  <a:pt x="13881" y="21180"/>
                </a:cubicBezTo>
                <a:cubicBezTo>
                  <a:pt x="13861" y="21241"/>
                  <a:pt x="13871" y="21313"/>
                  <a:pt x="13902" y="21375"/>
                </a:cubicBezTo>
                <a:close/>
                <a:moveTo>
                  <a:pt x="4358" y="21457"/>
                </a:moveTo>
                <a:cubicBezTo>
                  <a:pt x="4358" y="21539"/>
                  <a:pt x="4378" y="21600"/>
                  <a:pt x="4460" y="21590"/>
                </a:cubicBezTo>
                <a:cubicBezTo>
                  <a:pt x="4481" y="21569"/>
                  <a:pt x="4470" y="21528"/>
                  <a:pt x="4470" y="21487"/>
                </a:cubicBezTo>
                <a:cubicBezTo>
                  <a:pt x="4440" y="21477"/>
                  <a:pt x="4399" y="21457"/>
                  <a:pt x="4358" y="21457"/>
                </a:cubicBezTo>
                <a:close/>
                <a:moveTo>
                  <a:pt x="10139" y="21641"/>
                </a:moveTo>
                <a:cubicBezTo>
                  <a:pt x="10191" y="21662"/>
                  <a:pt x="10201" y="21569"/>
                  <a:pt x="10170" y="21559"/>
                </a:cubicBezTo>
                <a:cubicBezTo>
                  <a:pt x="10170" y="21600"/>
                  <a:pt x="10139" y="21600"/>
                  <a:pt x="10139" y="21641"/>
                </a:cubicBezTo>
                <a:close/>
                <a:moveTo>
                  <a:pt x="10139" y="22123"/>
                </a:moveTo>
                <a:cubicBezTo>
                  <a:pt x="10078" y="22143"/>
                  <a:pt x="10109" y="22051"/>
                  <a:pt x="10057" y="22061"/>
                </a:cubicBezTo>
                <a:cubicBezTo>
                  <a:pt x="10047" y="22113"/>
                  <a:pt x="10057" y="22164"/>
                  <a:pt x="10088" y="22205"/>
                </a:cubicBezTo>
                <a:cubicBezTo>
                  <a:pt x="10129" y="22195"/>
                  <a:pt x="10150" y="22174"/>
                  <a:pt x="10139" y="22113"/>
                </a:cubicBezTo>
                <a:close/>
                <a:moveTo>
                  <a:pt x="4870" y="22379"/>
                </a:moveTo>
                <a:cubicBezTo>
                  <a:pt x="4870" y="22441"/>
                  <a:pt x="4798" y="22574"/>
                  <a:pt x="4870" y="22635"/>
                </a:cubicBezTo>
                <a:cubicBezTo>
                  <a:pt x="4870" y="22543"/>
                  <a:pt x="4942" y="22400"/>
                  <a:pt x="4870" y="22369"/>
                </a:cubicBezTo>
                <a:close/>
                <a:moveTo>
                  <a:pt x="10970" y="22430"/>
                </a:moveTo>
                <a:cubicBezTo>
                  <a:pt x="10898" y="22410"/>
                  <a:pt x="10714" y="22389"/>
                  <a:pt x="10673" y="22441"/>
                </a:cubicBezTo>
                <a:cubicBezTo>
                  <a:pt x="10683" y="22441"/>
                  <a:pt x="10693" y="22461"/>
                  <a:pt x="10683" y="22471"/>
                </a:cubicBezTo>
                <a:cubicBezTo>
                  <a:pt x="10775" y="22420"/>
                  <a:pt x="10919" y="22471"/>
                  <a:pt x="10970" y="22430"/>
                </a:cubicBezTo>
                <a:close/>
                <a:moveTo>
                  <a:pt x="14312" y="22492"/>
                </a:moveTo>
                <a:cubicBezTo>
                  <a:pt x="14261" y="22430"/>
                  <a:pt x="14056" y="22420"/>
                  <a:pt x="13922" y="22430"/>
                </a:cubicBezTo>
                <a:cubicBezTo>
                  <a:pt x="13922" y="22461"/>
                  <a:pt x="13922" y="22482"/>
                  <a:pt x="13943" y="22492"/>
                </a:cubicBezTo>
                <a:cubicBezTo>
                  <a:pt x="13974" y="22492"/>
                  <a:pt x="13943" y="22441"/>
                  <a:pt x="13994" y="22441"/>
                </a:cubicBezTo>
                <a:cubicBezTo>
                  <a:pt x="14056" y="22523"/>
                  <a:pt x="14261" y="22471"/>
                  <a:pt x="14312" y="22482"/>
                </a:cubicBezTo>
                <a:close/>
                <a:moveTo>
                  <a:pt x="13471" y="22471"/>
                </a:moveTo>
                <a:cubicBezTo>
                  <a:pt x="13420" y="22420"/>
                  <a:pt x="13440" y="22523"/>
                  <a:pt x="13471" y="22471"/>
                </a:cubicBezTo>
                <a:close/>
                <a:moveTo>
                  <a:pt x="13604" y="22471"/>
                </a:moveTo>
                <a:lnTo>
                  <a:pt x="13604" y="22512"/>
                </a:lnTo>
                <a:cubicBezTo>
                  <a:pt x="13676" y="22543"/>
                  <a:pt x="13799" y="22523"/>
                  <a:pt x="13779" y="22461"/>
                </a:cubicBezTo>
                <a:cubicBezTo>
                  <a:pt x="13758" y="22482"/>
                  <a:pt x="13635" y="22430"/>
                  <a:pt x="13594" y="22471"/>
                </a:cubicBezTo>
                <a:close/>
                <a:moveTo>
                  <a:pt x="8715" y="22759"/>
                </a:moveTo>
                <a:cubicBezTo>
                  <a:pt x="9094" y="22676"/>
                  <a:pt x="8632" y="22389"/>
                  <a:pt x="8715" y="22759"/>
                </a:cubicBezTo>
                <a:close/>
                <a:moveTo>
                  <a:pt x="8591" y="22728"/>
                </a:moveTo>
                <a:cubicBezTo>
                  <a:pt x="8561" y="22697"/>
                  <a:pt x="8550" y="22748"/>
                  <a:pt x="8499" y="22738"/>
                </a:cubicBezTo>
                <a:cubicBezTo>
                  <a:pt x="8479" y="22646"/>
                  <a:pt x="8335" y="22533"/>
                  <a:pt x="8284" y="22666"/>
                </a:cubicBezTo>
                <a:cubicBezTo>
                  <a:pt x="8304" y="22707"/>
                  <a:pt x="8427" y="22656"/>
                  <a:pt x="8438" y="22707"/>
                </a:cubicBezTo>
                <a:cubicBezTo>
                  <a:pt x="8438" y="22769"/>
                  <a:pt x="8397" y="22769"/>
                  <a:pt x="8407" y="22820"/>
                </a:cubicBezTo>
                <a:cubicBezTo>
                  <a:pt x="8448" y="22892"/>
                  <a:pt x="8550" y="22861"/>
                  <a:pt x="8602" y="22820"/>
                </a:cubicBezTo>
                <a:cubicBezTo>
                  <a:pt x="8602" y="22779"/>
                  <a:pt x="8612" y="22738"/>
                  <a:pt x="8591" y="22718"/>
                </a:cubicBezTo>
                <a:close/>
                <a:moveTo>
                  <a:pt x="9740" y="22923"/>
                </a:moveTo>
                <a:cubicBezTo>
                  <a:pt x="9740" y="22861"/>
                  <a:pt x="9770" y="22851"/>
                  <a:pt x="9770" y="22789"/>
                </a:cubicBezTo>
                <a:cubicBezTo>
                  <a:pt x="9545" y="22769"/>
                  <a:pt x="9401" y="22635"/>
                  <a:pt x="9207" y="22656"/>
                </a:cubicBezTo>
                <a:cubicBezTo>
                  <a:pt x="9145" y="22851"/>
                  <a:pt x="9278" y="22953"/>
                  <a:pt x="9494" y="22943"/>
                </a:cubicBezTo>
                <a:cubicBezTo>
                  <a:pt x="9535" y="22933"/>
                  <a:pt x="9524" y="22861"/>
                  <a:pt x="9586" y="22861"/>
                </a:cubicBezTo>
                <a:cubicBezTo>
                  <a:pt x="9647" y="22861"/>
                  <a:pt x="9647" y="22943"/>
                  <a:pt x="9740" y="22912"/>
                </a:cubicBezTo>
                <a:close/>
                <a:moveTo>
                  <a:pt x="14322" y="22697"/>
                </a:moveTo>
                <a:cubicBezTo>
                  <a:pt x="14322" y="22800"/>
                  <a:pt x="14281" y="22861"/>
                  <a:pt x="14281" y="22953"/>
                </a:cubicBezTo>
                <a:cubicBezTo>
                  <a:pt x="14332" y="22923"/>
                  <a:pt x="14363" y="22728"/>
                  <a:pt x="14322" y="22697"/>
                </a:cubicBezTo>
                <a:close/>
                <a:moveTo>
                  <a:pt x="9043" y="22964"/>
                </a:moveTo>
                <a:cubicBezTo>
                  <a:pt x="9043" y="22953"/>
                  <a:pt x="9043" y="22943"/>
                  <a:pt x="9053" y="22943"/>
                </a:cubicBezTo>
                <a:cubicBezTo>
                  <a:pt x="8930" y="22625"/>
                  <a:pt x="8612" y="23005"/>
                  <a:pt x="9032" y="22974"/>
                </a:cubicBezTo>
                <a:close/>
                <a:moveTo>
                  <a:pt x="7761" y="23035"/>
                </a:moveTo>
                <a:cubicBezTo>
                  <a:pt x="7812" y="23025"/>
                  <a:pt x="7812" y="23076"/>
                  <a:pt x="7864" y="23066"/>
                </a:cubicBezTo>
                <a:cubicBezTo>
                  <a:pt x="7884" y="22974"/>
                  <a:pt x="7976" y="22953"/>
                  <a:pt x="7997" y="22861"/>
                </a:cubicBezTo>
                <a:cubicBezTo>
                  <a:pt x="7874" y="22841"/>
                  <a:pt x="7782" y="22943"/>
                  <a:pt x="7751" y="23046"/>
                </a:cubicBezTo>
                <a:close/>
                <a:moveTo>
                  <a:pt x="10150" y="22964"/>
                </a:moveTo>
                <a:cubicBezTo>
                  <a:pt x="10150" y="22984"/>
                  <a:pt x="10150" y="23005"/>
                  <a:pt x="10160" y="23015"/>
                </a:cubicBezTo>
                <a:cubicBezTo>
                  <a:pt x="10180" y="23015"/>
                  <a:pt x="10191" y="22953"/>
                  <a:pt x="10139" y="22974"/>
                </a:cubicBezTo>
                <a:close/>
                <a:moveTo>
                  <a:pt x="9043" y="23302"/>
                </a:moveTo>
                <a:cubicBezTo>
                  <a:pt x="8950" y="23322"/>
                  <a:pt x="8920" y="23394"/>
                  <a:pt x="8858" y="23435"/>
                </a:cubicBezTo>
                <a:cubicBezTo>
                  <a:pt x="8930" y="23435"/>
                  <a:pt x="9084" y="23435"/>
                  <a:pt x="9032" y="23312"/>
                </a:cubicBezTo>
                <a:close/>
                <a:moveTo>
                  <a:pt x="9299" y="23374"/>
                </a:moveTo>
                <a:cubicBezTo>
                  <a:pt x="9299" y="23394"/>
                  <a:pt x="9278" y="23394"/>
                  <a:pt x="9289" y="23415"/>
                </a:cubicBezTo>
                <a:cubicBezTo>
                  <a:pt x="9309" y="23445"/>
                  <a:pt x="9319" y="23374"/>
                  <a:pt x="9289" y="23384"/>
                </a:cubicBezTo>
                <a:close/>
                <a:moveTo>
                  <a:pt x="8848" y="23435"/>
                </a:moveTo>
                <a:cubicBezTo>
                  <a:pt x="8848" y="23404"/>
                  <a:pt x="8797" y="23435"/>
                  <a:pt x="8797" y="23445"/>
                </a:cubicBezTo>
                <a:cubicBezTo>
                  <a:pt x="8817" y="23435"/>
                  <a:pt x="8848" y="23497"/>
                  <a:pt x="8838" y="23435"/>
                </a:cubicBezTo>
                <a:close/>
                <a:moveTo>
                  <a:pt x="8991" y="23456"/>
                </a:moveTo>
                <a:cubicBezTo>
                  <a:pt x="8991" y="23497"/>
                  <a:pt x="8971" y="23507"/>
                  <a:pt x="8961" y="23527"/>
                </a:cubicBezTo>
                <a:lnTo>
                  <a:pt x="9043" y="23527"/>
                </a:lnTo>
                <a:cubicBezTo>
                  <a:pt x="9043" y="23486"/>
                  <a:pt x="9022" y="23466"/>
                  <a:pt x="8981" y="23466"/>
                </a:cubicBezTo>
                <a:close/>
                <a:moveTo>
                  <a:pt x="14127" y="23773"/>
                </a:moveTo>
                <a:cubicBezTo>
                  <a:pt x="14148" y="23681"/>
                  <a:pt x="14240" y="23538"/>
                  <a:pt x="14179" y="23456"/>
                </a:cubicBezTo>
                <a:cubicBezTo>
                  <a:pt x="14097" y="23497"/>
                  <a:pt x="14066" y="23712"/>
                  <a:pt x="14117" y="23773"/>
                </a:cubicBezTo>
                <a:close/>
                <a:moveTo>
                  <a:pt x="8674" y="23558"/>
                </a:moveTo>
                <a:cubicBezTo>
                  <a:pt x="8674" y="23579"/>
                  <a:pt x="8674" y="23609"/>
                  <a:pt x="8684" y="23620"/>
                </a:cubicBezTo>
                <a:cubicBezTo>
                  <a:pt x="8684" y="23599"/>
                  <a:pt x="8684" y="23568"/>
                  <a:pt x="8663" y="23558"/>
                </a:cubicBezTo>
                <a:close/>
                <a:moveTo>
                  <a:pt x="8950" y="23691"/>
                </a:moveTo>
                <a:cubicBezTo>
                  <a:pt x="8950" y="23722"/>
                  <a:pt x="8971" y="23763"/>
                  <a:pt x="8991" y="23804"/>
                </a:cubicBezTo>
                <a:cubicBezTo>
                  <a:pt x="9135" y="23804"/>
                  <a:pt x="9043" y="23589"/>
                  <a:pt x="8940" y="23691"/>
                </a:cubicBezTo>
                <a:close/>
                <a:moveTo>
                  <a:pt x="9832" y="23702"/>
                </a:moveTo>
                <a:cubicBezTo>
                  <a:pt x="9781" y="23763"/>
                  <a:pt x="9914" y="23722"/>
                  <a:pt x="9832" y="23702"/>
                </a:cubicBezTo>
                <a:close/>
                <a:moveTo>
                  <a:pt x="9945" y="23814"/>
                </a:moveTo>
                <a:close/>
                <a:moveTo>
                  <a:pt x="11411" y="23866"/>
                </a:moveTo>
                <a:close/>
                <a:moveTo>
                  <a:pt x="6613" y="23896"/>
                </a:moveTo>
                <a:cubicBezTo>
                  <a:pt x="6562" y="23948"/>
                  <a:pt x="6408" y="23917"/>
                  <a:pt x="6398" y="24009"/>
                </a:cubicBezTo>
                <a:cubicBezTo>
                  <a:pt x="6469" y="24050"/>
                  <a:pt x="6674" y="23968"/>
                  <a:pt x="6603" y="23896"/>
                </a:cubicBezTo>
                <a:close/>
                <a:moveTo>
                  <a:pt x="7505" y="23927"/>
                </a:moveTo>
                <a:cubicBezTo>
                  <a:pt x="7556" y="23968"/>
                  <a:pt x="7546" y="23876"/>
                  <a:pt x="7505" y="23927"/>
                </a:cubicBezTo>
                <a:close/>
                <a:moveTo>
                  <a:pt x="7454" y="23958"/>
                </a:moveTo>
                <a:cubicBezTo>
                  <a:pt x="7474" y="23958"/>
                  <a:pt x="7505" y="23958"/>
                  <a:pt x="7505" y="23937"/>
                </a:cubicBezTo>
                <a:cubicBezTo>
                  <a:pt x="7474" y="23927"/>
                  <a:pt x="7443" y="23927"/>
                  <a:pt x="7443" y="23958"/>
                </a:cubicBezTo>
                <a:close/>
                <a:moveTo>
                  <a:pt x="8848" y="23958"/>
                </a:moveTo>
                <a:cubicBezTo>
                  <a:pt x="8858" y="23999"/>
                  <a:pt x="8848" y="24040"/>
                  <a:pt x="8838" y="24081"/>
                </a:cubicBezTo>
                <a:cubicBezTo>
                  <a:pt x="8899" y="24081"/>
                  <a:pt x="8920" y="23968"/>
                  <a:pt x="8838" y="23958"/>
                </a:cubicBezTo>
                <a:close/>
                <a:moveTo>
                  <a:pt x="7351" y="23978"/>
                </a:moveTo>
                <a:cubicBezTo>
                  <a:pt x="7433" y="23999"/>
                  <a:pt x="7372" y="23937"/>
                  <a:pt x="7351" y="23978"/>
                </a:cubicBezTo>
                <a:close/>
                <a:moveTo>
                  <a:pt x="11185" y="23999"/>
                </a:moveTo>
                <a:cubicBezTo>
                  <a:pt x="11185" y="24050"/>
                  <a:pt x="11206" y="24091"/>
                  <a:pt x="11257" y="24091"/>
                </a:cubicBezTo>
                <a:cubicBezTo>
                  <a:pt x="11257" y="24040"/>
                  <a:pt x="11277" y="24030"/>
                  <a:pt x="11257" y="23978"/>
                </a:cubicBezTo>
                <a:cubicBezTo>
                  <a:pt x="11226" y="23978"/>
                  <a:pt x="11206" y="23978"/>
                  <a:pt x="11175" y="23999"/>
                </a:cubicBezTo>
                <a:close/>
                <a:moveTo>
                  <a:pt x="7126" y="24050"/>
                </a:moveTo>
                <a:close/>
                <a:moveTo>
                  <a:pt x="7105" y="24050"/>
                </a:moveTo>
                <a:cubicBezTo>
                  <a:pt x="7064" y="24050"/>
                  <a:pt x="7033" y="24060"/>
                  <a:pt x="7013" y="24091"/>
                </a:cubicBezTo>
                <a:cubicBezTo>
                  <a:pt x="7033" y="24081"/>
                  <a:pt x="7085" y="24091"/>
                  <a:pt x="7095" y="24050"/>
                </a:cubicBezTo>
                <a:close/>
                <a:moveTo>
                  <a:pt x="6879" y="24081"/>
                </a:moveTo>
                <a:cubicBezTo>
                  <a:pt x="6869" y="24142"/>
                  <a:pt x="6900" y="24163"/>
                  <a:pt x="6920" y="24194"/>
                </a:cubicBezTo>
                <a:cubicBezTo>
                  <a:pt x="6951" y="24183"/>
                  <a:pt x="6951" y="24142"/>
                  <a:pt x="6951" y="24091"/>
                </a:cubicBezTo>
                <a:cubicBezTo>
                  <a:pt x="6920" y="24101"/>
                  <a:pt x="6890" y="24101"/>
                  <a:pt x="6869" y="24081"/>
                </a:cubicBezTo>
                <a:close/>
                <a:moveTo>
                  <a:pt x="10119" y="24112"/>
                </a:moveTo>
                <a:cubicBezTo>
                  <a:pt x="10119" y="24173"/>
                  <a:pt x="10180" y="24173"/>
                  <a:pt x="10221" y="24153"/>
                </a:cubicBezTo>
                <a:cubicBezTo>
                  <a:pt x="10211" y="24091"/>
                  <a:pt x="10160" y="24091"/>
                  <a:pt x="10109" y="24112"/>
                </a:cubicBezTo>
                <a:close/>
                <a:moveTo>
                  <a:pt x="8561" y="24265"/>
                </a:moveTo>
                <a:cubicBezTo>
                  <a:pt x="8602" y="24265"/>
                  <a:pt x="8602" y="24214"/>
                  <a:pt x="8622" y="24194"/>
                </a:cubicBezTo>
                <a:cubicBezTo>
                  <a:pt x="8561" y="24194"/>
                  <a:pt x="8520" y="24235"/>
                  <a:pt x="8550" y="24265"/>
                </a:cubicBezTo>
                <a:close/>
                <a:moveTo>
                  <a:pt x="11944" y="24224"/>
                </a:moveTo>
                <a:cubicBezTo>
                  <a:pt x="11995" y="24337"/>
                  <a:pt x="12026" y="24450"/>
                  <a:pt x="12036" y="24573"/>
                </a:cubicBezTo>
                <a:cubicBezTo>
                  <a:pt x="12036" y="24522"/>
                  <a:pt x="12056" y="24542"/>
                  <a:pt x="12098" y="24542"/>
                </a:cubicBezTo>
                <a:cubicBezTo>
                  <a:pt x="12098" y="24604"/>
                  <a:pt x="12108" y="24655"/>
                  <a:pt x="12128" y="24717"/>
                </a:cubicBezTo>
                <a:cubicBezTo>
                  <a:pt x="12159" y="24932"/>
                  <a:pt x="12149" y="24717"/>
                  <a:pt x="12169" y="24532"/>
                </a:cubicBezTo>
                <a:cubicBezTo>
                  <a:pt x="12036" y="24481"/>
                  <a:pt x="12056" y="24214"/>
                  <a:pt x="11933" y="24224"/>
                </a:cubicBezTo>
                <a:close/>
                <a:moveTo>
                  <a:pt x="1405" y="24778"/>
                </a:moveTo>
                <a:cubicBezTo>
                  <a:pt x="1446" y="24829"/>
                  <a:pt x="1426" y="24737"/>
                  <a:pt x="1405" y="24778"/>
                </a:cubicBezTo>
                <a:close/>
                <a:moveTo>
                  <a:pt x="11462" y="24993"/>
                </a:moveTo>
                <a:cubicBezTo>
                  <a:pt x="11462" y="25014"/>
                  <a:pt x="11452" y="25065"/>
                  <a:pt x="11493" y="25045"/>
                </a:cubicBezTo>
                <a:cubicBezTo>
                  <a:pt x="11493" y="25024"/>
                  <a:pt x="11482" y="25004"/>
                  <a:pt x="11462" y="24993"/>
                </a:cubicBezTo>
                <a:close/>
                <a:moveTo>
                  <a:pt x="7310" y="25024"/>
                </a:moveTo>
                <a:lnTo>
                  <a:pt x="7310" y="25045"/>
                </a:lnTo>
                <a:lnTo>
                  <a:pt x="7351" y="25045"/>
                </a:lnTo>
                <a:cubicBezTo>
                  <a:pt x="7341" y="25024"/>
                  <a:pt x="7331" y="25014"/>
                  <a:pt x="7300" y="25024"/>
                </a:cubicBezTo>
                <a:close/>
                <a:moveTo>
                  <a:pt x="11257" y="25096"/>
                </a:moveTo>
                <a:cubicBezTo>
                  <a:pt x="11236" y="25045"/>
                  <a:pt x="11134" y="25086"/>
                  <a:pt x="11154" y="25157"/>
                </a:cubicBezTo>
                <a:cubicBezTo>
                  <a:pt x="11206" y="25157"/>
                  <a:pt x="11236" y="25137"/>
                  <a:pt x="11247" y="25096"/>
                </a:cubicBezTo>
                <a:close/>
                <a:moveTo>
                  <a:pt x="5813" y="25178"/>
                </a:moveTo>
                <a:cubicBezTo>
                  <a:pt x="5988" y="25168"/>
                  <a:pt x="6070" y="25393"/>
                  <a:pt x="6244" y="25383"/>
                </a:cubicBezTo>
                <a:cubicBezTo>
                  <a:pt x="6172" y="25393"/>
                  <a:pt x="6100" y="25414"/>
                  <a:pt x="6090" y="25444"/>
                </a:cubicBezTo>
                <a:cubicBezTo>
                  <a:pt x="6264" y="25465"/>
                  <a:pt x="6439" y="25465"/>
                  <a:pt x="6603" y="25424"/>
                </a:cubicBezTo>
                <a:cubicBezTo>
                  <a:pt x="6223" y="25424"/>
                  <a:pt x="6080" y="25127"/>
                  <a:pt x="5783" y="25106"/>
                </a:cubicBezTo>
                <a:cubicBezTo>
                  <a:pt x="5762" y="25147"/>
                  <a:pt x="5813" y="25137"/>
                  <a:pt x="5803" y="25178"/>
                </a:cubicBezTo>
                <a:close/>
                <a:moveTo>
                  <a:pt x="13266" y="25291"/>
                </a:moveTo>
                <a:cubicBezTo>
                  <a:pt x="13307" y="25301"/>
                  <a:pt x="13328" y="25239"/>
                  <a:pt x="13297" y="25229"/>
                </a:cubicBezTo>
                <a:cubicBezTo>
                  <a:pt x="13287" y="25250"/>
                  <a:pt x="13266" y="25260"/>
                  <a:pt x="13266" y="25291"/>
                </a:cubicBezTo>
                <a:close/>
                <a:moveTo>
                  <a:pt x="5383" y="25516"/>
                </a:moveTo>
                <a:cubicBezTo>
                  <a:pt x="5608" y="25526"/>
                  <a:pt x="5834" y="25496"/>
                  <a:pt x="6059" y="25434"/>
                </a:cubicBezTo>
                <a:cubicBezTo>
                  <a:pt x="5885" y="25403"/>
                  <a:pt x="5526" y="25424"/>
                  <a:pt x="5383" y="25516"/>
                </a:cubicBezTo>
                <a:close/>
                <a:moveTo>
                  <a:pt x="7054" y="25567"/>
                </a:moveTo>
                <a:cubicBezTo>
                  <a:pt x="6910" y="25547"/>
                  <a:pt x="6797" y="25383"/>
                  <a:pt x="6623" y="25434"/>
                </a:cubicBezTo>
                <a:cubicBezTo>
                  <a:pt x="6910" y="25588"/>
                  <a:pt x="7197" y="25608"/>
                  <a:pt x="7454" y="25701"/>
                </a:cubicBezTo>
                <a:cubicBezTo>
                  <a:pt x="7372" y="25465"/>
                  <a:pt x="7218" y="25578"/>
                  <a:pt x="7054" y="25557"/>
                </a:cubicBezTo>
                <a:close/>
                <a:moveTo>
                  <a:pt x="7935" y="25742"/>
                </a:moveTo>
                <a:cubicBezTo>
                  <a:pt x="7966" y="25680"/>
                  <a:pt x="7946" y="25588"/>
                  <a:pt x="7874" y="25588"/>
                </a:cubicBezTo>
                <a:cubicBezTo>
                  <a:pt x="7864" y="25649"/>
                  <a:pt x="7884" y="25701"/>
                  <a:pt x="7935" y="25742"/>
                </a:cubicBezTo>
                <a:close/>
                <a:moveTo>
                  <a:pt x="8202" y="25670"/>
                </a:moveTo>
                <a:cubicBezTo>
                  <a:pt x="8192" y="25721"/>
                  <a:pt x="8284" y="25731"/>
                  <a:pt x="8294" y="25711"/>
                </a:cubicBezTo>
                <a:cubicBezTo>
                  <a:pt x="8274" y="25711"/>
                  <a:pt x="8284" y="25680"/>
                  <a:pt x="8294" y="25670"/>
                </a:cubicBezTo>
                <a:close/>
                <a:moveTo>
                  <a:pt x="7454" y="25731"/>
                </a:moveTo>
                <a:cubicBezTo>
                  <a:pt x="7495" y="25783"/>
                  <a:pt x="7474" y="25680"/>
                  <a:pt x="7454" y="25731"/>
                </a:cubicBezTo>
                <a:close/>
                <a:moveTo>
                  <a:pt x="7505" y="25783"/>
                </a:moveTo>
                <a:cubicBezTo>
                  <a:pt x="7566" y="25906"/>
                  <a:pt x="7659" y="26008"/>
                  <a:pt x="7782" y="26070"/>
                </a:cubicBezTo>
                <a:cubicBezTo>
                  <a:pt x="7679" y="25988"/>
                  <a:pt x="7618" y="25793"/>
                  <a:pt x="7495" y="25772"/>
                </a:cubicBezTo>
                <a:close/>
                <a:moveTo>
                  <a:pt x="12128" y="25813"/>
                </a:moveTo>
                <a:cubicBezTo>
                  <a:pt x="12169" y="25875"/>
                  <a:pt x="12149" y="25772"/>
                  <a:pt x="12128" y="25813"/>
                </a:cubicBezTo>
                <a:close/>
                <a:moveTo>
                  <a:pt x="2584" y="26080"/>
                </a:moveTo>
                <a:cubicBezTo>
                  <a:pt x="2758" y="26059"/>
                  <a:pt x="2943" y="26059"/>
                  <a:pt x="3035" y="25957"/>
                </a:cubicBezTo>
                <a:cubicBezTo>
                  <a:pt x="2871" y="25926"/>
                  <a:pt x="2707" y="25967"/>
                  <a:pt x="2584" y="26080"/>
                </a:cubicBezTo>
                <a:close/>
                <a:moveTo>
                  <a:pt x="7782" y="26100"/>
                </a:moveTo>
                <a:cubicBezTo>
                  <a:pt x="7812" y="26141"/>
                  <a:pt x="7782" y="26162"/>
                  <a:pt x="7823" y="26193"/>
                </a:cubicBezTo>
                <a:cubicBezTo>
                  <a:pt x="7853" y="26152"/>
                  <a:pt x="7812" y="26111"/>
                  <a:pt x="7782" y="26090"/>
                </a:cubicBezTo>
                <a:close/>
                <a:moveTo>
                  <a:pt x="2164" y="26223"/>
                </a:moveTo>
                <a:cubicBezTo>
                  <a:pt x="2215" y="26203"/>
                  <a:pt x="2297" y="26223"/>
                  <a:pt x="2297" y="26152"/>
                </a:cubicBezTo>
                <a:cubicBezTo>
                  <a:pt x="2256" y="26172"/>
                  <a:pt x="2195" y="26172"/>
                  <a:pt x="2154" y="26193"/>
                </a:cubicBezTo>
                <a:cubicBezTo>
                  <a:pt x="2164" y="26193"/>
                  <a:pt x="2164" y="26203"/>
                  <a:pt x="2164" y="26213"/>
                </a:cubicBezTo>
                <a:close/>
                <a:moveTo>
                  <a:pt x="7905" y="26285"/>
                </a:moveTo>
                <a:cubicBezTo>
                  <a:pt x="7853" y="26285"/>
                  <a:pt x="7884" y="26193"/>
                  <a:pt x="7833" y="26182"/>
                </a:cubicBezTo>
                <a:cubicBezTo>
                  <a:pt x="7802" y="26203"/>
                  <a:pt x="7874" y="26306"/>
                  <a:pt x="7905" y="26275"/>
                </a:cubicBezTo>
                <a:close/>
                <a:moveTo>
                  <a:pt x="954" y="26234"/>
                </a:moveTo>
                <a:lnTo>
                  <a:pt x="954" y="26264"/>
                </a:lnTo>
                <a:lnTo>
                  <a:pt x="964" y="26264"/>
                </a:lnTo>
                <a:cubicBezTo>
                  <a:pt x="964" y="26244"/>
                  <a:pt x="1005" y="26264"/>
                  <a:pt x="1005" y="26234"/>
                </a:cubicBezTo>
                <a:close/>
                <a:moveTo>
                  <a:pt x="8028" y="26234"/>
                </a:moveTo>
                <a:cubicBezTo>
                  <a:pt x="8028" y="26264"/>
                  <a:pt x="7997" y="26275"/>
                  <a:pt x="8007" y="26326"/>
                </a:cubicBezTo>
                <a:cubicBezTo>
                  <a:pt x="8038" y="26326"/>
                  <a:pt x="8058" y="26244"/>
                  <a:pt x="8028" y="26234"/>
                </a:cubicBezTo>
                <a:close/>
                <a:moveTo>
                  <a:pt x="1805" y="26326"/>
                </a:moveTo>
                <a:cubicBezTo>
                  <a:pt x="1877" y="26336"/>
                  <a:pt x="1887" y="26285"/>
                  <a:pt x="1959" y="26295"/>
                </a:cubicBezTo>
                <a:cubicBezTo>
                  <a:pt x="1928" y="26223"/>
                  <a:pt x="1815" y="26285"/>
                  <a:pt x="1805" y="26316"/>
                </a:cubicBezTo>
                <a:close/>
                <a:moveTo>
                  <a:pt x="1231" y="26306"/>
                </a:moveTo>
                <a:close/>
                <a:moveTo>
                  <a:pt x="1282" y="26306"/>
                </a:moveTo>
                <a:close/>
                <a:moveTo>
                  <a:pt x="2584" y="26306"/>
                </a:moveTo>
                <a:cubicBezTo>
                  <a:pt x="2656" y="26418"/>
                  <a:pt x="2799" y="26459"/>
                  <a:pt x="2912" y="26398"/>
                </a:cubicBezTo>
                <a:cubicBezTo>
                  <a:pt x="2810" y="26347"/>
                  <a:pt x="2697" y="26316"/>
                  <a:pt x="2584" y="26306"/>
                </a:cubicBezTo>
                <a:close/>
                <a:moveTo>
                  <a:pt x="7905" y="26367"/>
                </a:moveTo>
                <a:cubicBezTo>
                  <a:pt x="7935" y="26367"/>
                  <a:pt x="7925" y="26408"/>
                  <a:pt x="7946" y="26408"/>
                </a:cubicBezTo>
                <a:cubicBezTo>
                  <a:pt x="7966" y="26357"/>
                  <a:pt x="7915" y="26316"/>
                  <a:pt x="7905" y="26357"/>
                </a:cubicBezTo>
                <a:close/>
                <a:moveTo>
                  <a:pt x="14148" y="26367"/>
                </a:moveTo>
                <a:cubicBezTo>
                  <a:pt x="14199" y="26377"/>
                  <a:pt x="14148" y="26326"/>
                  <a:pt x="14148" y="26367"/>
                </a:cubicBezTo>
                <a:close/>
                <a:moveTo>
                  <a:pt x="14414" y="26347"/>
                </a:moveTo>
                <a:cubicBezTo>
                  <a:pt x="14414" y="26388"/>
                  <a:pt x="14414" y="26418"/>
                  <a:pt x="14445" y="26418"/>
                </a:cubicBezTo>
                <a:cubicBezTo>
                  <a:pt x="14435" y="26377"/>
                  <a:pt x="14435" y="26347"/>
                  <a:pt x="14414" y="26347"/>
                </a:cubicBezTo>
                <a:close/>
                <a:moveTo>
                  <a:pt x="9678" y="26572"/>
                </a:moveTo>
                <a:cubicBezTo>
                  <a:pt x="9678" y="26593"/>
                  <a:pt x="9668" y="26593"/>
                  <a:pt x="9668" y="26613"/>
                </a:cubicBezTo>
                <a:cubicBezTo>
                  <a:pt x="9699" y="26644"/>
                  <a:pt x="9750" y="26705"/>
                  <a:pt x="9811" y="26664"/>
                </a:cubicBezTo>
                <a:cubicBezTo>
                  <a:pt x="9832" y="26562"/>
                  <a:pt x="9709" y="26552"/>
                  <a:pt x="9678" y="26572"/>
                </a:cubicBezTo>
                <a:close/>
                <a:moveTo>
                  <a:pt x="10919" y="26562"/>
                </a:moveTo>
                <a:cubicBezTo>
                  <a:pt x="10919" y="26582"/>
                  <a:pt x="10898" y="26582"/>
                  <a:pt x="10898" y="26603"/>
                </a:cubicBezTo>
                <a:cubicBezTo>
                  <a:pt x="10929" y="26613"/>
                  <a:pt x="10939" y="26541"/>
                  <a:pt x="10908" y="26552"/>
                </a:cubicBezTo>
                <a:close/>
                <a:moveTo>
                  <a:pt x="10098" y="26593"/>
                </a:moveTo>
                <a:cubicBezTo>
                  <a:pt x="10160" y="26603"/>
                  <a:pt x="10098" y="26552"/>
                  <a:pt x="10098" y="26593"/>
                </a:cubicBezTo>
                <a:close/>
                <a:moveTo>
                  <a:pt x="10970" y="26644"/>
                </a:moveTo>
                <a:cubicBezTo>
                  <a:pt x="11062" y="26644"/>
                  <a:pt x="10960" y="26531"/>
                  <a:pt x="10970" y="26644"/>
                </a:cubicBezTo>
                <a:close/>
                <a:moveTo>
                  <a:pt x="10303" y="26685"/>
                </a:moveTo>
                <a:cubicBezTo>
                  <a:pt x="10355" y="26695"/>
                  <a:pt x="10386" y="26736"/>
                  <a:pt x="10427" y="26685"/>
                </a:cubicBezTo>
                <a:cubicBezTo>
                  <a:pt x="10427" y="26603"/>
                  <a:pt x="10273" y="26572"/>
                  <a:pt x="10293" y="26675"/>
                </a:cubicBezTo>
                <a:close/>
                <a:moveTo>
                  <a:pt x="11072" y="26685"/>
                </a:moveTo>
                <a:cubicBezTo>
                  <a:pt x="11062" y="26675"/>
                  <a:pt x="11072" y="26654"/>
                  <a:pt x="11083" y="26644"/>
                </a:cubicBezTo>
                <a:cubicBezTo>
                  <a:pt x="11062" y="26634"/>
                  <a:pt x="11031" y="26623"/>
                  <a:pt x="11011" y="26634"/>
                </a:cubicBezTo>
                <a:cubicBezTo>
                  <a:pt x="11021" y="26654"/>
                  <a:pt x="11042" y="26675"/>
                  <a:pt x="11062" y="26675"/>
                </a:cubicBezTo>
                <a:close/>
                <a:moveTo>
                  <a:pt x="10867" y="26675"/>
                </a:moveTo>
                <a:cubicBezTo>
                  <a:pt x="10847" y="26695"/>
                  <a:pt x="10857" y="26726"/>
                  <a:pt x="10888" y="26746"/>
                </a:cubicBezTo>
                <a:cubicBezTo>
                  <a:pt x="10898" y="26726"/>
                  <a:pt x="10919" y="26654"/>
                  <a:pt x="10867" y="26664"/>
                </a:cubicBezTo>
                <a:close/>
                <a:moveTo>
                  <a:pt x="10139" y="26705"/>
                </a:moveTo>
                <a:cubicBezTo>
                  <a:pt x="10139" y="26736"/>
                  <a:pt x="10119" y="26736"/>
                  <a:pt x="10129" y="26777"/>
                </a:cubicBezTo>
                <a:cubicBezTo>
                  <a:pt x="10170" y="26767"/>
                  <a:pt x="10180" y="26695"/>
                  <a:pt x="10139" y="26695"/>
                </a:cubicBezTo>
                <a:close/>
                <a:moveTo>
                  <a:pt x="11349" y="26859"/>
                </a:moveTo>
                <a:cubicBezTo>
                  <a:pt x="11370" y="26859"/>
                  <a:pt x="11370" y="26900"/>
                  <a:pt x="11421" y="26880"/>
                </a:cubicBezTo>
                <a:lnTo>
                  <a:pt x="11421" y="26828"/>
                </a:lnTo>
                <a:cubicBezTo>
                  <a:pt x="11390" y="26828"/>
                  <a:pt x="11359" y="26828"/>
                  <a:pt x="11349" y="26849"/>
                </a:cubicBezTo>
                <a:close/>
                <a:moveTo>
                  <a:pt x="6408" y="26910"/>
                </a:moveTo>
                <a:cubicBezTo>
                  <a:pt x="6469" y="26921"/>
                  <a:pt x="6408" y="26869"/>
                  <a:pt x="6408" y="26910"/>
                </a:cubicBezTo>
                <a:close/>
                <a:moveTo>
                  <a:pt x="5752" y="26931"/>
                </a:moveTo>
                <a:cubicBezTo>
                  <a:pt x="5803" y="26941"/>
                  <a:pt x="5752" y="26880"/>
                  <a:pt x="5752" y="26931"/>
                </a:cubicBezTo>
                <a:close/>
                <a:moveTo>
                  <a:pt x="7874" y="27167"/>
                </a:moveTo>
                <a:cubicBezTo>
                  <a:pt x="7894" y="27167"/>
                  <a:pt x="7915" y="27156"/>
                  <a:pt x="7915" y="27136"/>
                </a:cubicBezTo>
                <a:cubicBezTo>
                  <a:pt x="7894" y="27126"/>
                  <a:pt x="7874" y="27126"/>
                  <a:pt x="7874" y="27156"/>
                </a:cubicBezTo>
                <a:close/>
                <a:moveTo>
                  <a:pt x="3025" y="27423"/>
                </a:moveTo>
                <a:cubicBezTo>
                  <a:pt x="3066" y="27423"/>
                  <a:pt x="3076" y="27402"/>
                  <a:pt x="3097" y="27382"/>
                </a:cubicBezTo>
                <a:cubicBezTo>
                  <a:pt x="3045" y="27361"/>
                  <a:pt x="3015" y="27361"/>
                  <a:pt x="3015" y="27413"/>
                </a:cubicBezTo>
                <a:close/>
                <a:moveTo>
                  <a:pt x="11636" y="27700"/>
                </a:moveTo>
                <a:cubicBezTo>
                  <a:pt x="11605" y="27730"/>
                  <a:pt x="11667" y="27802"/>
                  <a:pt x="11708" y="27751"/>
                </a:cubicBezTo>
                <a:cubicBezTo>
                  <a:pt x="11708" y="27720"/>
                  <a:pt x="11677" y="27710"/>
                  <a:pt x="11636" y="27700"/>
                </a:cubicBezTo>
                <a:close/>
                <a:moveTo>
                  <a:pt x="10898" y="27710"/>
                </a:moveTo>
                <a:cubicBezTo>
                  <a:pt x="10878" y="27730"/>
                  <a:pt x="10867" y="27802"/>
                  <a:pt x="10908" y="27802"/>
                </a:cubicBezTo>
                <a:cubicBezTo>
                  <a:pt x="10919" y="27771"/>
                  <a:pt x="10949" y="27761"/>
                  <a:pt x="10939" y="27710"/>
                </a:cubicBezTo>
                <a:close/>
                <a:moveTo>
                  <a:pt x="11021" y="27843"/>
                </a:moveTo>
                <a:cubicBezTo>
                  <a:pt x="11093" y="27853"/>
                  <a:pt x="11185" y="27905"/>
                  <a:pt x="11185" y="27802"/>
                </a:cubicBezTo>
                <a:cubicBezTo>
                  <a:pt x="11134" y="27802"/>
                  <a:pt x="11093" y="27771"/>
                  <a:pt x="11031" y="27771"/>
                </a:cubicBezTo>
                <a:cubicBezTo>
                  <a:pt x="11042" y="27812"/>
                  <a:pt x="11011" y="27802"/>
                  <a:pt x="11021" y="27843"/>
                </a:cubicBezTo>
                <a:close/>
                <a:moveTo>
                  <a:pt x="11513" y="27843"/>
                </a:moveTo>
                <a:lnTo>
                  <a:pt x="11513" y="27782"/>
                </a:lnTo>
                <a:cubicBezTo>
                  <a:pt x="11472" y="27782"/>
                  <a:pt x="11462" y="27853"/>
                  <a:pt x="11503" y="27843"/>
                </a:cubicBezTo>
                <a:close/>
                <a:moveTo>
                  <a:pt x="11749" y="27802"/>
                </a:moveTo>
                <a:lnTo>
                  <a:pt x="11749" y="27823"/>
                </a:lnTo>
                <a:lnTo>
                  <a:pt x="11790" y="27823"/>
                </a:lnTo>
                <a:cubicBezTo>
                  <a:pt x="11790" y="27802"/>
                  <a:pt x="11780" y="27802"/>
                  <a:pt x="11749" y="27802"/>
                </a:cubicBezTo>
                <a:close/>
                <a:moveTo>
                  <a:pt x="11236" y="27812"/>
                </a:moveTo>
                <a:cubicBezTo>
                  <a:pt x="11236" y="27833"/>
                  <a:pt x="11216" y="27833"/>
                  <a:pt x="11206" y="27853"/>
                </a:cubicBezTo>
                <a:cubicBezTo>
                  <a:pt x="11236" y="27874"/>
                  <a:pt x="11267" y="27823"/>
                  <a:pt x="11236" y="27812"/>
                </a:cubicBezTo>
                <a:close/>
                <a:moveTo>
                  <a:pt x="4163" y="27894"/>
                </a:moveTo>
                <a:cubicBezTo>
                  <a:pt x="4194" y="27884"/>
                  <a:pt x="4265" y="27925"/>
                  <a:pt x="4255" y="27874"/>
                </a:cubicBezTo>
                <a:cubicBezTo>
                  <a:pt x="4235" y="27853"/>
                  <a:pt x="4153" y="27864"/>
                  <a:pt x="4153" y="27905"/>
                </a:cubicBezTo>
                <a:close/>
                <a:moveTo>
                  <a:pt x="3753" y="27935"/>
                </a:moveTo>
                <a:cubicBezTo>
                  <a:pt x="3784" y="27935"/>
                  <a:pt x="3845" y="27956"/>
                  <a:pt x="3845" y="27925"/>
                </a:cubicBezTo>
                <a:cubicBezTo>
                  <a:pt x="3814" y="27905"/>
                  <a:pt x="3773" y="27905"/>
                  <a:pt x="3753" y="27946"/>
                </a:cubicBezTo>
                <a:close/>
                <a:moveTo>
                  <a:pt x="2072" y="27956"/>
                </a:moveTo>
                <a:cubicBezTo>
                  <a:pt x="2102" y="27956"/>
                  <a:pt x="2123" y="27956"/>
                  <a:pt x="2133" y="27925"/>
                </a:cubicBezTo>
                <a:cubicBezTo>
                  <a:pt x="2102" y="27935"/>
                  <a:pt x="2051" y="27915"/>
                  <a:pt x="2072" y="27956"/>
                </a:cubicBezTo>
                <a:close/>
                <a:moveTo>
                  <a:pt x="2922" y="27935"/>
                </a:moveTo>
                <a:cubicBezTo>
                  <a:pt x="2922" y="27966"/>
                  <a:pt x="2912" y="27935"/>
                  <a:pt x="2881" y="27935"/>
                </a:cubicBezTo>
                <a:lnTo>
                  <a:pt x="2881" y="27987"/>
                </a:lnTo>
                <a:cubicBezTo>
                  <a:pt x="2922" y="28007"/>
                  <a:pt x="2963" y="27956"/>
                  <a:pt x="2922" y="27946"/>
                </a:cubicBezTo>
                <a:close/>
                <a:moveTo>
                  <a:pt x="1733" y="27966"/>
                </a:moveTo>
                <a:cubicBezTo>
                  <a:pt x="1795" y="27976"/>
                  <a:pt x="1733" y="27925"/>
                  <a:pt x="1733" y="27966"/>
                </a:cubicBezTo>
                <a:close/>
                <a:moveTo>
                  <a:pt x="2953" y="27966"/>
                </a:moveTo>
                <a:cubicBezTo>
                  <a:pt x="3015" y="27976"/>
                  <a:pt x="2953" y="27925"/>
                  <a:pt x="2953" y="27966"/>
                </a:cubicBezTo>
                <a:close/>
                <a:moveTo>
                  <a:pt x="3373" y="27987"/>
                </a:moveTo>
                <a:cubicBezTo>
                  <a:pt x="3394" y="27987"/>
                  <a:pt x="3414" y="27976"/>
                  <a:pt x="3414" y="27956"/>
                </a:cubicBezTo>
                <a:cubicBezTo>
                  <a:pt x="3394" y="27946"/>
                  <a:pt x="3373" y="27966"/>
                  <a:pt x="3373" y="27987"/>
                </a:cubicBezTo>
                <a:close/>
                <a:moveTo>
                  <a:pt x="1446" y="27987"/>
                </a:moveTo>
                <a:close/>
                <a:moveTo>
                  <a:pt x="1446" y="27987"/>
                </a:moveTo>
                <a:close/>
                <a:moveTo>
                  <a:pt x="11657" y="28161"/>
                </a:moveTo>
                <a:cubicBezTo>
                  <a:pt x="11626" y="28120"/>
                  <a:pt x="11575" y="28100"/>
                  <a:pt x="11534" y="28110"/>
                </a:cubicBezTo>
                <a:cubicBezTo>
                  <a:pt x="11534" y="28130"/>
                  <a:pt x="11503" y="28141"/>
                  <a:pt x="11503" y="28182"/>
                </a:cubicBezTo>
                <a:cubicBezTo>
                  <a:pt x="11554" y="28182"/>
                  <a:pt x="11575" y="28233"/>
                  <a:pt x="11636" y="28223"/>
                </a:cubicBezTo>
                <a:cubicBezTo>
                  <a:pt x="11636" y="28202"/>
                  <a:pt x="11657" y="28192"/>
                  <a:pt x="11657" y="28171"/>
                </a:cubicBezTo>
                <a:close/>
                <a:moveTo>
                  <a:pt x="9401" y="28120"/>
                </a:moveTo>
                <a:cubicBezTo>
                  <a:pt x="9432" y="28161"/>
                  <a:pt x="9473" y="28202"/>
                  <a:pt x="9555" y="28130"/>
                </a:cubicBezTo>
                <a:cubicBezTo>
                  <a:pt x="9483" y="28151"/>
                  <a:pt x="9463" y="28120"/>
                  <a:pt x="9401" y="28130"/>
                </a:cubicBezTo>
                <a:close/>
                <a:moveTo>
                  <a:pt x="10683" y="28182"/>
                </a:moveTo>
                <a:cubicBezTo>
                  <a:pt x="10601" y="28223"/>
                  <a:pt x="10765" y="28356"/>
                  <a:pt x="10775" y="28233"/>
                </a:cubicBezTo>
                <a:cubicBezTo>
                  <a:pt x="10724" y="28233"/>
                  <a:pt x="10724" y="28182"/>
                  <a:pt x="10673" y="28182"/>
                </a:cubicBezTo>
                <a:close/>
                <a:moveTo>
                  <a:pt x="11083" y="28284"/>
                </a:moveTo>
                <a:close/>
                <a:moveTo>
                  <a:pt x="11083" y="28284"/>
                </a:moveTo>
                <a:close/>
                <a:moveTo>
                  <a:pt x="9514" y="28458"/>
                </a:moveTo>
                <a:cubicBezTo>
                  <a:pt x="9576" y="28469"/>
                  <a:pt x="9514" y="28417"/>
                  <a:pt x="9514" y="28458"/>
                </a:cubicBezTo>
                <a:close/>
                <a:moveTo>
                  <a:pt x="8899" y="28510"/>
                </a:moveTo>
                <a:lnTo>
                  <a:pt x="8899" y="28551"/>
                </a:lnTo>
                <a:cubicBezTo>
                  <a:pt x="8961" y="28551"/>
                  <a:pt x="9002" y="28551"/>
                  <a:pt x="8971" y="28499"/>
                </a:cubicBezTo>
                <a:cubicBezTo>
                  <a:pt x="8940" y="28489"/>
                  <a:pt x="8920" y="28499"/>
                  <a:pt x="8899" y="28520"/>
                </a:cubicBezTo>
                <a:close/>
                <a:moveTo>
                  <a:pt x="12938" y="28499"/>
                </a:moveTo>
                <a:lnTo>
                  <a:pt x="12877" y="28499"/>
                </a:lnTo>
                <a:cubicBezTo>
                  <a:pt x="12856" y="28561"/>
                  <a:pt x="12948" y="28551"/>
                  <a:pt x="12938" y="28510"/>
                </a:cubicBezTo>
                <a:close/>
                <a:moveTo>
                  <a:pt x="10816" y="28510"/>
                </a:moveTo>
                <a:cubicBezTo>
                  <a:pt x="10816" y="28530"/>
                  <a:pt x="10816" y="28551"/>
                  <a:pt x="10826" y="28551"/>
                </a:cubicBezTo>
                <a:cubicBezTo>
                  <a:pt x="10847" y="28561"/>
                  <a:pt x="10857" y="28510"/>
                  <a:pt x="10816" y="28520"/>
                </a:cubicBezTo>
                <a:close/>
                <a:moveTo>
                  <a:pt x="13082" y="28510"/>
                </a:moveTo>
                <a:lnTo>
                  <a:pt x="13051" y="28510"/>
                </a:lnTo>
                <a:lnTo>
                  <a:pt x="13051" y="28540"/>
                </a:lnTo>
                <a:lnTo>
                  <a:pt x="13082" y="28540"/>
                </a:lnTo>
                <a:close/>
                <a:moveTo>
                  <a:pt x="13430" y="28581"/>
                </a:moveTo>
                <a:cubicBezTo>
                  <a:pt x="13276" y="28581"/>
                  <a:pt x="13123" y="28612"/>
                  <a:pt x="12989" y="28684"/>
                </a:cubicBezTo>
                <a:cubicBezTo>
                  <a:pt x="13102" y="28797"/>
                  <a:pt x="13338" y="28715"/>
                  <a:pt x="13430" y="28592"/>
                </a:cubicBezTo>
                <a:close/>
                <a:moveTo>
                  <a:pt x="12672" y="28858"/>
                </a:moveTo>
                <a:cubicBezTo>
                  <a:pt x="12774" y="28930"/>
                  <a:pt x="12897" y="28776"/>
                  <a:pt x="12959" y="28704"/>
                </a:cubicBezTo>
                <a:cubicBezTo>
                  <a:pt x="12846" y="28735"/>
                  <a:pt x="12754" y="28797"/>
                  <a:pt x="12672" y="28868"/>
                </a:cubicBezTo>
                <a:close/>
                <a:moveTo>
                  <a:pt x="3773" y="29145"/>
                </a:moveTo>
                <a:cubicBezTo>
                  <a:pt x="3599" y="29125"/>
                  <a:pt x="3773" y="29299"/>
                  <a:pt x="3773" y="29145"/>
                </a:cubicBezTo>
                <a:close/>
                <a:moveTo>
                  <a:pt x="1210" y="29463"/>
                </a:moveTo>
                <a:cubicBezTo>
                  <a:pt x="1210" y="29442"/>
                  <a:pt x="1231" y="29432"/>
                  <a:pt x="1231" y="29412"/>
                </a:cubicBezTo>
                <a:cubicBezTo>
                  <a:pt x="1159" y="29401"/>
                  <a:pt x="1169" y="29463"/>
                  <a:pt x="1210" y="29473"/>
                </a:cubicBezTo>
                <a:close/>
                <a:moveTo>
                  <a:pt x="975" y="29422"/>
                </a:moveTo>
                <a:lnTo>
                  <a:pt x="944" y="29422"/>
                </a:lnTo>
                <a:lnTo>
                  <a:pt x="944" y="29494"/>
                </a:lnTo>
                <a:cubicBezTo>
                  <a:pt x="995" y="29504"/>
                  <a:pt x="975" y="29453"/>
                  <a:pt x="975" y="29432"/>
                </a:cubicBezTo>
                <a:close/>
                <a:moveTo>
                  <a:pt x="1272" y="29453"/>
                </a:moveTo>
                <a:close/>
                <a:moveTo>
                  <a:pt x="1272" y="29453"/>
                </a:moveTo>
                <a:close/>
                <a:moveTo>
                  <a:pt x="995" y="29504"/>
                </a:moveTo>
                <a:lnTo>
                  <a:pt x="1026" y="29504"/>
                </a:lnTo>
                <a:cubicBezTo>
                  <a:pt x="1026" y="29494"/>
                  <a:pt x="1036" y="29494"/>
                  <a:pt x="1046" y="29473"/>
                </a:cubicBezTo>
                <a:cubicBezTo>
                  <a:pt x="1026" y="29473"/>
                  <a:pt x="1016" y="29473"/>
                  <a:pt x="995" y="29463"/>
                </a:cubicBezTo>
                <a:close/>
                <a:moveTo>
                  <a:pt x="11687" y="29535"/>
                </a:moveTo>
                <a:close/>
                <a:moveTo>
                  <a:pt x="11687" y="29535"/>
                </a:moveTo>
                <a:close/>
                <a:moveTo>
                  <a:pt x="1292" y="29586"/>
                </a:moveTo>
                <a:cubicBezTo>
                  <a:pt x="1292" y="29688"/>
                  <a:pt x="1354" y="29719"/>
                  <a:pt x="1354" y="29791"/>
                </a:cubicBezTo>
                <a:cubicBezTo>
                  <a:pt x="1364" y="29750"/>
                  <a:pt x="1395" y="29811"/>
                  <a:pt x="1415" y="29811"/>
                </a:cubicBezTo>
                <a:cubicBezTo>
                  <a:pt x="1477" y="29740"/>
                  <a:pt x="1385" y="29627"/>
                  <a:pt x="1303" y="29596"/>
                </a:cubicBezTo>
                <a:close/>
                <a:moveTo>
                  <a:pt x="14558" y="29791"/>
                </a:moveTo>
                <a:cubicBezTo>
                  <a:pt x="14517" y="29811"/>
                  <a:pt x="14435" y="29801"/>
                  <a:pt x="14445" y="29883"/>
                </a:cubicBezTo>
                <a:cubicBezTo>
                  <a:pt x="14517" y="29801"/>
                  <a:pt x="14691" y="29811"/>
                  <a:pt x="14701" y="29658"/>
                </a:cubicBezTo>
                <a:cubicBezTo>
                  <a:pt x="14609" y="29606"/>
                  <a:pt x="14568" y="29719"/>
                  <a:pt x="14568" y="29801"/>
                </a:cubicBezTo>
                <a:close/>
                <a:moveTo>
                  <a:pt x="13287" y="29678"/>
                </a:moveTo>
                <a:cubicBezTo>
                  <a:pt x="13287" y="29750"/>
                  <a:pt x="13379" y="29770"/>
                  <a:pt x="13399" y="29688"/>
                </a:cubicBezTo>
                <a:cubicBezTo>
                  <a:pt x="13358" y="29699"/>
                  <a:pt x="13328" y="29647"/>
                  <a:pt x="13287" y="29688"/>
                </a:cubicBezTo>
                <a:close/>
                <a:moveTo>
                  <a:pt x="14240" y="30058"/>
                </a:moveTo>
                <a:close/>
                <a:moveTo>
                  <a:pt x="14240" y="30058"/>
                </a:moveTo>
                <a:close/>
                <a:moveTo>
                  <a:pt x="5670" y="30160"/>
                </a:moveTo>
                <a:cubicBezTo>
                  <a:pt x="5711" y="30160"/>
                  <a:pt x="5742" y="30129"/>
                  <a:pt x="5721" y="30099"/>
                </a:cubicBezTo>
                <a:cubicBezTo>
                  <a:pt x="5680" y="30099"/>
                  <a:pt x="5680" y="30129"/>
                  <a:pt x="5680" y="30160"/>
                </a:cubicBezTo>
                <a:close/>
                <a:moveTo>
                  <a:pt x="11862" y="30447"/>
                </a:moveTo>
                <a:cubicBezTo>
                  <a:pt x="11831" y="30447"/>
                  <a:pt x="11821" y="30416"/>
                  <a:pt x="11790" y="30427"/>
                </a:cubicBezTo>
                <a:cubicBezTo>
                  <a:pt x="11780" y="30468"/>
                  <a:pt x="11851" y="30488"/>
                  <a:pt x="11862" y="30457"/>
                </a:cubicBezTo>
                <a:close/>
                <a:moveTo>
                  <a:pt x="11636" y="30519"/>
                </a:moveTo>
                <a:cubicBezTo>
                  <a:pt x="11657" y="30570"/>
                  <a:pt x="11790" y="30591"/>
                  <a:pt x="11790" y="30509"/>
                </a:cubicBezTo>
                <a:cubicBezTo>
                  <a:pt x="11728" y="30509"/>
                  <a:pt x="11728" y="30447"/>
                  <a:pt x="11657" y="30447"/>
                </a:cubicBezTo>
                <a:cubicBezTo>
                  <a:pt x="11677" y="30498"/>
                  <a:pt x="11626" y="30488"/>
                  <a:pt x="11636" y="30529"/>
                </a:cubicBezTo>
                <a:close/>
                <a:moveTo>
                  <a:pt x="8509" y="30621"/>
                </a:moveTo>
                <a:cubicBezTo>
                  <a:pt x="8499" y="30632"/>
                  <a:pt x="8489" y="30724"/>
                  <a:pt x="8509" y="30734"/>
                </a:cubicBezTo>
                <a:cubicBezTo>
                  <a:pt x="8540" y="30724"/>
                  <a:pt x="8581" y="30621"/>
                  <a:pt x="8520" y="30621"/>
                </a:cubicBezTo>
                <a:close/>
                <a:moveTo>
                  <a:pt x="9391" y="30673"/>
                </a:moveTo>
                <a:cubicBezTo>
                  <a:pt x="9360" y="30673"/>
                  <a:pt x="9350" y="30652"/>
                  <a:pt x="9330" y="30673"/>
                </a:cubicBezTo>
                <a:cubicBezTo>
                  <a:pt x="9319" y="30714"/>
                  <a:pt x="9350" y="30734"/>
                  <a:pt x="9381" y="30734"/>
                </a:cubicBezTo>
                <a:cubicBezTo>
                  <a:pt x="9381" y="30714"/>
                  <a:pt x="9401" y="30703"/>
                  <a:pt x="9401" y="30683"/>
                </a:cubicBezTo>
                <a:close/>
                <a:moveTo>
                  <a:pt x="9391" y="30775"/>
                </a:moveTo>
                <a:lnTo>
                  <a:pt x="9422" y="30775"/>
                </a:lnTo>
                <a:cubicBezTo>
                  <a:pt x="9442" y="30734"/>
                  <a:pt x="9401" y="30755"/>
                  <a:pt x="9401" y="30775"/>
                </a:cubicBezTo>
                <a:close/>
                <a:moveTo>
                  <a:pt x="11411" y="2020"/>
                </a:moveTo>
                <a:cubicBezTo>
                  <a:pt x="11431" y="1999"/>
                  <a:pt x="11421" y="1938"/>
                  <a:pt x="11390" y="1969"/>
                </a:cubicBezTo>
                <a:cubicBezTo>
                  <a:pt x="11431" y="1979"/>
                  <a:pt x="11349" y="2020"/>
                  <a:pt x="11411" y="2030"/>
                </a:cubicBezTo>
                <a:close/>
                <a:moveTo>
                  <a:pt x="12477" y="2020"/>
                </a:moveTo>
                <a:cubicBezTo>
                  <a:pt x="12569" y="2102"/>
                  <a:pt x="12487" y="1958"/>
                  <a:pt x="12477" y="2020"/>
                </a:cubicBezTo>
                <a:close/>
                <a:moveTo>
                  <a:pt x="11411" y="2307"/>
                </a:moveTo>
                <a:cubicBezTo>
                  <a:pt x="11421" y="2256"/>
                  <a:pt x="11441" y="2317"/>
                  <a:pt x="11452" y="2317"/>
                </a:cubicBezTo>
                <a:cubicBezTo>
                  <a:pt x="11472" y="2235"/>
                  <a:pt x="11380" y="2286"/>
                  <a:pt x="11411" y="2307"/>
                </a:cubicBezTo>
                <a:close/>
                <a:moveTo>
                  <a:pt x="6111" y="2440"/>
                </a:moveTo>
                <a:cubicBezTo>
                  <a:pt x="6111" y="2440"/>
                  <a:pt x="6141" y="2389"/>
                  <a:pt x="6111" y="2389"/>
                </a:cubicBezTo>
                <a:cubicBezTo>
                  <a:pt x="6070" y="2389"/>
                  <a:pt x="6018" y="2471"/>
                  <a:pt x="5998" y="2420"/>
                </a:cubicBezTo>
                <a:cubicBezTo>
                  <a:pt x="5977" y="2502"/>
                  <a:pt x="6059" y="2420"/>
                  <a:pt x="6111" y="2450"/>
                </a:cubicBezTo>
                <a:close/>
                <a:moveTo>
                  <a:pt x="9986" y="2737"/>
                </a:moveTo>
                <a:cubicBezTo>
                  <a:pt x="9986" y="2727"/>
                  <a:pt x="9986" y="2707"/>
                  <a:pt x="10006" y="2707"/>
                </a:cubicBezTo>
                <a:cubicBezTo>
                  <a:pt x="10037" y="2573"/>
                  <a:pt x="9965" y="2727"/>
                  <a:pt x="9986" y="2748"/>
                </a:cubicBezTo>
                <a:close/>
                <a:moveTo>
                  <a:pt x="11185" y="2891"/>
                </a:moveTo>
                <a:cubicBezTo>
                  <a:pt x="11144" y="2932"/>
                  <a:pt x="11226" y="2850"/>
                  <a:pt x="11185" y="2891"/>
                </a:cubicBezTo>
                <a:close/>
                <a:moveTo>
                  <a:pt x="3702" y="3189"/>
                </a:moveTo>
                <a:cubicBezTo>
                  <a:pt x="3722" y="3189"/>
                  <a:pt x="3763" y="3209"/>
                  <a:pt x="3732" y="3189"/>
                </a:cubicBezTo>
                <a:cubicBezTo>
                  <a:pt x="3743" y="3158"/>
                  <a:pt x="3650" y="3189"/>
                  <a:pt x="3702" y="3189"/>
                </a:cubicBezTo>
                <a:close/>
                <a:moveTo>
                  <a:pt x="11226" y="3260"/>
                </a:moveTo>
                <a:cubicBezTo>
                  <a:pt x="11195" y="3219"/>
                  <a:pt x="11226" y="3199"/>
                  <a:pt x="11185" y="3178"/>
                </a:cubicBezTo>
                <a:cubicBezTo>
                  <a:pt x="11134" y="3250"/>
                  <a:pt x="11216" y="3219"/>
                  <a:pt x="11154" y="3291"/>
                </a:cubicBezTo>
                <a:cubicBezTo>
                  <a:pt x="11206" y="3301"/>
                  <a:pt x="11175" y="3240"/>
                  <a:pt x="11236" y="3260"/>
                </a:cubicBezTo>
                <a:close/>
                <a:moveTo>
                  <a:pt x="11031" y="3414"/>
                </a:moveTo>
                <a:cubicBezTo>
                  <a:pt x="11021" y="3414"/>
                  <a:pt x="11011" y="3404"/>
                  <a:pt x="11021" y="3383"/>
                </a:cubicBezTo>
                <a:cubicBezTo>
                  <a:pt x="11021" y="3363"/>
                  <a:pt x="11052" y="3363"/>
                  <a:pt x="11031" y="3353"/>
                </a:cubicBezTo>
                <a:cubicBezTo>
                  <a:pt x="11031" y="3373"/>
                  <a:pt x="11011" y="3373"/>
                  <a:pt x="10990" y="3373"/>
                </a:cubicBezTo>
                <a:cubicBezTo>
                  <a:pt x="10990" y="3404"/>
                  <a:pt x="11021" y="3455"/>
                  <a:pt x="11031" y="3414"/>
                </a:cubicBezTo>
                <a:close/>
                <a:moveTo>
                  <a:pt x="11195" y="3465"/>
                </a:moveTo>
                <a:cubicBezTo>
                  <a:pt x="11185" y="3424"/>
                  <a:pt x="11226" y="3435"/>
                  <a:pt x="11226" y="3414"/>
                </a:cubicBezTo>
                <a:cubicBezTo>
                  <a:pt x="11195" y="3424"/>
                  <a:pt x="11165" y="3435"/>
                  <a:pt x="11134" y="3424"/>
                </a:cubicBezTo>
                <a:cubicBezTo>
                  <a:pt x="11154" y="3476"/>
                  <a:pt x="11154" y="3465"/>
                  <a:pt x="11206" y="3476"/>
                </a:cubicBezTo>
                <a:close/>
                <a:moveTo>
                  <a:pt x="11195" y="3486"/>
                </a:moveTo>
                <a:cubicBezTo>
                  <a:pt x="11185" y="3517"/>
                  <a:pt x="11236" y="3547"/>
                  <a:pt x="11247" y="3506"/>
                </a:cubicBezTo>
                <a:cubicBezTo>
                  <a:pt x="11216" y="3517"/>
                  <a:pt x="11216" y="3496"/>
                  <a:pt x="11206" y="3486"/>
                </a:cubicBezTo>
                <a:close/>
                <a:moveTo>
                  <a:pt x="11298" y="3537"/>
                </a:moveTo>
                <a:cubicBezTo>
                  <a:pt x="11257" y="3578"/>
                  <a:pt x="11339" y="3496"/>
                  <a:pt x="11298" y="3537"/>
                </a:cubicBezTo>
                <a:close/>
                <a:moveTo>
                  <a:pt x="11523" y="3998"/>
                </a:moveTo>
                <a:lnTo>
                  <a:pt x="11523" y="3988"/>
                </a:lnTo>
                <a:lnTo>
                  <a:pt x="11503" y="4029"/>
                </a:lnTo>
                <a:close/>
                <a:moveTo>
                  <a:pt x="11523" y="3988"/>
                </a:moveTo>
                <a:close/>
                <a:moveTo>
                  <a:pt x="11841" y="3998"/>
                </a:moveTo>
                <a:cubicBezTo>
                  <a:pt x="11810" y="4009"/>
                  <a:pt x="11780" y="4029"/>
                  <a:pt x="11749" y="4050"/>
                </a:cubicBezTo>
                <a:cubicBezTo>
                  <a:pt x="11790" y="4080"/>
                  <a:pt x="11831" y="4039"/>
                  <a:pt x="11851" y="4009"/>
                </a:cubicBezTo>
                <a:close/>
                <a:moveTo>
                  <a:pt x="11165" y="4050"/>
                </a:moveTo>
                <a:cubicBezTo>
                  <a:pt x="11206" y="4080"/>
                  <a:pt x="11124" y="3998"/>
                  <a:pt x="11165" y="4050"/>
                </a:cubicBezTo>
                <a:close/>
                <a:moveTo>
                  <a:pt x="11472" y="4050"/>
                </a:moveTo>
                <a:cubicBezTo>
                  <a:pt x="11513" y="4080"/>
                  <a:pt x="11431" y="3998"/>
                  <a:pt x="11472" y="4050"/>
                </a:cubicBezTo>
                <a:close/>
                <a:moveTo>
                  <a:pt x="10929" y="4244"/>
                </a:moveTo>
                <a:close/>
                <a:moveTo>
                  <a:pt x="10888" y="4234"/>
                </a:moveTo>
                <a:lnTo>
                  <a:pt x="10908" y="4234"/>
                </a:lnTo>
                <a:close/>
                <a:moveTo>
                  <a:pt x="10878" y="4234"/>
                </a:moveTo>
                <a:lnTo>
                  <a:pt x="10888" y="4234"/>
                </a:lnTo>
                <a:close/>
                <a:moveTo>
                  <a:pt x="10919" y="4244"/>
                </a:moveTo>
                <a:lnTo>
                  <a:pt x="10929" y="4244"/>
                </a:lnTo>
                <a:close/>
                <a:moveTo>
                  <a:pt x="10919" y="4244"/>
                </a:moveTo>
                <a:lnTo>
                  <a:pt x="10919" y="4244"/>
                </a:lnTo>
                <a:lnTo>
                  <a:pt x="10919" y="4244"/>
                </a:lnTo>
                <a:close/>
                <a:moveTo>
                  <a:pt x="10929" y="4244"/>
                </a:moveTo>
                <a:close/>
                <a:moveTo>
                  <a:pt x="10816" y="4808"/>
                </a:moveTo>
                <a:cubicBezTo>
                  <a:pt x="10857" y="4839"/>
                  <a:pt x="10775" y="4767"/>
                  <a:pt x="10816" y="4808"/>
                </a:cubicBezTo>
                <a:close/>
                <a:moveTo>
                  <a:pt x="11636" y="4870"/>
                </a:moveTo>
                <a:cubicBezTo>
                  <a:pt x="11677" y="4890"/>
                  <a:pt x="11687" y="4819"/>
                  <a:pt x="11667" y="4860"/>
                </a:cubicBezTo>
                <a:cubicBezTo>
                  <a:pt x="11646" y="4860"/>
                  <a:pt x="11616" y="4870"/>
                  <a:pt x="11636" y="4880"/>
                </a:cubicBezTo>
                <a:close/>
                <a:moveTo>
                  <a:pt x="10427" y="5054"/>
                </a:moveTo>
                <a:cubicBezTo>
                  <a:pt x="10406" y="5054"/>
                  <a:pt x="10416" y="5024"/>
                  <a:pt x="10427" y="5013"/>
                </a:cubicBezTo>
                <a:cubicBezTo>
                  <a:pt x="10386" y="5013"/>
                  <a:pt x="10355" y="4983"/>
                  <a:pt x="10344" y="5034"/>
                </a:cubicBezTo>
                <a:cubicBezTo>
                  <a:pt x="10355" y="5034"/>
                  <a:pt x="10365" y="5024"/>
                  <a:pt x="10386" y="5013"/>
                </a:cubicBezTo>
                <a:cubicBezTo>
                  <a:pt x="10386" y="5034"/>
                  <a:pt x="10406" y="5095"/>
                  <a:pt x="10416" y="5054"/>
                </a:cubicBezTo>
                <a:close/>
                <a:moveTo>
                  <a:pt x="11708" y="5054"/>
                </a:moveTo>
                <a:cubicBezTo>
                  <a:pt x="11728" y="5054"/>
                  <a:pt x="11728" y="5126"/>
                  <a:pt x="11749" y="5085"/>
                </a:cubicBezTo>
                <a:cubicBezTo>
                  <a:pt x="11708" y="5085"/>
                  <a:pt x="11780" y="5034"/>
                  <a:pt x="11728" y="5034"/>
                </a:cubicBezTo>
                <a:cubicBezTo>
                  <a:pt x="11728" y="5044"/>
                  <a:pt x="11728" y="5054"/>
                  <a:pt x="11718" y="5054"/>
                </a:cubicBezTo>
                <a:cubicBezTo>
                  <a:pt x="11718" y="5034"/>
                  <a:pt x="11677" y="5054"/>
                  <a:pt x="11708" y="5054"/>
                </a:cubicBezTo>
                <a:close/>
                <a:moveTo>
                  <a:pt x="11359" y="5075"/>
                </a:moveTo>
                <a:cubicBezTo>
                  <a:pt x="11380" y="5229"/>
                  <a:pt x="11359" y="5034"/>
                  <a:pt x="11359" y="5075"/>
                </a:cubicBezTo>
                <a:close/>
                <a:moveTo>
                  <a:pt x="10683" y="5095"/>
                </a:moveTo>
                <a:cubicBezTo>
                  <a:pt x="10642" y="5147"/>
                  <a:pt x="10724" y="5065"/>
                  <a:pt x="10683" y="5095"/>
                </a:cubicBezTo>
                <a:close/>
                <a:moveTo>
                  <a:pt x="10724" y="5157"/>
                </a:moveTo>
                <a:cubicBezTo>
                  <a:pt x="10765" y="5198"/>
                  <a:pt x="10683" y="5116"/>
                  <a:pt x="10724" y="5157"/>
                </a:cubicBezTo>
                <a:close/>
                <a:moveTo>
                  <a:pt x="10488" y="5280"/>
                </a:moveTo>
                <a:cubicBezTo>
                  <a:pt x="10519" y="5229"/>
                  <a:pt x="10437" y="5177"/>
                  <a:pt x="10427" y="5239"/>
                </a:cubicBezTo>
                <a:cubicBezTo>
                  <a:pt x="10447" y="5239"/>
                  <a:pt x="10457" y="5239"/>
                  <a:pt x="10478" y="5229"/>
                </a:cubicBezTo>
                <a:cubicBezTo>
                  <a:pt x="10478" y="5249"/>
                  <a:pt x="10468" y="5270"/>
                  <a:pt x="10488" y="5280"/>
                </a:cubicBezTo>
                <a:close/>
                <a:moveTo>
                  <a:pt x="11062" y="5218"/>
                </a:moveTo>
                <a:cubicBezTo>
                  <a:pt x="11062" y="5239"/>
                  <a:pt x="11042" y="5290"/>
                  <a:pt x="11062" y="5311"/>
                </a:cubicBezTo>
                <a:cubicBezTo>
                  <a:pt x="11062" y="5270"/>
                  <a:pt x="11093" y="5259"/>
                  <a:pt x="11103" y="5229"/>
                </a:cubicBezTo>
                <a:cubicBezTo>
                  <a:pt x="11093" y="5229"/>
                  <a:pt x="11072" y="5218"/>
                  <a:pt x="11062" y="5218"/>
                </a:cubicBezTo>
                <a:close/>
                <a:moveTo>
                  <a:pt x="10365" y="5423"/>
                </a:moveTo>
                <a:cubicBezTo>
                  <a:pt x="10365" y="5393"/>
                  <a:pt x="10324" y="5393"/>
                  <a:pt x="10324" y="5423"/>
                </a:cubicBezTo>
                <a:cubicBezTo>
                  <a:pt x="10365" y="5423"/>
                  <a:pt x="10437" y="5464"/>
                  <a:pt x="10478" y="5423"/>
                </a:cubicBezTo>
                <a:cubicBezTo>
                  <a:pt x="10437" y="5413"/>
                  <a:pt x="10427" y="5382"/>
                  <a:pt x="10406" y="5382"/>
                </a:cubicBezTo>
                <a:cubicBezTo>
                  <a:pt x="10396" y="5321"/>
                  <a:pt x="10447" y="5331"/>
                  <a:pt x="10427" y="5270"/>
                </a:cubicBezTo>
                <a:cubicBezTo>
                  <a:pt x="10365" y="5300"/>
                  <a:pt x="10406" y="5372"/>
                  <a:pt x="10365" y="5423"/>
                </a:cubicBezTo>
                <a:close/>
                <a:moveTo>
                  <a:pt x="10898" y="5270"/>
                </a:moveTo>
                <a:cubicBezTo>
                  <a:pt x="10898" y="5290"/>
                  <a:pt x="10888" y="5311"/>
                  <a:pt x="10867" y="5321"/>
                </a:cubicBezTo>
                <a:cubicBezTo>
                  <a:pt x="10867" y="5311"/>
                  <a:pt x="10847" y="5290"/>
                  <a:pt x="10837" y="5311"/>
                </a:cubicBezTo>
                <a:cubicBezTo>
                  <a:pt x="10826" y="5331"/>
                  <a:pt x="10857" y="5321"/>
                  <a:pt x="10847" y="5341"/>
                </a:cubicBezTo>
                <a:cubicBezTo>
                  <a:pt x="10878" y="5341"/>
                  <a:pt x="10878" y="5321"/>
                  <a:pt x="10908" y="5321"/>
                </a:cubicBezTo>
                <a:cubicBezTo>
                  <a:pt x="10908" y="5311"/>
                  <a:pt x="10919" y="5270"/>
                  <a:pt x="10898" y="5270"/>
                </a:cubicBezTo>
                <a:close/>
                <a:moveTo>
                  <a:pt x="10344" y="5341"/>
                </a:moveTo>
                <a:cubicBezTo>
                  <a:pt x="10334" y="5341"/>
                  <a:pt x="10334" y="5341"/>
                  <a:pt x="10334" y="5321"/>
                </a:cubicBezTo>
                <a:cubicBezTo>
                  <a:pt x="10334" y="5311"/>
                  <a:pt x="10344" y="5311"/>
                  <a:pt x="10334" y="5311"/>
                </a:cubicBezTo>
                <a:cubicBezTo>
                  <a:pt x="10334" y="5341"/>
                  <a:pt x="10283" y="5321"/>
                  <a:pt x="10293" y="5352"/>
                </a:cubicBezTo>
                <a:cubicBezTo>
                  <a:pt x="10314" y="5352"/>
                  <a:pt x="10344" y="5362"/>
                  <a:pt x="10355" y="5341"/>
                </a:cubicBezTo>
                <a:close/>
                <a:moveTo>
                  <a:pt x="11072" y="5331"/>
                </a:moveTo>
                <a:lnTo>
                  <a:pt x="11072" y="5331"/>
                </a:lnTo>
                <a:lnTo>
                  <a:pt x="11072" y="5331"/>
                </a:lnTo>
                <a:close/>
                <a:moveTo>
                  <a:pt x="11175" y="5382"/>
                </a:moveTo>
                <a:cubicBezTo>
                  <a:pt x="11185" y="5382"/>
                  <a:pt x="11185" y="5393"/>
                  <a:pt x="11185" y="5413"/>
                </a:cubicBezTo>
                <a:cubicBezTo>
                  <a:pt x="11216" y="5413"/>
                  <a:pt x="11267" y="5434"/>
                  <a:pt x="11257" y="5382"/>
                </a:cubicBezTo>
                <a:cubicBezTo>
                  <a:pt x="11226" y="5403"/>
                  <a:pt x="11175" y="5352"/>
                  <a:pt x="11175" y="5382"/>
                </a:cubicBezTo>
                <a:close/>
                <a:moveTo>
                  <a:pt x="11154" y="5475"/>
                </a:moveTo>
                <a:lnTo>
                  <a:pt x="11206" y="5475"/>
                </a:lnTo>
                <a:cubicBezTo>
                  <a:pt x="11195" y="5454"/>
                  <a:pt x="11185" y="5423"/>
                  <a:pt x="11175" y="5393"/>
                </a:cubicBezTo>
                <a:cubicBezTo>
                  <a:pt x="11134" y="5393"/>
                  <a:pt x="11083" y="5403"/>
                  <a:pt x="11103" y="5434"/>
                </a:cubicBezTo>
                <a:cubicBezTo>
                  <a:pt x="11134" y="5403"/>
                  <a:pt x="11195" y="5444"/>
                  <a:pt x="11165" y="5475"/>
                </a:cubicBezTo>
                <a:close/>
                <a:moveTo>
                  <a:pt x="10427" y="5475"/>
                </a:moveTo>
                <a:cubicBezTo>
                  <a:pt x="10478" y="5475"/>
                  <a:pt x="10375" y="5505"/>
                  <a:pt x="10427" y="5526"/>
                </a:cubicBezTo>
                <a:cubicBezTo>
                  <a:pt x="10457" y="5475"/>
                  <a:pt x="10478" y="5546"/>
                  <a:pt x="10498" y="5546"/>
                </a:cubicBezTo>
                <a:cubicBezTo>
                  <a:pt x="10488" y="5526"/>
                  <a:pt x="10539" y="5495"/>
                  <a:pt x="10498" y="5475"/>
                </a:cubicBezTo>
                <a:cubicBezTo>
                  <a:pt x="10498" y="5567"/>
                  <a:pt x="10468" y="5413"/>
                  <a:pt x="10437" y="5475"/>
                </a:cubicBezTo>
                <a:close/>
                <a:moveTo>
                  <a:pt x="10324" y="5505"/>
                </a:moveTo>
                <a:cubicBezTo>
                  <a:pt x="10283" y="5546"/>
                  <a:pt x="10365" y="5475"/>
                  <a:pt x="10324" y="5505"/>
                </a:cubicBezTo>
                <a:close/>
                <a:moveTo>
                  <a:pt x="10211" y="5782"/>
                </a:moveTo>
                <a:close/>
                <a:moveTo>
                  <a:pt x="10191" y="5710"/>
                </a:moveTo>
                <a:cubicBezTo>
                  <a:pt x="10191" y="5731"/>
                  <a:pt x="10170" y="5731"/>
                  <a:pt x="10170" y="5751"/>
                </a:cubicBezTo>
                <a:cubicBezTo>
                  <a:pt x="10180" y="5751"/>
                  <a:pt x="10201" y="5772"/>
                  <a:pt x="10211" y="5782"/>
                </a:cubicBezTo>
                <a:lnTo>
                  <a:pt x="10211" y="5772"/>
                </a:lnTo>
                <a:cubicBezTo>
                  <a:pt x="10191" y="5741"/>
                  <a:pt x="10221" y="5731"/>
                  <a:pt x="10191" y="5710"/>
                </a:cubicBezTo>
                <a:close/>
                <a:moveTo>
                  <a:pt x="11370" y="5792"/>
                </a:moveTo>
                <a:cubicBezTo>
                  <a:pt x="11370" y="5813"/>
                  <a:pt x="11370" y="5844"/>
                  <a:pt x="11380" y="5823"/>
                </a:cubicBezTo>
                <a:cubicBezTo>
                  <a:pt x="11400" y="5792"/>
                  <a:pt x="11329" y="5772"/>
                  <a:pt x="11370" y="5782"/>
                </a:cubicBezTo>
                <a:close/>
                <a:moveTo>
                  <a:pt x="11554" y="5987"/>
                </a:moveTo>
                <a:cubicBezTo>
                  <a:pt x="11585" y="5987"/>
                  <a:pt x="11595" y="6008"/>
                  <a:pt x="11636" y="5997"/>
                </a:cubicBezTo>
                <a:lnTo>
                  <a:pt x="11636" y="5844"/>
                </a:lnTo>
                <a:cubicBezTo>
                  <a:pt x="11616" y="5833"/>
                  <a:pt x="11595" y="5823"/>
                  <a:pt x="11575" y="5813"/>
                </a:cubicBezTo>
                <a:cubicBezTo>
                  <a:pt x="11503" y="5895"/>
                  <a:pt x="11575" y="5864"/>
                  <a:pt x="11554" y="5987"/>
                </a:cubicBezTo>
                <a:close/>
                <a:moveTo>
                  <a:pt x="11411" y="6284"/>
                </a:moveTo>
                <a:cubicBezTo>
                  <a:pt x="11370" y="6325"/>
                  <a:pt x="11452" y="6243"/>
                  <a:pt x="11411" y="6284"/>
                </a:cubicBezTo>
                <a:close/>
                <a:moveTo>
                  <a:pt x="12067" y="7402"/>
                </a:moveTo>
                <a:cubicBezTo>
                  <a:pt x="12241" y="7392"/>
                  <a:pt x="12292" y="7248"/>
                  <a:pt x="12477" y="7238"/>
                </a:cubicBezTo>
                <a:cubicBezTo>
                  <a:pt x="12569" y="7094"/>
                  <a:pt x="12918" y="7135"/>
                  <a:pt x="12825" y="6838"/>
                </a:cubicBezTo>
                <a:cubicBezTo>
                  <a:pt x="12661" y="6838"/>
                  <a:pt x="12620" y="7033"/>
                  <a:pt x="12477" y="7012"/>
                </a:cubicBezTo>
                <a:cubicBezTo>
                  <a:pt x="12436" y="7074"/>
                  <a:pt x="12333" y="7135"/>
                  <a:pt x="12292" y="7125"/>
                </a:cubicBezTo>
                <a:cubicBezTo>
                  <a:pt x="12282" y="7207"/>
                  <a:pt x="12139" y="7258"/>
                  <a:pt x="12056" y="7248"/>
                </a:cubicBezTo>
                <a:cubicBezTo>
                  <a:pt x="12067" y="7248"/>
                  <a:pt x="12067" y="7248"/>
                  <a:pt x="12067" y="7269"/>
                </a:cubicBezTo>
                <a:cubicBezTo>
                  <a:pt x="12056" y="7320"/>
                  <a:pt x="12015" y="7351"/>
                  <a:pt x="12067" y="7402"/>
                </a:cubicBezTo>
                <a:close/>
                <a:moveTo>
                  <a:pt x="3773" y="10313"/>
                </a:moveTo>
                <a:cubicBezTo>
                  <a:pt x="3691" y="10272"/>
                  <a:pt x="3661" y="10375"/>
                  <a:pt x="3579" y="10385"/>
                </a:cubicBezTo>
                <a:cubicBezTo>
                  <a:pt x="3548" y="10334"/>
                  <a:pt x="3445" y="10344"/>
                  <a:pt x="3476" y="10395"/>
                </a:cubicBezTo>
                <a:cubicBezTo>
                  <a:pt x="3558" y="10416"/>
                  <a:pt x="3743" y="10447"/>
                  <a:pt x="3773" y="10313"/>
                </a:cubicBezTo>
                <a:close/>
                <a:moveTo>
                  <a:pt x="1692" y="10508"/>
                </a:moveTo>
                <a:lnTo>
                  <a:pt x="1713" y="10498"/>
                </a:lnTo>
                <a:close/>
                <a:moveTo>
                  <a:pt x="4460" y="11841"/>
                </a:moveTo>
                <a:lnTo>
                  <a:pt x="4388" y="11841"/>
                </a:lnTo>
                <a:cubicBezTo>
                  <a:pt x="4347" y="11912"/>
                  <a:pt x="4419" y="12025"/>
                  <a:pt x="4470" y="11995"/>
                </a:cubicBezTo>
                <a:cubicBezTo>
                  <a:pt x="4429" y="12005"/>
                  <a:pt x="4501" y="11882"/>
                  <a:pt x="4460" y="11841"/>
                </a:cubicBezTo>
                <a:close/>
                <a:moveTo>
                  <a:pt x="175" y="11954"/>
                </a:moveTo>
                <a:cubicBezTo>
                  <a:pt x="226" y="11995"/>
                  <a:pt x="144" y="11912"/>
                  <a:pt x="175" y="11954"/>
                </a:cubicBezTo>
                <a:close/>
                <a:moveTo>
                  <a:pt x="5526" y="12220"/>
                </a:moveTo>
                <a:lnTo>
                  <a:pt x="5526" y="12210"/>
                </a:lnTo>
                <a:cubicBezTo>
                  <a:pt x="5526" y="12210"/>
                  <a:pt x="5526" y="12220"/>
                  <a:pt x="5526" y="12220"/>
                </a:cubicBezTo>
                <a:close/>
                <a:moveTo>
                  <a:pt x="5598" y="12220"/>
                </a:moveTo>
                <a:cubicBezTo>
                  <a:pt x="5629" y="12148"/>
                  <a:pt x="5660" y="12087"/>
                  <a:pt x="5680" y="12015"/>
                </a:cubicBezTo>
                <a:cubicBezTo>
                  <a:pt x="5547" y="11995"/>
                  <a:pt x="5537" y="12138"/>
                  <a:pt x="5526" y="12210"/>
                </a:cubicBezTo>
                <a:cubicBezTo>
                  <a:pt x="5526" y="12159"/>
                  <a:pt x="5567" y="12230"/>
                  <a:pt x="5598" y="12220"/>
                </a:cubicBezTo>
                <a:close/>
                <a:moveTo>
                  <a:pt x="4809" y="12630"/>
                </a:moveTo>
                <a:cubicBezTo>
                  <a:pt x="4921" y="12651"/>
                  <a:pt x="4870" y="12804"/>
                  <a:pt x="4973" y="12794"/>
                </a:cubicBezTo>
                <a:cubicBezTo>
                  <a:pt x="5044" y="12794"/>
                  <a:pt x="5096" y="12558"/>
                  <a:pt x="5270" y="12630"/>
                </a:cubicBezTo>
                <a:cubicBezTo>
                  <a:pt x="5229" y="12517"/>
                  <a:pt x="4880" y="12538"/>
                  <a:pt x="4809" y="12630"/>
                </a:cubicBezTo>
                <a:close/>
                <a:moveTo>
                  <a:pt x="1774" y="14547"/>
                </a:moveTo>
                <a:cubicBezTo>
                  <a:pt x="1815" y="14547"/>
                  <a:pt x="1846" y="14537"/>
                  <a:pt x="1877" y="14506"/>
                </a:cubicBezTo>
                <a:cubicBezTo>
                  <a:pt x="1826" y="14537"/>
                  <a:pt x="1795" y="14506"/>
                  <a:pt x="1764" y="14547"/>
                </a:cubicBezTo>
                <a:close/>
                <a:moveTo>
                  <a:pt x="4870" y="17725"/>
                </a:moveTo>
                <a:cubicBezTo>
                  <a:pt x="4870" y="17715"/>
                  <a:pt x="4870" y="17694"/>
                  <a:pt x="4850" y="17694"/>
                </a:cubicBezTo>
                <a:cubicBezTo>
                  <a:pt x="4870" y="17756"/>
                  <a:pt x="4839" y="17776"/>
                  <a:pt x="4870" y="17838"/>
                </a:cubicBezTo>
                <a:cubicBezTo>
                  <a:pt x="4901" y="17828"/>
                  <a:pt x="4921" y="17817"/>
                  <a:pt x="4952" y="17807"/>
                </a:cubicBezTo>
                <a:cubicBezTo>
                  <a:pt x="4962" y="17735"/>
                  <a:pt x="4901" y="17746"/>
                  <a:pt x="4870" y="17725"/>
                </a:cubicBezTo>
                <a:close/>
                <a:moveTo>
                  <a:pt x="9196" y="20647"/>
                </a:moveTo>
                <a:cubicBezTo>
                  <a:pt x="9248" y="20677"/>
                  <a:pt x="9166" y="20595"/>
                  <a:pt x="9196" y="20647"/>
                </a:cubicBezTo>
                <a:close/>
                <a:moveTo>
                  <a:pt x="7044" y="21067"/>
                </a:moveTo>
                <a:cubicBezTo>
                  <a:pt x="7064" y="21077"/>
                  <a:pt x="7095" y="21067"/>
                  <a:pt x="7115" y="21047"/>
                </a:cubicBezTo>
                <a:cubicBezTo>
                  <a:pt x="7105" y="21036"/>
                  <a:pt x="7054" y="21026"/>
                  <a:pt x="7054" y="21067"/>
                </a:cubicBezTo>
                <a:close/>
                <a:moveTo>
                  <a:pt x="7044" y="22748"/>
                </a:moveTo>
                <a:cubicBezTo>
                  <a:pt x="6951" y="22882"/>
                  <a:pt x="6787" y="22687"/>
                  <a:pt x="6726" y="22830"/>
                </a:cubicBezTo>
                <a:cubicBezTo>
                  <a:pt x="6818" y="22912"/>
                  <a:pt x="7085" y="22800"/>
                  <a:pt x="7054" y="22748"/>
                </a:cubicBezTo>
                <a:close/>
                <a:moveTo>
                  <a:pt x="8971" y="23189"/>
                </a:moveTo>
                <a:cubicBezTo>
                  <a:pt x="8971" y="23169"/>
                  <a:pt x="8991" y="23158"/>
                  <a:pt x="8991" y="23138"/>
                </a:cubicBezTo>
                <a:cubicBezTo>
                  <a:pt x="8981" y="23138"/>
                  <a:pt x="8971" y="23117"/>
                  <a:pt x="8940" y="23128"/>
                </a:cubicBezTo>
                <a:cubicBezTo>
                  <a:pt x="8940" y="23158"/>
                  <a:pt x="8961" y="23158"/>
                  <a:pt x="8971" y="23169"/>
                </a:cubicBezTo>
                <a:cubicBezTo>
                  <a:pt x="8981" y="23189"/>
                  <a:pt x="8940" y="23179"/>
                  <a:pt x="8971" y="23189"/>
                </a:cubicBezTo>
                <a:close/>
                <a:moveTo>
                  <a:pt x="11359" y="24081"/>
                </a:moveTo>
                <a:cubicBezTo>
                  <a:pt x="11370" y="24009"/>
                  <a:pt x="11411" y="23927"/>
                  <a:pt x="11390" y="23917"/>
                </a:cubicBezTo>
                <a:cubicBezTo>
                  <a:pt x="11380" y="23968"/>
                  <a:pt x="11318" y="24030"/>
                  <a:pt x="11359" y="24081"/>
                </a:cubicBezTo>
                <a:close/>
                <a:moveTo>
                  <a:pt x="1231" y="26264"/>
                </a:moveTo>
                <a:cubicBezTo>
                  <a:pt x="1159" y="26275"/>
                  <a:pt x="1098" y="26213"/>
                  <a:pt x="1057" y="26244"/>
                </a:cubicBezTo>
                <a:cubicBezTo>
                  <a:pt x="1128" y="26244"/>
                  <a:pt x="1200" y="26347"/>
                  <a:pt x="1231" y="26254"/>
                </a:cubicBezTo>
                <a:close/>
                <a:moveTo>
                  <a:pt x="1415" y="26306"/>
                </a:moveTo>
                <a:cubicBezTo>
                  <a:pt x="1436" y="26377"/>
                  <a:pt x="1610" y="26326"/>
                  <a:pt x="1651" y="26347"/>
                </a:cubicBezTo>
                <a:cubicBezTo>
                  <a:pt x="1620" y="26264"/>
                  <a:pt x="1405" y="26285"/>
                  <a:pt x="1415" y="26306"/>
                </a:cubicBezTo>
                <a:close/>
                <a:moveTo>
                  <a:pt x="9135" y="28151"/>
                </a:moveTo>
                <a:cubicBezTo>
                  <a:pt x="9155" y="28130"/>
                  <a:pt x="9248" y="28171"/>
                  <a:pt x="9268" y="28110"/>
                </a:cubicBezTo>
                <a:cubicBezTo>
                  <a:pt x="9227" y="28130"/>
                  <a:pt x="9104" y="28120"/>
                  <a:pt x="9135" y="281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3" name="Google Shape;1393;p47"/>
          <p:cNvGrpSpPr/>
          <p:nvPr/>
        </p:nvGrpSpPr>
        <p:grpSpPr>
          <a:xfrm rot="3788706">
            <a:off x="6719176" y="2648068"/>
            <a:ext cx="614214" cy="721001"/>
            <a:chOff x="3959950" y="1155275"/>
            <a:chExt cx="266200" cy="312500"/>
          </a:xfrm>
        </p:grpSpPr>
        <p:sp>
          <p:nvSpPr>
            <p:cNvPr id="1394" name="Google Shape;1394;p47"/>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7"/>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2" name="Google Shape;1402;p47"/>
          <p:cNvSpPr/>
          <p:nvPr/>
        </p:nvSpPr>
        <p:spPr>
          <a:xfrm>
            <a:off x="4193350" y="4076696"/>
            <a:ext cx="1691952" cy="380989"/>
          </a:xfrm>
          <a:custGeom>
            <a:avLst/>
            <a:gdLst/>
            <a:ahLst/>
            <a:cxnLst/>
            <a:rect l="l" t="t" r="r" b="b"/>
            <a:pathLst>
              <a:path w="27545" h="9388" extrusionOk="0">
                <a:moveTo>
                  <a:pt x="7176" y="1"/>
                </a:moveTo>
                <a:cubicBezTo>
                  <a:pt x="6258" y="1"/>
                  <a:pt x="5873" y="820"/>
                  <a:pt x="6021" y="1507"/>
                </a:cubicBezTo>
                <a:lnTo>
                  <a:pt x="6021" y="1507"/>
                </a:lnTo>
                <a:cubicBezTo>
                  <a:pt x="4649" y="1611"/>
                  <a:pt x="3277" y="1719"/>
                  <a:pt x="1907" y="1829"/>
                </a:cubicBezTo>
                <a:lnTo>
                  <a:pt x="1907" y="1829"/>
                </a:lnTo>
                <a:cubicBezTo>
                  <a:pt x="1812" y="1824"/>
                  <a:pt x="1716" y="1819"/>
                  <a:pt x="1621" y="1814"/>
                </a:cubicBezTo>
                <a:lnTo>
                  <a:pt x="1621" y="1852"/>
                </a:lnTo>
                <a:cubicBezTo>
                  <a:pt x="1" y="1852"/>
                  <a:pt x="1" y="4244"/>
                  <a:pt x="1621" y="4244"/>
                </a:cubicBezTo>
                <a:cubicBezTo>
                  <a:pt x="3535" y="4350"/>
                  <a:pt x="5445" y="4402"/>
                  <a:pt x="7353" y="4402"/>
                </a:cubicBezTo>
                <a:cubicBezTo>
                  <a:pt x="7720" y="4402"/>
                  <a:pt x="8088" y="4400"/>
                  <a:pt x="8455" y="4397"/>
                </a:cubicBezTo>
                <a:lnTo>
                  <a:pt x="8455" y="4397"/>
                </a:lnTo>
                <a:cubicBezTo>
                  <a:pt x="7108" y="4690"/>
                  <a:pt x="5756" y="4961"/>
                  <a:pt x="4399" y="5208"/>
                </a:cubicBezTo>
                <a:cubicBezTo>
                  <a:pt x="3241" y="5401"/>
                  <a:pt x="3203" y="7330"/>
                  <a:pt x="4399" y="7523"/>
                </a:cubicBezTo>
                <a:cubicBezTo>
                  <a:pt x="5862" y="7731"/>
                  <a:pt x="7336" y="7874"/>
                  <a:pt x="8814" y="7952"/>
                </a:cubicBezTo>
                <a:lnTo>
                  <a:pt x="8814" y="7952"/>
                </a:lnTo>
                <a:cubicBezTo>
                  <a:pt x="8755" y="8425"/>
                  <a:pt x="8972" y="8908"/>
                  <a:pt x="9414" y="9143"/>
                </a:cubicBezTo>
                <a:lnTo>
                  <a:pt x="9568" y="9259"/>
                </a:lnTo>
                <a:cubicBezTo>
                  <a:pt x="9757" y="9340"/>
                  <a:pt x="9984" y="9388"/>
                  <a:pt x="10210" y="9388"/>
                </a:cubicBezTo>
                <a:cubicBezTo>
                  <a:pt x="10588" y="9388"/>
                  <a:pt x="10966" y="9254"/>
                  <a:pt x="11166" y="8918"/>
                </a:cubicBezTo>
                <a:lnTo>
                  <a:pt x="11166" y="8918"/>
                </a:lnTo>
                <a:cubicBezTo>
                  <a:pt x="11173" y="8916"/>
                  <a:pt x="11181" y="8914"/>
                  <a:pt x="11188" y="8912"/>
                </a:cubicBezTo>
                <a:lnTo>
                  <a:pt x="12577" y="8642"/>
                </a:lnTo>
                <a:lnTo>
                  <a:pt x="15354" y="8179"/>
                </a:lnTo>
                <a:lnTo>
                  <a:pt x="20585" y="7184"/>
                </a:lnTo>
                <a:lnTo>
                  <a:pt x="20585" y="7184"/>
                </a:lnTo>
                <a:cubicBezTo>
                  <a:pt x="20668" y="7169"/>
                  <a:pt x="20750" y="7153"/>
                  <a:pt x="20832" y="7137"/>
                </a:cubicBezTo>
                <a:lnTo>
                  <a:pt x="20832" y="7137"/>
                </a:lnTo>
                <a:lnTo>
                  <a:pt x="20832" y="7137"/>
                </a:lnTo>
                <a:cubicBezTo>
                  <a:pt x="22291" y="6846"/>
                  <a:pt x="21785" y="4762"/>
                  <a:pt x="20455" y="4762"/>
                </a:cubicBezTo>
                <a:cubicBezTo>
                  <a:pt x="20378" y="4762"/>
                  <a:pt x="20298" y="4769"/>
                  <a:pt x="20215" y="4784"/>
                </a:cubicBezTo>
                <a:lnTo>
                  <a:pt x="19392" y="4935"/>
                </a:lnTo>
                <a:lnTo>
                  <a:pt x="19392" y="4935"/>
                </a:lnTo>
                <a:cubicBezTo>
                  <a:pt x="17546" y="5256"/>
                  <a:pt x="15686" y="5468"/>
                  <a:pt x="13821" y="5566"/>
                </a:cubicBezTo>
                <a:lnTo>
                  <a:pt x="13821" y="5566"/>
                </a:lnTo>
                <a:cubicBezTo>
                  <a:pt x="16109" y="4969"/>
                  <a:pt x="18382" y="4297"/>
                  <a:pt x="20639" y="3550"/>
                </a:cubicBezTo>
                <a:cubicBezTo>
                  <a:pt x="21016" y="3428"/>
                  <a:pt x="21263" y="3134"/>
                  <a:pt x="21379" y="2794"/>
                </a:cubicBezTo>
                <a:lnTo>
                  <a:pt x="21379" y="2794"/>
                </a:lnTo>
                <a:cubicBezTo>
                  <a:pt x="22908" y="2686"/>
                  <a:pt x="24436" y="2579"/>
                  <a:pt x="25963" y="2469"/>
                </a:cubicBezTo>
                <a:cubicBezTo>
                  <a:pt x="27506" y="2354"/>
                  <a:pt x="27545" y="39"/>
                  <a:pt x="25963" y="39"/>
                </a:cubicBezTo>
                <a:lnTo>
                  <a:pt x="71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38" name="Google Shape;1138;p40"/>
          <p:cNvSpPr txBox="1">
            <a:spLocks noGrp="1"/>
          </p:cNvSpPr>
          <p:nvPr>
            <p:ph type="title" idx="15"/>
          </p:nvPr>
        </p:nvSpPr>
        <p:spPr>
          <a:xfrm>
            <a:off x="1095380" y="181680"/>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PENDAHULUAN</a:t>
            </a:r>
            <a:endParaRPr dirty="0"/>
          </a:p>
        </p:txBody>
      </p:sp>
      <p:sp>
        <p:nvSpPr>
          <p:cNvPr id="25" name="Subtitle 24">
            <a:extLst>
              <a:ext uri="{FF2B5EF4-FFF2-40B4-BE49-F238E27FC236}">
                <a16:creationId xmlns:a16="http://schemas.microsoft.com/office/drawing/2014/main" id="{2D3A8DA8-232A-59F6-1703-05A772468365}"/>
              </a:ext>
            </a:extLst>
          </p:cNvPr>
          <p:cNvSpPr>
            <a:spLocks noGrp="1"/>
          </p:cNvSpPr>
          <p:nvPr>
            <p:ph type="subTitle" idx="14"/>
          </p:nvPr>
        </p:nvSpPr>
        <p:spPr>
          <a:xfrm>
            <a:off x="1095380" y="941525"/>
            <a:ext cx="7792588" cy="4020295"/>
          </a:xfrm>
        </p:spPr>
        <p:txBody>
          <a:bodyPr/>
          <a:lstStyle/>
          <a:p>
            <a:pPr marL="85725" indent="-7938" algn="just"/>
            <a:r>
              <a:rPr lang="en-US" sz="1800" b="1" dirty="0" err="1"/>
              <a:t>Latar</a:t>
            </a:r>
            <a:r>
              <a:rPr lang="en-US" sz="1800" b="1" dirty="0"/>
              <a:t> </a:t>
            </a:r>
            <a:r>
              <a:rPr lang="en-US" sz="1800" b="1" dirty="0" err="1"/>
              <a:t>Belakang</a:t>
            </a:r>
            <a:endParaRPr lang="en-US" sz="1800" b="1" dirty="0"/>
          </a:p>
          <a:p>
            <a:pPr marL="85725" indent="0" algn="just"/>
            <a:r>
              <a:rPr lang="en-US" sz="1800" dirty="0"/>
              <a:t>Pada </a:t>
            </a:r>
            <a:r>
              <a:rPr lang="en-US" sz="1800" dirty="0" err="1"/>
              <a:t>sistem</a:t>
            </a:r>
            <a:r>
              <a:rPr lang="en-US" sz="1800" dirty="0"/>
              <a:t> </a:t>
            </a:r>
            <a:r>
              <a:rPr lang="en-US" sz="1800" dirty="0" err="1"/>
              <a:t>politik</a:t>
            </a:r>
            <a:r>
              <a:rPr lang="en-US" sz="1800" dirty="0"/>
              <a:t> </a:t>
            </a:r>
            <a:r>
              <a:rPr lang="en-US" sz="1800" dirty="0" err="1"/>
              <a:t>demokrasi</a:t>
            </a:r>
            <a:r>
              <a:rPr lang="en-US" sz="1800" dirty="0"/>
              <a:t> di Indonesia, media </a:t>
            </a:r>
            <a:r>
              <a:rPr lang="en-US" sz="1800" dirty="0" err="1"/>
              <a:t>sosial</a:t>
            </a:r>
            <a:r>
              <a:rPr lang="en-US" sz="1800" dirty="0"/>
              <a:t> </a:t>
            </a:r>
            <a:r>
              <a:rPr lang="en-US" sz="1800" dirty="0" err="1"/>
              <a:t>memainkan</a:t>
            </a:r>
            <a:r>
              <a:rPr lang="en-US" sz="1800" dirty="0"/>
              <a:t> </a:t>
            </a:r>
            <a:r>
              <a:rPr lang="en-US" sz="1800" dirty="0" err="1"/>
              <a:t>peranan</a:t>
            </a:r>
            <a:r>
              <a:rPr lang="en-US" sz="1800" dirty="0"/>
              <a:t> </a:t>
            </a:r>
            <a:r>
              <a:rPr lang="en-US" sz="1800" dirty="0" err="1"/>
              <a:t>penting</a:t>
            </a:r>
            <a:r>
              <a:rPr lang="en-US" sz="1800" dirty="0"/>
              <a:t> </a:t>
            </a:r>
            <a:r>
              <a:rPr lang="en-US" sz="1800" dirty="0" err="1"/>
              <a:t>sebagai</a:t>
            </a:r>
            <a:r>
              <a:rPr lang="en-US" sz="1800" dirty="0"/>
              <a:t> media </a:t>
            </a:r>
            <a:r>
              <a:rPr lang="en-US" sz="1800" dirty="0" err="1"/>
              <a:t>kampanye</a:t>
            </a:r>
            <a:r>
              <a:rPr lang="en-US" sz="1800" dirty="0"/>
              <a:t> </a:t>
            </a:r>
            <a:r>
              <a:rPr lang="en-US" sz="1800" dirty="0" err="1"/>
              <a:t>pemilu</a:t>
            </a:r>
            <a:r>
              <a:rPr lang="en-US" sz="1800" dirty="0"/>
              <a:t> (</a:t>
            </a:r>
            <a:r>
              <a:rPr lang="en-US" sz="1800" dirty="0" err="1"/>
              <a:t>pemilihanumum</a:t>
            </a:r>
            <a:r>
              <a:rPr lang="en-US" sz="1800" dirty="0"/>
              <a:t>). Hal </a:t>
            </a:r>
            <a:r>
              <a:rPr lang="en-US" sz="1800" dirty="0" err="1"/>
              <a:t>ini</a:t>
            </a:r>
            <a:r>
              <a:rPr lang="en-US" sz="1800" dirty="0"/>
              <a:t> </a:t>
            </a:r>
            <a:r>
              <a:rPr lang="en-US" sz="1800" dirty="0" err="1"/>
              <a:t>terjadi</a:t>
            </a:r>
            <a:r>
              <a:rPr lang="en-US" sz="1800" dirty="0"/>
              <a:t> </a:t>
            </a:r>
            <a:r>
              <a:rPr lang="en-US" sz="1800" dirty="0" err="1"/>
              <a:t>karena</a:t>
            </a:r>
            <a:r>
              <a:rPr lang="en-US" sz="1800" dirty="0"/>
              <a:t> media </a:t>
            </a:r>
            <a:r>
              <a:rPr lang="en-US" sz="1800" dirty="0" err="1"/>
              <a:t>sosial</a:t>
            </a:r>
            <a:r>
              <a:rPr lang="en-US" sz="1800" dirty="0"/>
              <a:t> </a:t>
            </a:r>
            <a:r>
              <a:rPr lang="en-US" sz="1800" dirty="0" err="1"/>
              <a:t>dapat</a:t>
            </a:r>
            <a:r>
              <a:rPr lang="en-US" sz="1800" dirty="0"/>
              <a:t> </a:t>
            </a:r>
            <a:r>
              <a:rPr lang="en-US" sz="1800" dirty="0" err="1"/>
              <a:t>memudahkan</a:t>
            </a:r>
            <a:r>
              <a:rPr lang="en-US" sz="1800" dirty="0"/>
              <a:t> </a:t>
            </a:r>
            <a:r>
              <a:rPr lang="en-US" sz="1800" dirty="0" err="1"/>
              <a:t>penggunanya</a:t>
            </a:r>
            <a:r>
              <a:rPr lang="en-US" sz="1800" dirty="0"/>
              <a:t> </a:t>
            </a:r>
            <a:r>
              <a:rPr lang="en-US" sz="1800" dirty="0" err="1"/>
              <a:t>mengakses</a:t>
            </a:r>
            <a:r>
              <a:rPr lang="en-US" sz="1800" dirty="0"/>
              <a:t> </a:t>
            </a:r>
            <a:r>
              <a:rPr lang="en-US" sz="1800" dirty="0" err="1"/>
              <a:t>berita</a:t>
            </a:r>
            <a:r>
              <a:rPr lang="en-US" sz="1800" dirty="0"/>
              <a:t> </a:t>
            </a:r>
            <a:r>
              <a:rPr lang="en-US" sz="1800" dirty="0" err="1"/>
              <a:t>politik</a:t>
            </a:r>
            <a:r>
              <a:rPr lang="en-US" sz="1800" dirty="0"/>
              <a:t> paling </a:t>
            </a:r>
            <a:r>
              <a:rPr lang="en-US" sz="1800" dirty="0" err="1"/>
              <a:t>mutakhir</a:t>
            </a:r>
            <a:r>
              <a:rPr lang="en-US" sz="1800" dirty="0"/>
              <a:t> </a:t>
            </a:r>
            <a:r>
              <a:rPr lang="en-US" sz="1800" dirty="0" err="1"/>
              <a:t>serta</a:t>
            </a:r>
            <a:r>
              <a:rPr lang="en-US" sz="1800" dirty="0"/>
              <a:t> </a:t>
            </a:r>
            <a:r>
              <a:rPr lang="en-US" sz="1800" dirty="0" err="1"/>
              <a:t>opini</a:t>
            </a:r>
            <a:r>
              <a:rPr lang="en-US" sz="1800" dirty="0"/>
              <a:t> </a:t>
            </a:r>
            <a:r>
              <a:rPr lang="en-US" sz="1800" dirty="0" err="1"/>
              <a:t>masyarakat</a:t>
            </a:r>
            <a:r>
              <a:rPr lang="en-US" sz="1800" dirty="0"/>
              <a:t> yang </a:t>
            </a:r>
            <a:r>
              <a:rPr lang="en-US" sz="1800" dirty="0" err="1"/>
              <a:t>tidak</a:t>
            </a:r>
            <a:r>
              <a:rPr lang="en-US" sz="1800" dirty="0"/>
              <a:t> </a:t>
            </a:r>
            <a:r>
              <a:rPr lang="en-US" sz="1800" dirty="0" err="1"/>
              <a:t>dimuat</a:t>
            </a:r>
            <a:r>
              <a:rPr lang="en-US" sz="1800" dirty="0"/>
              <a:t> </a:t>
            </a:r>
            <a:r>
              <a:rPr lang="en-US" sz="1800" dirty="0" err="1"/>
              <a:t>dalam</a:t>
            </a:r>
            <a:r>
              <a:rPr lang="en-US" sz="1800" dirty="0"/>
              <a:t> </a:t>
            </a:r>
            <a:r>
              <a:rPr lang="en-US" sz="1800" dirty="0" err="1"/>
              <a:t>surat</a:t>
            </a:r>
            <a:r>
              <a:rPr lang="en-US" sz="1800" dirty="0"/>
              <a:t> </a:t>
            </a:r>
            <a:r>
              <a:rPr lang="en-US" sz="1800" dirty="0" err="1"/>
              <a:t>kabar</a:t>
            </a:r>
            <a:r>
              <a:rPr lang="en-US" sz="1800" dirty="0"/>
              <a:t> </a:t>
            </a:r>
            <a:r>
              <a:rPr lang="en-US" sz="1800" dirty="0" err="1"/>
              <a:t>nasional</a:t>
            </a:r>
            <a:r>
              <a:rPr lang="en-US" sz="1800" dirty="0"/>
              <a:t> </a:t>
            </a:r>
            <a:r>
              <a:rPr lang="en-US" sz="1800" dirty="0" err="1"/>
              <a:t>maupun</a:t>
            </a:r>
            <a:r>
              <a:rPr lang="en-US" sz="1800" dirty="0"/>
              <a:t> </a:t>
            </a:r>
            <a:r>
              <a:rPr lang="en-US" sz="1800" dirty="0" err="1"/>
              <a:t>televisi</a:t>
            </a:r>
            <a:r>
              <a:rPr lang="en-US" sz="1800" dirty="0"/>
              <a:t> (Alexa, 2013). Twitter </a:t>
            </a:r>
            <a:r>
              <a:rPr lang="en-US" sz="1800" dirty="0" err="1"/>
              <a:t>dilirik</a:t>
            </a:r>
            <a:r>
              <a:rPr lang="en-US" sz="1800" dirty="0"/>
              <a:t> </a:t>
            </a:r>
            <a:r>
              <a:rPr lang="en-US" sz="1800" dirty="0" err="1"/>
              <a:t>karena</a:t>
            </a:r>
            <a:r>
              <a:rPr lang="en-US" sz="1800" dirty="0"/>
              <a:t> </a:t>
            </a:r>
            <a:r>
              <a:rPr lang="en-US" sz="1800" dirty="0" err="1"/>
              <a:t>mudah</a:t>
            </a:r>
            <a:r>
              <a:rPr lang="en-US" sz="1800" dirty="0"/>
              <a:t> </a:t>
            </a:r>
            <a:r>
              <a:rPr lang="en-US" sz="1800" dirty="0" err="1"/>
              <a:t>diakses</a:t>
            </a:r>
            <a:r>
              <a:rPr lang="en-US" sz="1800" dirty="0"/>
              <a:t>, </a:t>
            </a:r>
            <a:r>
              <a:rPr lang="en-US" sz="1800" dirty="0" err="1"/>
              <a:t>jumlah</a:t>
            </a:r>
            <a:r>
              <a:rPr lang="en-US" sz="1800" dirty="0"/>
              <a:t> </a:t>
            </a:r>
            <a:r>
              <a:rPr lang="en-US" sz="1800" dirty="0" err="1"/>
              <a:t>pengikut</a:t>
            </a:r>
            <a:r>
              <a:rPr lang="en-US" sz="1800" dirty="0"/>
              <a:t> </a:t>
            </a:r>
            <a:r>
              <a:rPr lang="en-US" sz="1800" dirty="0" err="1"/>
              <a:t>tidak</a:t>
            </a:r>
            <a:r>
              <a:rPr lang="en-US" sz="1800" dirty="0"/>
              <a:t> </a:t>
            </a:r>
            <a:r>
              <a:rPr lang="en-US" sz="1800" dirty="0" err="1"/>
              <a:t>terbatas</a:t>
            </a:r>
            <a:r>
              <a:rPr lang="en-US" sz="1800" dirty="0"/>
              <a:t> dan </a:t>
            </a:r>
            <a:r>
              <a:rPr lang="en-US" sz="1800" dirty="0" err="1"/>
              <a:t>jumlah</a:t>
            </a:r>
            <a:r>
              <a:rPr lang="en-US" sz="1800" dirty="0"/>
              <a:t> </a:t>
            </a:r>
            <a:r>
              <a:rPr lang="en-US" sz="1800" dirty="0" err="1"/>
              <a:t>karakter</a:t>
            </a:r>
            <a:r>
              <a:rPr lang="en-US" sz="1800" dirty="0"/>
              <a:t> </a:t>
            </a:r>
            <a:r>
              <a:rPr lang="en-US" sz="1800" dirty="0" err="1"/>
              <a:t>pesan</a:t>
            </a:r>
            <a:r>
              <a:rPr lang="en-US" sz="1800" dirty="0"/>
              <a:t> </a:t>
            </a:r>
            <a:r>
              <a:rPr lang="en-US" sz="1800" dirty="0" err="1"/>
              <a:t>singkat</a:t>
            </a:r>
            <a:r>
              <a:rPr lang="en-US" sz="1800" dirty="0"/>
              <a:t> (tweet) </a:t>
            </a:r>
            <a:r>
              <a:rPr lang="en-US" sz="1800" dirty="0" err="1"/>
              <a:t>hanya</a:t>
            </a:r>
            <a:r>
              <a:rPr lang="en-US" sz="1800" dirty="0"/>
              <a:t> 140 </a:t>
            </a:r>
            <a:r>
              <a:rPr lang="en-US" sz="1800" dirty="0" err="1"/>
              <a:t>karakter</a:t>
            </a:r>
            <a:r>
              <a:rPr lang="en-US" sz="1800" dirty="0"/>
              <a:t> </a:t>
            </a:r>
            <a:r>
              <a:rPr lang="en-US" sz="1800" dirty="0" err="1"/>
              <a:t>sehingga</a:t>
            </a:r>
            <a:r>
              <a:rPr lang="en-US" sz="1800" dirty="0"/>
              <a:t> </a:t>
            </a:r>
            <a:r>
              <a:rPr lang="en-US" sz="1800" dirty="0" err="1"/>
              <a:t>mampu</a:t>
            </a:r>
            <a:r>
              <a:rPr lang="en-US" sz="1800" dirty="0"/>
              <a:t> </a:t>
            </a:r>
            <a:r>
              <a:rPr lang="en-US" sz="1800" dirty="0" err="1"/>
              <a:t>menyampaikan</a:t>
            </a:r>
            <a:r>
              <a:rPr lang="en-US" sz="1800" dirty="0"/>
              <a:t> </a:t>
            </a:r>
            <a:r>
              <a:rPr lang="en-US" sz="1800" dirty="0" err="1"/>
              <a:t>maksud</a:t>
            </a:r>
            <a:r>
              <a:rPr lang="en-US" sz="1800" dirty="0"/>
              <a:t> dan </a:t>
            </a:r>
            <a:r>
              <a:rPr lang="en-US" sz="1800" dirty="0" err="1"/>
              <a:t>tujuan</a:t>
            </a:r>
            <a:r>
              <a:rPr lang="en-US" sz="1800" dirty="0"/>
              <a:t> </a:t>
            </a:r>
            <a:r>
              <a:rPr lang="en-US" sz="1800" dirty="0" err="1"/>
              <a:t>dengan</a:t>
            </a:r>
            <a:r>
              <a:rPr lang="en-US" sz="1800" dirty="0"/>
              <a:t> </a:t>
            </a:r>
            <a:r>
              <a:rPr lang="en-US" sz="1800" dirty="0" err="1"/>
              <a:t>singkat</a:t>
            </a:r>
            <a:r>
              <a:rPr lang="en-US" sz="1800" dirty="0"/>
              <a:t>, </a:t>
            </a:r>
            <a:r>
              <a:rPr lang="en-US" sz="1800" dirty="0" err="1"/>
              <a:t>padat</a:t>
            </a:r>
            <a:r>
              <a:rPr lang="en-US" sz="1800" dirty="0"/>
              <a:t> dan </a:t>
            </a:r>
            <a:r>
              <a:rPr lang="en-US" sz="1800" dirty="0" err="1"/>
              <a:t>jelas</a:t>
            </a:r>
            <a:r>
              <a:rPr lang="en-US" sz="1800" dirty="0"/>
              <a:t>. </a:t>
            </a:r>
            <a:r>
              <a:rPr lang="en-US" sz="1800" dirty="0" err="1"/>
              <a:t>Tahun</a:t>
            </a:r>
            <a:r>
              <a:rPr lang="en-US" sz="1800" dirty="0"/>
              <a:t> 2017 </a:t>
            </a:r>
            <a:r>
              <a:rPr lang="en-US" sz="1800" dirty="0" err="1"/>
              <a:t>merupakan</a:t>
            </a:r>
            <a:r>
              <a:rPr lang="en-US" sz="1800" dirty="0"/>
              <a:t> </a:t>
            </a:r>
            <a:r>
              <a:rPr lang="en-US" sz="1800" dirty="0" err="1"/>
              <a:t>periode</a:t>
            </a:r>
            <a:r>
              <a:rPr lang="en-US" sz="1800" dirty="0"/>
              <a:t> </a:t>
            </a:r>
            <a:r>
              <a:rPr lang="en-US" sz="1800" dirty="0" err="1"/>
              <a:t>akhir</a:t>
            </a:r>
            <a:r>
              <a:rPr lang="en-US" sz="1800" dirty="0"/>
              <a:t> masa </a:t>
            </a:r>
            <a:r>
              <a:rPr lang="en-US" sz="1800" dirty="0" err="1"/>
              <a:t>jabatan</a:t>
            </a:r>
            <a:r>
              <a:rPr lang="en-US" sz="1800" dirty="0"/>
              <a:t> </a:t>
            </a:r>
            <a:r>
              <a:rPr lang="en-US" sz="1800" dirty="0" err="1"/>
              <a:t>Gubernur</a:t>
            </a:r>
            <a:r>
              <a:rPr lang="en-US" sz="1800" dirty="0"/>
              <a:t> DKI Jakarta, </a:t>
            </a:r>
            <a:r>
              <a:rPr lang="en-US" sz="1800" dirty="0" err="1"/>
              <a:t>sehingga</a:t>
            </a:r>
            <a:r>
              <a:rPr lang="en-US" sz="1800" dirty="0"/>
              <a:t> </a:t>
            </a:r>
            <a:r>
              <a:rPr lang="en-US" sz="1800" dirty="0" err="1"/>
              <a:t>perlu</a:t>
            </a:r>
            <a:r>
              <a:rPr lang="en-US" sz="1800" dirty="0"/>
              <a:t> </a:t>
            </a:r>
            <a:r>
              <a:rPr lang="en-US" sz="1800" dirty="0" err="1"/>
              <a:t>diselenggarakan</a:t>
            </a:r>
            <a:r>
              <a:rPr lang="en-US" sz="1800" dirty="0"/>
              <a:t> </a:t>
            </a:r>
            <a:r>
              <a:rPr lang="en-US" sz="1800" dirty="0" err="1"/>
              <a:t>pemilihan</a:t>
            </a:r>
            <a:r>
              <a:rPr lang="en-US" sz="1800" dirty="0"/>
              <a:t> </a:t>
            </a:r>
            <a:r>
              <a:rPr lang="en-US" sz="1800" dirty="0" err="1"/>
              <a:t>kepala</a:t>
            </a:r>
            <a:r>
              <a:rPr lang="en-US" sz="1800" dirty="0"/>
              <a:t> </a:t>
            </a:r>
            <a:r>
              <a:rPr lang="en-US" sz="1800" dirty="0" err="1"/>
              <a:t>daerah</a:t>
            </a:r>
            <a:r>
              <a:rPr lang="en-US" sz="1800" dirty="0"/>
              <a:t> (</a:t>
            </a:r>
            <a:r>
              <a:rPr lang="en-US" sz="1800" dirty="0" err="1"/>
              <a:t>pilkada</a:t>
            </a:r>
            <a:r>
              <a:rPr lang="en-US" sz="1800" dirty="0"/>
              <a:t>) </a:t>
            </a:r>
            <a:r>
              <a:rPr lang="en-US" sz="1800" dirty="0" err="1"/>
              <a:t>periode</a:t>
            </a:r>
            <a:r>
              <a:rPr lang="en-US" sz="1800" dirty="0"/>
              <a:t> 2017-2022. Pada </a:t>
            </a:r>
            <a:r>
              <a:rPr lang="en-US" sz="1800" dirty="0" err="1"/>
              <a:t>Pilkada</a:t>
            </a:r>
            <a:r>
              <a:rPr lang="en-US" sz="1800" dirty="0"/>
              <a:t> </a:t>
            </a:r>
            <a:r>
              <a:rPr lang="en-US" sz="1800" dirty="0" err="1"/>
              <a:t>ini</a:t>
            </a:r>
            <a:r>
              <a:rPr lang="en-US" sz="1800" dirty="0"/>
              <a:t> </a:t>
            </a:r>
            <a:r>
              <a:rPr lang="en-US" sz="1800" dirty="0" err="1"/>
              <a:t>terdapat</a:t>
            </a:r>
            <a:r>
              <a:rPr lang="en-US" sz="1800" dirty="0"/>
              <a:t> </a:t>
            </a:r>
            <a:r>
              <a:rPr lang="en-US" sz="1800" dirty="0" err="1"/>
              <a:t>tiga</a:t>
            </a:r>
            <a:r>
              <a:rPr lang="en-US" sz="1800" dirty="0"/>
              <a:t> </a:t>
            </a:r>
            <a:r>
              <a:rPr lang="en-US" sz="1800" dirty="0" err="1"/>
              <a:t>pasangan</a:t>
            </a:r>
            <a:r>
              <a:rPr lang="en-US" sz="1800" dirty="0"/>
              <a:t> </a:t>
            </a:r>
            <a:r>
              <a:rPr lang="en-US" sz="1800" dirty="0" err="1"/>
              <a:t>cagub</a:t>
            </a:r>
            <a:r>
              <a:rPr lang="en-US" sz="1800" dirty="0"/>
              <a:t> (</a:t>
            </a:r>
            <a:r>
              <a:rPr lang="en-US" sz="1800" dirty="0" err="1"/>
              <a:t>calon</a:t>
            </a:r>
            <a:r>
              <a:rPr lang="en-US" sz="1800" dirty="0"/>
              <a:t> </a:t>
            </a:r>
            <a:r>
              <a:rPr lang="en-US" sz="1800" dirty="0" err="1"/>
              <a:t>gubernur</a:t>
            </a:r>
            <a:r>
              <a:rPr lang="en-US" sz="1800" dirty="0"/>
              <a:t>) </a:t>
            </a:r>
            <a:r>
              <a:rPr lang="en-US" sz="1800" dirty="0" err="1"/>
              <a:t>beserta</a:t>
            </a:r>
            <a:r>
              <a:rPr lang="en-US" sz="1800" dirty="0"/>
              <a:t> </a:t>
            </a:r>
            <a:r>
              <a:rPr lang="en-US" sz="1800" dirty="0" err="1"/>
              <a:t>cawagub</a:t>
            </a:r>
            <a:r>
              <a:rPr lang="en-US" sz="1800" dirty="0"/>
              <a:t> (</a:t>
            </a:r>
            <a:r>
              <a:rPr lang="en-US" sz="1800" dirty="0" err="1"/>
              <a:t>calon</a:t>
            </a:r>
            <a:r>
              <a:rPr lang="en-US" sz="1800" dirty="0"/>
              <a:t> wakil </a:t>
            </a:r>
            <a:r>
              <a:rPr lang="en-US" sz="1800" dirty="0" err="1"/>
              <a:t>gubernur</a:t>
            </a:r>
            <a:r>
              <a:rPr lang="en-US" sz="1800" dirty="0"/>
              <a:t>). </a:t>
            </a:r>
            <a:r>
              <a:rPr lang="en-US" sz="1800" dirty="0" err="1"/>
              <a:t>Dalam</a:t>
            </a:r>
            <a:r>
              <a:rPr lang="en-US" sz="1800" dirty="0"/>
              <a:t> </a:t>
            </a:r>
            <a:r>
              <a:rPr lang="en-US" sz="1800" dirty="0" err="1"/>
              <a:t>pra-pelaksanaan</a:t>
            </a:r>
            <a:r>
              <a:rPr lang="en-US" sz="1800" dirty="0"/>
              <a:t> </a:t>
            </a:r>
            <a:r>
              <a:rPr lang="en-US" sz="1800" dirty="0" err="1"/>
              <a:t>maupun</a:t>
            </a:r>
            <a:r>
              <a:rPr lang="en-US" sz="1800" dirty="0"/>
              <a:t> </a:t>
            </a:r>
            <a:r>
              <a:rPr lang="en-US" sz="1800" dirty="0" err="1"/>
              <a:t>pelaksanaan</a:t>
            </a:r>
            <a:r>
              <a:rPr lang="en-US" sz="1800" dirty="0"/>
              <a:t> </a:t>
            </a:r>
            <a:r>
              <a:rPr lang="en-US" sz="1800" dirty="0" err="1"/>
              <a:t>Pilkada</a:t>
            </a:r>
            <a:r>
              <a:rPr lang="en-US" sz="1800" dirty="0"/>
              <a:t> DKI Jakarta </a:t>
            </a:r>
            <a:r>
              <a:rPr lang="en-US" sz="1800" dirty="0" err="1"/>
              <a:t>terdapat</a:t>
            </a:r>
            <a:r>
              <a:rPr lang="en-US" sz="1800" dirty="0"/>
              <a:t> </a:t>
            </a:r>
            <a:r>
              <a:rPr lang="en-US" sz="1800" dirty="0" err="1"/>
              <a:t>berbagai</a:t>
            </a:r>
            <a:r>
              <a:rPr lang="en-US" sz="1800" dirty="0"/>
              <a:t> </a:t>
            </a:r>
            <a:r>
              <a:rPr lang="en-US" sz="1800" dirty="0" err="1"/>
              <a:t>opini</a:t>
            </a:r>
            <a:r>
              <a:rPr lang="en-US" sz="1800" dirty="0"/>
              <a:t> dan </a:t>
            </a:r>
            <a:r>
              <a:rPr lang="en-US" sz="1800" dirty="0" err="1"/>
              <a:t>tanggapan</a:t>
            </a:r>
            <a:r>
              <a:rPr lang="en-US" sz="1800" dirty="0"/>
              <a:t> </a:t>
            </a:r>
            <a:r>
              <a:rPr lang="en-US" sz="1800" dirty="0" err="1"/>
              <a:t>dengan</a:t>
            </a:r>
            <a:r>
              <a:rPr lang="en-US" sz="1800" dirty="0"/>
              <a:t> </a:t>
            </a:r>
            <a:r>
              <a:rPr lang="en-US" sz="1800" dirty="0" err="1"/>
              <a:t>sentimen</a:t>
            </a:r>
            <a:r>
              <a:rPr lang="en-US" sz="1800" dirty="0"/>
              <a:t> </a:t>
            </a:r>
            <a:r>
              <a:rPr lang="en-US" sz="1800" dirty="0" err="1"/>
              <a:t>positif</a:t>
            </a:r>
            <a:r>
              <a:rPr lang="en-US" sz="1800" dirty="0"/>
              <a:t> dan </a:t>
            </a:r>
            <a:r>
              <a:rPr lang="en-US" sz="1800" dirty="0" err="1"/>
              <a:t>negatif</a:t>
            </a:r>
            <a:r>
              <a:rPr lang="en-US" sz="1800" dirty="0"/>
              <a:t> pada Twitter.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38" name="Google Shape;1138;p40"/>
          <p:cNvSpPr txBox="1">
            <a:spLocks noGrp="1"/>
          </p:cNvSpPr>
          <p:nvPr>
            <p:ph type="title" idx="15"/>
          </p:nvPr>
        </p:nvSpPr>
        <p:spPr>
          <a:xfrm>
            <a:off x="1095380" y="181680"/>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PENDAHULUAN</a:t>
            </a:r>
            <a:endParaRPr dirty="0"/>
          </a:p>
        </p:txBody>
      </p:sp>
      <p:sp>
        <p:nvSpPr>
          <p:cNvPr id="25" name="Subtitle 24">
            <a:extLst>
              <a:ext uri="{FF2B5EF4-FFF2-40B4-BE49-F238E27FC236}">
                <a16:creationId xmlns:a16="http://schemas.microsoft.com/office/drawing/2014/main" id="{2D3A8DA8-232A-59F6-1703-05A772468365}"/>
              </a:ext>
            </a:extLst>
          </p:cNvPr>
          <p:cNvSpPr>
            <a:spLocks noGrp="1"/>
          </p:cNvSpPr>
          <p:nvPr>
            <p:ph type="subTitle" idx="14"/>
          </p:nvPr>
        </p:nvSpPr>
        <p:spPr>
          <a:xfrm>
            <a:off x="1095380" y="941525"/>
            <a:ext cx="7792588" cy="4020295"/>
          </a:xfrm>
        </p:spPr>
        <p:txBody>
          <a:bodyPr/>
          <a:lstStyle/>
          <a:p>
            <a:pPr marL="85725" indent="0" algn="just"/>
            <a:r>
              <a:rPr lang="en-US" sz="1600" b="1" dirty="0" err="1"/>
              <a:t>Tujuan</a:t>
            </a:r>
            <a:endParaRPr lang="en-US" sz="1600" b="1" dirty="0"/>
          </a:p>
          <a:p>
            <a:pPr marL="85725" indent="0" algn="just"/>
            <a:r>
              <a:rPr lang="en-US" sz="1600" dirty="0" err="1"/>
              <a:t>Untuk</a:t>
            </a:r>
            <a:r>
              <a:rPr lang="en-US" sz="1600" dirty="0"/>
              <a:t> </a:t>
            </a:r>
            <a:r>
              <a:rPr lang="en-US" sz="1600" dirty="0" err="1"/>
              <a:t>tingkat</a:t>
            </a:r>
            <a:r>
              <a:rPr lang="en-US" sz="1600" dirty="0"/>
              <a:t> </a:t>
            </a:r>
            <a:r>
              <a:rPr lang="en-US" sz="1600" dirty="0" err="1"/>
              <a:t>akurasi</a:t>
            </a:r>
            <a:r>
              <a:rPr lang="en-US" sz="1600" dirty="0"/>
              <a:t> </a:t>
            </a:r>
            <a:r>
              <a:rPr lang="en-US" sz="1600" dirty="0" err="1"/>
              <a:t>dari</a:t>
            </a:r>
            <a:r>
              <a:rPr lang="en-US" sz="1600" dirty="0"/>
              <a:t> </a:t>
            </a:r>
            <a:r>
              <a:rPr lang="en-US" sz="1600" dirty="0" err="1"/>
              <a:t>sentimen</a:t>
            </a:r>
            <a:r>
              <a:rPr lang="en-US" sz="1600" dirty="0"/>
              <a:t> </a:t>
            </a:r>
            <a:r>
              <a:rPr lang="en-US" sz="1600" dirty="0" err="1"/>
              <a:t>negatif</a:t>
            </a:r>
            <a:r>
              <a:rPr lang="en-US" sz="1600" dirty="0"/>
              <a:t> dan </a:t>
            </a:r>
            <a:r>
              <a:rPr lang="en-US" sz="1600" dirty="0" err="1"/>
              <a:t>positif</a:t>
            </a:r>
            <a:r>
              <a:rPr lang="en-US" sz="1600" dirty="0"/>
              <a:t> pada dataset </a:t>
            </a:r>
            <a:r>
              <a:rPr lang="en-US" sz="1600" dirty="0" err="1"/>
              <a:t>dengan</a:t>
            </a:r>
            <a:r>
              <a:rPr lang="en-US" sz="1600" dirty="0"/>
              <a:t> </a:t>
            </a:r>
            <a:r>
              <a:rPr lang="en-US" sz="1600" dirty="0" err="1"/>
              <a:t>binary_crossentropy</a:t>
            </a:r>
            <a:endParaRPr lang="en-US" sz="1600" dirty="0"/>
          </a:p>
          <a:p>
            <a:pPr marL="85725" indent="0" algn="just"/>
            <a:r>
              <a:rPr lang="en-US" sz="1600" b="1" dirty="0" err="1"/>
              <a:t>Urgensi</a:t>
            </a:r>
            <a:endParaRPr lang="en-US" sz="1600" b="1" dirty="0"/>
          </a:p>
          <a:p>
            <a:pPr marL="85725" indent="0" algn="just"/>
            <a:r>
              <a:rPr lang="en-ID" sz="1600" dirty="0" err="1"/>
              <a:t>Permasalahan</a:t>
            </a:r>
            <a:r>
              <a:rPr lang="en-ID" sz="1600" dirty="0"/>
              <a:t> yang </a:t>
            </a:r>
            <a:r>
              <a:rPr lang="en-ID" sz="1600" dirty="0" err="1"/>
              <a:t>muncul</a:t>
            </a:r>
            <a:r>
              <a:rPr lang="en-ID" sz="1600" dirty="0"/>
              <a:t> </a:t>
            </a:r>
            <a:r>
              <a:rPr lang="en-ID" sz="1600" dirty="0" err="1"/>
              <a:t>ketika</a:t>
            </a:r>
            <a:r>
              <a:rPr lang="en-ID" sz="1600" dirty="0"/>
              <a:t> </a:t>
            </a:r>
            <a:r>
              <a:rPr lang="en-ID" sz="1600" dirty="0" err="1"/>
              <a:t>menganalisa</a:t>
            </a:r>
            <a:r>
              <a:rPr lang="en-ID" sz="1600" dirty="0"/>
              <a:t> </a:t>
            </a:r>
            <a:r>
              <a:rPr lang="en-ID" sz="1600" dirty="0" err="1"/>
              <a:t>seluruh</a:t>
            </a:r>
            <a:r>
              <a:rPr lang="en-ID" sz="1600" dirty="0"/>
              <a:t> </a:t>
            </a:r>
            <a:r>
              <a:rPr lang="en-ID" sz="1600" dirty="0" err="1"/>
              <a:t>hasil</a:t>
            </a:r>
            <a:r>
              <a:rPr lang="en-ID" sz="1600" dirty="0"/>
              <a:t> </a:t>
            </a:r>
            <a:r>
              <a:rPr lang="en-ID" sz="1600" dirty="0" err="1"/>
              <a:t>sentimen</a:t>
            </a:r>
            <a:r>
              <a:rPr lang="en-ID" sz="1600" dirty="0"/>
              <a:t> dan </a:t>
            </a:r>
            <a:r>
              <a:rPr lang="en-ID" sz="1600" dirty="0" err="1"/>
              <a:t>pengklasifikasian</a:t>
            </a:r>
            <a:r>
              <a:rPr lang="en-ID" sz="1600" dirty="0"/>
              <a:t> tweet pada Twitter </a:t>
            </a:r>
            <a:r>
              <a:rPr lang="en-ID" sz="1600" dirty="0" err="1"/>
              <a:t>secara</a:t>
            </a:r>
            <a:r>
              <a:rPr lang="en-ID" sz="1600" dirty="0"/>
              <a:t> manual </a:t>
            </a:r>
            <a:r>
              <a:rPr lang="en-ID" sz="1600" dirty="0" err="1"/>
              <a:t>maka</a:t>
            </a:r>
            <a:r>
              <a:rPr lang="en-ID" sz="1600" dirty="0"/>
              <a:t> </a:t>
            </a:r>
            <a:r>
              <a:rPr lang="en-ID" sz="1600" dirty="0" err="1"/>
              <a:t>akan</a:t>
            </a:r>
            <a:r>
              <a:rPr lang="en-ID" sz="1600" dirty="0"/>
              <a:t> </a:t>
            </a:r>
            <a:r>
              <a:rPr lang="en-ID" sz="1600" dirty="0" err="1"/>
              <a:t>dibutuhkan</a:t>
            </a:r>
            <a:r>
              <a:rPr lang="en-ID" sz="1600" dirty="0"/>
              <a:t> </a:t>
            </a:r>
            <a:r>
              <a:rPr lang="en-ID" sz="1600" dirty="0" err="1"/>
              <a:t>waktu</a:t>
            </a:r>
            <a:r>
              <a:rPr lang="en-ID" sz="1600" dirty="0"/>
              <a:t> dan </a:t>
            </a:r>
            <a:r>
              <a:rPr lang="en-ID" sz="1600" dirty="0" err="1"/>
              <a:t>usaha</a:t>
            </a:r>
            <a:r>
              <a:rPr lang="en-ID" sz="1600" dirty="0"/>
              <a:t> yang </a:t>
            </a:r>
            <a:r>
              <a:rPr lang="en-ID" sz="1600" dirty="0" err="1"/>
              <a:t>banyak</a:t>
            </a:r>
            <a:r>
              <a:rPr lang="en-ID" sz="1600" dirty="0"/>
              <a:t> </a:t>
            </a:r>
            <a:r>
              <a:rPr lang="en-ID" sz="1600" dirty="0" err="1"/>
              <a:t>dalam</a:t>
            </a:r>
            <a:r>
              <a:rPr lang="en-ID" sz="1600" dirty="0"/>
              <a:t> </a:t>
            </a:r>
            <a:r>
              <a:rPr lang="en-ID" sz="1600" dirty="0" err="1"/>
              <a:t>pelaksanaannya</a:t>
            </a:r>
            <a:r>
              <a:rPr lang="en-ID" sz="1600" dirty="0"/>
              <a:t>. Pada </a:t>
            </a:r>
            <a:r>
              <a:rPr lang="en-ID" sz="1600" dirty="0" err="1"/>
              <a:t>periode</a:t>
            </a:r>
            <a:r>
              <a:rPr lang="en-ID" sz="1600" dirty="0"/>
              <a:t> </a:t>
            </a:r>
            <a:r>
              <a:rPr lang="en-ID" sz="1600" dirty="0" err="1"/>
              <a:t>sebelumnya</a:t>
            </a:r>
            <a:r>
              <a:rPr lang="en-ID" sz="1600" dirty="0"/>
              <a:t>, </a:t>
            </a:r>
            <a:r>
              <a:rPr lang="en-ID" sz="1600" dirty="0" err="1"/>
              <a:t>prediksi</a:t>
            </a:r>
            <a:r>
              <a:rPr lang="en-ID" sz="1600" dirty="0"/>
              <a:t> </a:t>
            </a:r>
            <a:r>
              <a:rPr lang="en-ID" sz="1600" dirty="0" err="1"/>
              <a:t>hasil</a:t>
            </a:r>
            <a:r>
              <a:rPr lang="en-ID" sz="1600" dirty="0"/>
              <a:t> </a:t>
            </a:r>
            <a:r>
              <a:rPr lang="en-ID" sz="1600" dirty="0" err="1"/>
              <a:t>pilkada</a:t>
            </a:r>
            <a:r>
              <a:rPr lang="en-ID" sz="1600" dirty="0"/>
              <a:t> </a:t>
            </a:r>
            <a:r>
              <a:rPr lang="en-ID" sz="1600" dirty="0" err="1"/>
              <a:t>dilakukan</a:t>
            </a:r>
            <a:r>
              <a:rPr lang="en-ID" sz="1600" dirty="0"/>
              <a:t> oleh </a:t>
            </a:r>
            <a:r>
              <a:rPr lang="en-ID" sz="1600" dirty="0" err="1"/>
              <a:t>lembaga</a:t>
            </a:r>
            <a:r>
              <a:rPr lang="en-ID" sz="1600" dirty="0"/>
              <a:t> </a:t>
            </a:r>
            <a:r>
              <a:rPr lang="en-ID" sz="1600" dirty="0" err="1"/>
              <a:t>survei</a:t>
            </a:r>
            <a:r>
              <a:rPr lang="en-ID" sz="1600" dirty="0"/>
              <a:t> dan quick count (Kompas, 2014). Hasil </a:t>
            </a:r>
            <a:r>
              <a:rPr lang="en-ID" sz="1600" dirty="0" err="1"/>
              <a:t>survei</a:t>
            </a:r>
            <a:r>
              <a:rPr lang="en-ID" sz="1600" dirty="0"/>
              <a:t> yang </a:t>
            </a:r>
            <a:r>
              <a:rPr lang="en-ID" sz="1600" dirty="0" err="1"/>
              <a:t>dilakukan</a:t>
            </a:r>
            <a:r>
              <a:rPr lang="en-ID" sz="1600" dirty="0"/>
              <a:t> oleh </a:t>
            </a:r>
            <a:r>
              <a:rPr lang="en-ID" sz="1600" dirty="0" err="1"/>
              <a:t>lembaga</a:t>
            </a:r>
            <a:r>
              <a:rPr lang="en-ID" sz="1600" dirty="0"/>
              <a:t> </a:t>
            </a:r>
            <a:r>
              <a:rPr lang="en-ID" sz="1600" dirty="0" err="1"/>
              <a:t>survei</a:t>
            </a:r>
            <a:r>
              <a:rPr lang="en-ID" sz="1600" dirty="0"/>
              <a:t> </a:t>
            </a:r>
            <a:r>
              <a:rPr lang="en-ID" sz="1600" dirty="0" err="1"/>
              <a:t>terkadang</a:t>
            </a:r>
            <a:r>
              <a:rPr lang="en-ID" sz="1600" dirty="0"/>
              <a:t> </a:t>
            </a:r>
            <a:r>
              <a:rPr lang="en-ID" sz="1600" dirty="0" err="1"/>
              <a:t>tidak</a:t>
            </a:r>
            <a:r>
              <a:rPr lang="en-ID" sz="1600" dirty="0"/>
              <a:t> </a:t>
            </a:r>
            <a:r>
              <a:rPr lang="en-ID" sz="1600" dirty="0" err="1"/>
              <a:t>sesuai</a:t>
            </a:r>
            <a:r>
              <a:rPr lang="en-ID" sz="1600" dirty="0"/>
              <a:t> </a:t>
            </a:r>
            <a:r>
              <a:rPr lang="en-ID" sz="1600" dirty="0" err="1"/>
              <a:t>dengan</a:t>
            </a:r>
            <a:r>
              <a:rPr lang="en-ID" sz="1600" dirty="0"/>
              <a:t> </a:t>
            </a:r>
            <a:r>
              <a:rPr lang="en-ID" sz="1600" dirty="0" err="1"/>
              <a:t>kenyataan</a:t>
            </a:r>
            <a:r>
              <a:rPr lang="en-ID" sz="1600" dirty="0"/>
              <a:t>, </a:t>
            </a:r>
            <a:r>
              <a:rPr lang="en-ID" sz="1600" dirty="0" err="1"/>
              <a:t>namun</a:t>
            </a:r>
            <a:r>
              <a:rPr lang="en-ID" sz="1600" dirty="0"/>
              <a:t> </a:t>
            </a:r>
            <a:r>
              <a:rPr lang="en-ID" sz="1600" dirty="0" err="1"/>
              <a:t>dengan</a:t>
            </a:r>
            <a:r>
              <a:rPr lang="en-ID" sz="1600" dirty="0"/>
              <a:t> </a:t>
            </a:r>
            <a:r>
              <a:rPr lang="en-ID" sz="1600" dirty="0" err="1"/>
              <a:t>adanya</a:t>
            </a:r>
            <a:r>
              <a:rPr lang="en-ID" sz="1600" dirty="0"/>
              <a:t> </a:t>
            </a:r>
            <a:r>
              <a:rPr lang="en-ID" sz="1600" dirty="0" err="1"/>
              <a:t>survei</a:t>
            </a:r>
            <a:r>
              <a:rPr lang="en-ID" sz="1600" dirty="0"/>
              <a:t> yang </a:t>
            </a:r>
            <a:r>
              <a:rPr lang="en-ID" sz="1600" dirty="0" err="1"/>
              <a:t>dilaksanakan</a:t>
            </a:r>
            <a:r>
              <a:rPr lang="en-ID" sz="1600" dirty="0"/>
              <a:t> pada </a:t>
            </a:r>
            <a:r>
              <a:rPr lang="en-ID" sz="1600" dirty="0" err="1"/>
              <a:t>pra-pemilu</a:t>
            </a:r>
            <a:r>
              <a:rPr lang="en-ID" sz="1600" dirty="0"/>
              <a:t> </a:t>
            </a:r>
            <a:r>
              <a:rPr lang="en-ID" sz="1600" dirty="0" err="1"/>
              <a:t>membuat</a:t>
            </a:r>
            <a:r>
              <a:rPr lang="en-ID" sz="1600" dirty="0"/>
              <a:t> </a:t>
            </a:r>
            <a:r>
              <a:rPr lang="en-ID" sz="1600" dirty="0" err="1"/>
              <a:t>cagub</a:t>
            </a:r>
            <a:r>
              <a:rPr lang="en-ID" sz="1600" dirty="0"/>
              <a:t> dan </a:t>
            </a:r>
            <a:r>
              <a:rPr lang="en-ID" sz="1600" dirty="0" err="1"/>
              <a:t>cawagub</a:t>
            </a:r>
            <a:r>
              <a:rPr lang="en-ID" sz="1600" dirty="0"/>
              <a:t> </a:t>
            </a:r>
            <a:r>
              <a:rPr lang="en-ID" sz="1600" dirty="0" err="1"/>
              <a:t>mengetahui</a:t>
            </a:r>
            <a:r>
              <a:rPr lang="en-ID" sz="1600" dirty="0"/>
              <a:t> parameter </a:t>
            </a:r>
            <a:r>
              <a:rPr lang="en-ID" sz="1600" dirty="0" err="1"/>
              <a:t>kemenangan</a:t>
            </a:r>
            <a:r>
              <a:rPr lang="en-ID" sz="1600" dirty="0"/>
              <a:t> dan </a:t>
            </a:r>
            <a:r>
              <a:rPr lang="en-ID" sz="1600" dirty="0" err="1"/>
              <a:t>kekalahan</a:t>
            </a:r>
            <a:r>
              <a:rPr lang="en-ID" sz="1600" dirty="0"/>
              <a:t> </a:t>
            </a:r>
            <a:r>
              <a:rPr lang="en-ID" sz="1600" dirty="0" err="1"/>
              <a:t>lebih</a:t>
            </a:r>
            <a:r>
              <a:rPr lang="en-ID" sz="1600" dirty="0"/>
              <a:t> </a:t>
            </a:r>
            <a:r>
              <a:rPr lang="en-ID" sz="1600" dirty="0" err="1"/>
              <a:t>dini</a:t>
            </a:r>
            <a:r>
              <a:rPr lang="en-ID" sz="1600" dirty="0"/>
              <a:t> </a:t>
            </a:r>
            <a:r>
              <a:rPr lang="en-ID" sz="1600" dirty="0" err="1"/>
              <a:t>sehingga</a:t>
            </a:r>
            <a:r>
              <a:rPr lang="en-ID" sz="1600" dirty="0"/>
              <a:t> </a:t>
            </a:r>
            <a:r>
              <a:rPr lang="en-ID" sz="1600" dirty="0" err="1"/>
              <a:t>bisa</a:t>
            </a:r>
            <a:r>
              <a:rPr lang="en-ID" sz="1600" dirty="0"/>
              <a:t> </a:t>
            </a:r>
            <a:r>
              <a:rPr lang="en-ID" sz="1600" dirty="0" err="1"/>
              <a:t>memperbaiki</a:t>
            </a:r>
            <a:r>
              <a:rPr lang="en-ID" sz="1600" dirty="0"/>
              <a:t> strategi </a:t>
            </a:r>
            <a:r>
              <a:rPr lang="en-ID" sz="1600" dirty="0" err="1"/>
              <a:t>kampanye</a:t>
            </a:r>
            <a:r>
              <a:rPr lang="en-ID" sz="1600" dirty="0"/>
              <a:t>. </a:t>
            </a:r>
            <a:r>
              <a:rPr lang="en-ID" sz="1600" dirty="0" err="1"/>
              <a:t>Dengan</a:t>
            </a:r>
            <a:r>
              <a:rPr lang="en-ID" sz="1600" dirty="0"/>
              <a:t> </a:t>
            </a:r>
            <a:r>
              <a:rPr lang="en-ID" sz="1600" dirty="0" err="1"/>
              <a:t>adanya</a:t>
            </a:r>
            <a:r>
              <a:rPr lang="en-ID" sz="1600" dirty="0"/>
              <a:t> </a:t>
            </a:r>
            <a:r>
              <a:rPr lang="en-ID" sz="1600" dirty="0" err="1"/>
              <a:t>analisa</a:t>
            </a:r>
            <a:r>
              <a:rPr lang="en-ID" sz="1600" dirty="0"/>
              <a:t> </a:t>
            </a:r>
            <a:r>
              <a:rPr lang="en-ID" sz="1600" dirty="0" err="1"/>
              <a:t>sentimen</a:t>
            </a:r>
            <a:r>
              <a:rPr lang="en-ID" sz="1600" dirty="0"/>
              <a:t> </a:t>
            </a:r>
            <a:r>
              <a:rPr lang="en-ID" sz="1600" dirty="0" err="1"/>
              <a:t>ini</a:t>
            </a:r>
            <a:r>
              <a:rPr lang="en-ID" sz="1600" dirty="0"/>
              <a:t>, </a:t>
            </a:r>
            <a:r>
              <a:rPr lang="en-ID" sz="1600" dirty="0" err="1"/>
              <a:t>diharapkan</a:t>
            </a:r>
            <a:r>
              <a:rPr lang="en-ID" sz="1600" dirty="0"/>
              <a:t> </a:t>
            </a:r>
            <a:r>
              <a:rPr lang="en-ID" sz="1600" dirty="0" err="1"/>
              <a:t>hasil</a:t>
            </a:r>
            <a:r>
              <a:rPr lang="en-ID" sz="1600" dirty="0"/>
              <a:t> </a:t>
            </a:r>
            <a:r>
              <a:rPr lang="en-ID" sz="1600" dirty="0" err="1"/>
              <a:t>sentimen</a:t>
            </a:r>
            <a:r>
              <a:rPr lang="en-ID" sz="1600" dirty="0"/>
              <a:t> </a:t>
            </a:r>
            <a:r>
              <a:rPr lang="en-ID" sz="1600" dirty="0" err="1"/>
              <a:t>menjadi</a:t>
            </a:r>
            <a:r>
              <a:rPr lang="en-ID" sz="1600" dirty="0"/>
              <a:t> </a:t>
            </a:r>
            <a:r>
              <a:rPr lang="en-ID" sz="1600" dirty="0" err="1"/>
              <a:t>benar</a:t>
            </a:r>
            <a:r>
              <a:rPr lang="en-ID" sz="1600" dirty="0"/>
              <a:t> – </a:t>
            </a:r>
            <a:r>
              <a:rPr lang="en-ID" sz="1600" dirty="0" err="1"/>
              <a:t>benar</a:t>
            </a:r>
            <a:r>
              <a:rPr lang="en-ID" sz="1600" dirty="0"/>
              <a:t> </a:t>
            </a:r>
            <a:r>
              <a:rPr lang="en-ID" sz="1600" dirty="0" err="1"/>
              <a:t>memiliki</a:t>
            </a:r>
            <a:r>
              <a:rPr lang="en-ID" sz="1600" dirty="0"/>
              <a:t> </a:t>
            </a:r>
            <a:r>
              <a:rPr lang="en-ID" sz="1600" dirty="0" err="1"/>
              <a:t>batas</a:t>
            </a:r>
            <a:r>
              <a:rPr lang="en-ID" sz="1600" dirty="0"/>
              <a:t> yang </a:t>
            </a:r>
            <a:r>
              <a:rPr lang="en-ID" sz="1600" dirty="0" err="1"/>
              <a:t>jelas</a:t>
            </a:r>
            <a:r>
              <a:rPr lang="en-ID" sz="1600" dirty="0"/>
              <a:t> </a:t>
            </a:r>
            <a:r>
              <a:rPr lang="en-ID" sz="1600" dirty="0" err="1"/>
              <a:t>antara</a:t>
            </a:r>
            <a:r>
              <a:rPr lang="en-ID" sz="1600" dirty="0"/>
              <a:t> </a:t>
            </a:r>
            <a:r>
              <a:rPr lang="en-ID" sz="1600" dirty="0" err="1"/>
              <a:t>sentimen</a:t>
            </a:r>
            <a:r>
              <a:rPr lang="en-ID" sz="1600" dirty="0"/>
              <a:t> </a:t>
            </a:r>
            <a:r>
              <a:rPr lang="en-ID" sz="1600" dirty="0" err="1"/>
              <a:t>positif</a:t>
            </a:r>
            <a:r>
              <a:rPr lang="en-ID" sz="1600" dirty="0"/>
              <a:t> dan </a:t>
            </a:r>
            <a:r>
              <a:rPr lang="en-ID" sz="1600" dirty="0" err="1"/>
              <a:t>negatif</a:t>
            </a:r>
            <a:r>
              <a:rPr lang="en-ID" sz="1600" dirty="0"/>
              <a:t> (</a:t>
            </a:r>
            <a:r>
              <a:rPr lang="en-ID" sz="1600" dirty="0" err="1"/>
              <a:t>Dayalani</a:t>
            </a:r>
            <a:r>
              <a:rPr lang="en-ID" sz="1600" dirty="0"/>
              <a:t> &amp; Patil, 2014) </a:t>
            </a:r>
            <a:r>
              <a:rPr lang="en-ID" sz="1600" dirty="0" err="1"/>
              <a:t>sehingga</a:t>
            </a:r>
            <a:r>
              <a:rPr lang="en-ID" sz="1600" dirty="0"/>
              <a:t> </a:t>
            </a:r>
            <a:r>
              <a:rPr lang="en-ID" sz="1600" dirty="0" err="1"/>
              <a:t>akurasi</a:t>
            </a:r>
            <a:r>
              <a:rPr lang="en-ID" sz="1600" dirty="0"/>
              <a:t> yang </a:t>
            </a:r>
            <a:r>
              <a:rPr lang="en-ID" sz="1600" dirty="0" err="1"/>
              <a:t>dihasilkan</a:t>
            </a:r>
            <a:r>
              <a:rPr lang="en-ID" sz="1600" dirty="0"/>
              <a:t> oleh </a:t>
            </a:r>
            <a:r>
              <a:rPr lang="en-ID" sz="1600" dirty="0" err="1"/>
              <a:t>sistem</a:t>
            </a:r>
            <a:r>
              <a:rPr lang="en-ID" sz="1600" dirty="0"/>
              <a:t> </a:t>
            </a:r>
            <a:r>
              <a:rPr lang="en-ID" sz="1600" dirty="0" err="1"/>
              <a:t>ini</a:t>
            </a:r>
            <a:r>
              <a:rPr lang="en-ID" sz="1600" dirty="0"/>
              <a:t> </a:t>
            </a:r>
            <a:r>
              <a:rPr lang="en-ID" sz="1600" dirty="0" err="1"/>
              <a:t>mengalami</a:t>
            </a:r>
            <a:r>
              <a:rPr lang="en-ID" sz="1600" dirty="0"/>
              <a:t> </a:t>
            </a:r>
            <a:r>
              <a:rPr lang="en-ID" sz="1600" dirty="0" err="1"/>
              <a:t>peningkatan</a:t>
            </a:r>
            <a:r>
              <a:rPr lang="en-ID" sz="1600" dirty="0"/>
              <a:t>.</a:t>
            </a:r>
          </a:p>
        </p:txBody>
      </p:sp>
    </p:spTree>
    <p:extLst>
      <p:ext uri="{BB962C8B-B14F-4D97-AF65-F5344CB8AC3E}">
        <p14:creationId xmlns:p14="http://schemas.microsoft.com/office/powerpoint/2010/main" val="125999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8" name="Google Shape;1318;p45"/>
          <p:cNvSpPr txBox="1">
            <a:spLocks noGrp="1"/>
          </p:cNvSpPr>
          <p:nvPr>
            <p:ph type="title"/>
          </p:nvPr>
        </p:nvSpPr>
        <p:spPr>
          <a:xfrm>
            <a:off x="1175984" y="163085"/>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DATASET</a:t>
            </a:r>
            <a:endParaRPr dirty="0"/>
          </a:p>
        </p:txBody>
      </p:sp>
      <p:grpSp>
        <p:nvGrpSpPr>
          <p:cNvPr id="1330" name="Google Shape;1330;p45"/>
          <p:cNvGrpSpPr/>
          <p:nvPr/>
        </p:nvGrpSpPr>
        <p:grpSpPr>
          <a:xfrm rot="-3788724" flipH="1">
            <a:off x="337112" y="1024959"/>
            <a:ext cx="671381" cy="788070"/>
            <a:chOff x="3959950" y="1155275"/>
            <a:chExt cx="266200" cy="312500"/>
          </a:xfrm>
        </p:grpSpPr>
        <p:sp>
          <p:nvSpPr>
            <p:cNvPr id="1331" name="Google Shape;1331;p45"/>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5"/>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5"/>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5"/>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5"/>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5"/>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5"/>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EE423DB0-21BC-C84D-1F26-9A33C415E160}"/>
              </a:ext>
            </a:extLst>
          </p:cNvPr>
          <p:cNvSpPr>
            <a:spLocks noGrp="1"/>
          </p:cNvSpPr>
          <p:nvPr>
            <p:ph type="body" idx="1"/>
          </p:nvPr>
        </p:nvSpPr>
        <p:spPr>
          <a:xfrm>
            <a:off x="1175984" y="956888"/>
            <a:ext cx="7616685" cy="4023527"/>
          </a:xfrm>
        </p:spPr>
        <p:txBody>
          <a:bodyPr/>
          <a:lstStyle/>
          <a:p>
            <a:pPr marL="114300" indent="0" algn="just">
              <a:buNone/>
            </a:pPr>
            <a:endParaRPr lang="en-ID" dirty="0"/>
          </a:p>
        </p:txBody>
      </p:sp>
      <p:pic>
        <p:nvPicPr>
          <p:cNvPr id="4" name="Picture 3">
            <a:extLst>
              <a:ext uri="{FF2B5EF4-FFF2-40B4-BE49-F238E27FC236}">
                <a16:creationId xmlns:a16="http://schemas.microsoft.com/office/drawing/2014/main" id="{65CEE6E2-30A5-5548-52F0-6EEC6A3CF43F}"/>
              </a:ext>
            </a:extLst>
          </p:cNvPr>
          <p:cNvPicPr>
            <a:picLocks noChangeAspect="1"/>
          </p:cNvPicPr>
          <p:nvPr/>
        </p:nvPicPr>
        <p:blipFill>
          <a:blip r:embed="rId3"/>
          <a:stretch>
            <a:fillRect/>
          </a:stretch>
        </p:blipFill>
        <p:spPr>
          <a:xfrm>
            <a:off x="1118437" y="956888"/>
            <a:ext cx="7735174" cy="41866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48"/>
          <p:cNvSpPr txBox="1">
            <a:spLocks noGrp="1"/>
          </p:cNvSpPr>
          <p:nvPr>
            <p:ph type="title"/>
          </p:nvPr>
        </p:nvSpPr>
        <p:spPr>
          <a:xfrm>
            <a:off x="1095381" y="142054"/>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DATA</a:t>
            </a:r>
            <a:endParaRPr dirty="0"/>
          </a:p>
        </p:txBody>
      </p:sp>
      <p:sp>
        <p:nvSpPr>
          <p:cNvPr id="1409" name="Google Shape;1409;p48"/>
          <p:cNvSpPr txBox="1">
            <a:spLocks noGrp="1"/>
          </p:cNvSpPr>
          <p:nvPr>
            <p:ph type="subTitle" idx="1"/>
          </p:nvPr>
        </p:nvSpPr>
        <p:spPr>
          <a:xfrm>
            <a:off x="804672" y="929030"/>
            <a:ext cx="7549286" cy="407241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pic>
        <p:nvPicPr>
          <p:cNvPr id="3" name="Picture 2">
            <a:extLst>
              <a:ext uri="{FF2B5EF4-FFF2-40B4-BE49-F238E27FC236}">
                <a16:creationId xmlns:a16="http://schemas.microsoft.com/office/drawing/2014/main" id="{B55312A0-9F4D-2C23-B9B2-28DD8F2C769E}"/>
              </a:ext>
            </a:extLst>
          </p:cNvPr>
          <p:cNvPicPr>
            <a:picLocks noChangeAspect="1"/>
          </p:cNvPicPr>
          <p:nvPr/>
        </p:nvPicPr>
        <p:blipFill>
          <a:blip r:embed="rId3"/>
          <a:stretch>
            <a:fillRect/>
          </a:stretch>
        </p:blipFill>
        <p:spPr>
          <a:xfrm>
            <a:off x="804672" y="929030"/>
            <a:ext cx="7624209" cy="3728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49"/>
          <p:cNvSpPr txBox="1">
            <a:spLocks noGrp="1"/>
          </p:cNvSpPr>
          <p:nvPr>
            <p:ph type="title"/>
          </p:nvPr>
        </p:nvSpPr>
        <p:spPr>
          <a:xfrm>
            <a:off x="1120396" y="179528"/>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EKSTRAKSI FITUR</a:t>
            </a:r>
            <a:endParaRPr dirty="0"/>
          </a:p>
        </p:txBody>
      </p:sp>
      <p:sp>
        <p:nvSpPr>
          <p:cNvPr id="1504" name="Google Shape;1504;p49"/>
          <p:cNvSpPr txBox="1"/>
          <p:nvPr/>
        </p:nvSpPr>
        <p:spPr>
          <a:xfrm>
            <a:off x="855878" y="907085"/>
            <a:ext cx="7263993" cy="3708806"/>
          </a:xfrm>
          <a:prstGeom prst="rect">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None/>
            </a:pPr>
            <a:endParaRPr sz="1500" dirty="0">
              <a:solidFill>
                <a:schemeClr val="dk2"/>
              </a:solidFill>
              <a:latin typeface="Mandali"/>
              <a:ea typeface="Mandali"/>
              <a:cs typeface="Mandali"/>
              <a:sym typeface="Mandali"/>
            </a:endParaRPr>
          </a:p>
        </p:txBody>
      </p:sp>
      <p:sp>
        <p:nvSpPr>
          <p:cNvPr id="1532" name="Google Shape;1532;p49"/>
          <p:cNvSpPr/>
          <p:nvPr/>
        </p:nvSpPr>
        <p:spPr>
          <a:xfrm>
            <a:off x="3448050" y="1619250"/>
            <a:ext cx="276300" cy="27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3533775" y="3036350"/>
            <a:ext cx="276300" cy="27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4610100" y="4057250"/>
            <a:ext cx="276300" cy="27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9"/>
          <p:cNvSpPr/>
          <p:nvPr/>
        </p:nvSpPr>
        <p:spPr>
          <a:xfrm>
            <a:off x="5819775" y="3421150"/>
            <a:ext cx="276300" cy="27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9"/>
          <p:cNvSpPr/>
          <p:nvPr/>
        </p:nvSpPr>
        <p:spPr>
          <a:xfrm>
            <a:off x="5508013" y="1752525"/>
            <a:ext cx="276300" cy="276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FAC840F-8347-0079-B17D-131166969861}"/>
              </a:ext>
            </a:extLst>
          </p:cNvPr>
          <p:cNvPicPr>
            <a:picLocks noChangeAspect="1"/>
          </p:cNvPicPr>
          <p:nvPr/>
        </p:nvPicPr>
        <p:blipFill>
          <a:blip r:embed="rId3"/>
          <a:stretch>
            <a:fillRect/>
          </a:stretch>
        </p:blipFill>
        <p:spPr>
          <a:xfrm>
            <a:off x="855878" y="1041177"/>
            <a:ext cx="7333500" cy="34406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p50"/>
          <p:cNvSpPr txBox="1">
            <a:spLocks noGrp="1"/>
          </p:cNvSpPr>
          <p:nvPr>
            <p:ph type="title"/>
          </p:nvPr>
        </p:nvSpPr>
        <p:spPr>
          <a:xfrm>
            <a:off x="1077200" y="157766"/>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a:t>
            </a:r>
            <a:endParaRPr dirty="0"/>
          </a:p>
        </p:txBody>
      </p:sp>
      <p:sp>
        <p:nvSpPr>
          <p:cNvPr id="1564" name="Google Shape;1564;p50"/>
          <p:cNvSpPr txBox="1">
            <a:spLocks noGrp="1"/>
          </p:cNvSpPr>
          <p:nvPr>
            <p:ph type="subTitle" idx="6"/>
          </p:nvPr>
        </p:nvSpPr>
        <p:spPr>
          <a:xfrm>
            <a:off x="965607" y="936346"/>
            <a:ext cx="7271308" cy="381853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pic>
        <p:nvPicPr>
          <p:cNvPr id="3" name="Picture 2">
            <a:extLst>
              <a:ext uri="{FF2B5EF4-FFF2-40B4-BE49-F238E27FC236}">
                <a16:creationId xmlns:a16="http://schemas.microsoft.com/office/drawing/2014/main" id="{A2D281FA-97B4-1CE6-5C87-A0708BDFB674}"/>
              </a:ext>
            </a:extLst>
          </p:cNvPr>
          <p:cNvPicPr>
            <a:picLocks noChangeAspect="1"/>
          </p:cNvPicPr>
          <p:nvPr/>
        </p:nvPicPr>
        <p:blipFill>
          <a:blip r:embed="rId3"/>
          <a:stretch>
            <a:fillRect/>
          </a:stretch>
        </p:blipFill>
        <p:spPr>
          <a:xfrm>
            <a:off x="965607" y="1047159"/>
            <a:ext cx="7271308" cy="35969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53"/>
          <p:cNvSpPr txBox="1">
            <a:spLocks noGrp="1"/>
          </p:cNvSpPr>
          <p:nvPr>
            <p:ph type="title"/>
          </p:nvPr>
        </p:nvSpPr>
        <p:spPr>
          <a:xfrm>
            <a:off x="1079198" y="171675"/>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PERFORMA MODEL</a:t>
            </a:r>
            <a:endParaRPr dirty="0"/>
          </a:p>
        </p:txBody>
      </p:sp>
      <p:sp>
        <p:nvSpPr>
          <p:cNvPr id="1757" name="Google Shape;1757;p53"/>
          <p:cNvSpPr txBox="1">
            <a:spLocks noGrp="1"/>
          </p:cNvSpPr>
          <p:nvPr>
            <p:ph type="subTitle" idx="6"/>
          </p:nvPr>
        </p:nvSpPr>
        <p:spPr>
          <a:xfrm>
            <a:off x="1227550" y="930001"/>
            <a:ext cx="7185148" cy="404182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grpSp>
        <p:nvGrpSpPr>
          <p:cNvPr id="1892" name="Google Shape;1892;p53"/>
          <p:cNvGrpSpPr/>
          <p:nvPr/>
        </p:nvGrpSpPr>
        <p:grpSpPr>
          <a:xfrm rot="-1862921">
            <a:off x="455606" y="261175"/>
            <a:ext cx="671427" cy="788010"/>
            <a:chOff x="3959950" y="1155275"/>
            <a:chExt cx="266200" cy="312500"/>
          </a:xfrm>
        </p:grpSpPr>
        <p:sp>
          <p:nvSpPr>
            <p:cNvPr id="1893" name="Google Shape;1893;p53"/>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3"/>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3"/>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3"/>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3"/>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3"/>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3"/>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3"/>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2E5E3205-BEAC-F0A8-2FBD-DD751D39BCED}"/>
              </a:ext>
            </a:extLst>
          </p:cNvPr>
          <p:cNvPicPr>
            <a:picLocks noChangeAspect="1"/>
          </p:cNvPicPr>
          <p:nvPr/>
        </p:nvPicPr>
        <p:blipFill>
          <a:blip r:embed="rId3"/>
          <a:stretch>
            <a:fillRect/>
          </a:stretch>
        </p:blipFill>
        <p:spPr>
          <a:xfrm>
            <a:off x="1227550" y="972786"/>
            <a:ext cx="7185148" cy="3956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53"/>
          <p:cNvSpPr txBox="1">
            <a:spLocks noGrp="1"/>
          </p:cNvSpPr>
          <p:nvPr>
            <p:ph type="title"/>
          </p:nvPr>
        </p:nvSpPr>
        <p:spPr>
          <a:xfrm>
            <a:off x="1079198" y="171675"/>
            <a:ext cx="7333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PERFORMA MODEL</a:t>
            </a:r>
            <a:endParaRPr dirty="0"/>
          </a:p>
        </p:txBody>
      </p:sp>
      <p:sp>
        <p:nvSpPr>
          <p:cNvPr id="1757" name="Google Shape;1757;p53"/>
          <p:cNvSpPr txBox="1">
            <a:spLocks noGrp="1"/>
          </p:cNvSpPr>
          <p:nvPr>
            <p:ph type="subTitle" idx="6"/>
          </p:nvPr>
        </p:nvSpPr>
        <p:spPr>
          <a:xfrm>
            <a:off x="1227550" y="930001"/>
            <a:ext cx="7185148" cy="404182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grpSp>
        <p:nvGrpSpPr>
          <p:cNvPr id="1892" name="Google Shape;1892;p53"/>
          <p:cNvGrpSpPr/>
          <p:nvPr/>
        </p:nvGrpSpPr>
        <p:grpSpPr>
          <a:xfrm rot="-1862921">
            <a:off x="455606" y="261175"/>
            <a:ext cx="671427" cy="788010"/>
            <a:chOff x="3959950" y="1155275"/>
            <a:chExt cx="266200" cy="312500"/>
          </a:xfrm>
        </p:grpSpPr>
        <p:sp>
          <p:nvSpPr>
            <p:cNvPr id="1893" name="Google Shape;1893;p53"/>
            <p:cNvSpPr/>
            <p:nvPr/>
          </p:nvSpPr>
          <p:spPr>
            <a:xfrm>
              <a:off x="3959950" y="1168775"/>
              <a:ext cx="220875" cy="299000"/>
            </a:xfrm>
            <a:custGeom>
              <a:avLst/>
              <a:gdLst/>
              <a:ahLst/>
              <a:cxnLst/>
              <a:rect l="l" t="t" r="r" b="b"/>
              <a:pathLst>
                <a:path w="8835" h="11960" extrusionOk="0">
                  <a:moveTo>
                    <a:pt x="4746" y="1"/>
                  </a:moveTo>
                  <a:cubicBezTo>
                    <a:pt x="1351" y="348"/>
                    <a:pt x="1" y="2084"/>
                    <a:pt x="271" y="3357"/>
                  </a:cubicBezTo>
                  <a:cubicBezTo>
                    <a:pt x="416" y="4183"/>
                    <a:pt x="1067" y="4336"/>
                    <a:pt x="1529" y="4336"/>
                  </a:cubicBezTo>
                  <a:cubicBezTo>
                    <a:pt x="1800" y="4336"/>
                    <a:pt x="2007" y="4283"/>
                    <a:pt x="2007" y="4283"/>
                  </a:cubicBezTo>
                  <a:lnTo>
                    <a:pt x="3627" y="6945"/>
                  </a:lnTo>
                  <a:cubicBezTo>
                    <a:pt x="3598" y="8999"/>
                    <a:pt x="5243" y="9245"/>
                    <a:pt x="6032" y="9245"/>
                  </a:cubicBezTo>
                  <a:cubicBezTo>
                    <a:pt x="6280" y="9245"/>
                    <a:pt x="6443" y="9221"/>
                    <a:pt x="6443" y="9221"/>
                  </a:cubicBezTo>
                  <a:lnTo>
                    <a:pt x="8835" y="11960"/>
                  </a:lnTo>
                  <a:lnTo>
                    <a:pt x="4746" y="1"/>
                  </a:lnTo>
                  <a:close/>
                </a:path>
              </a:pathLst>
            </a:custGeom>
            <a:solidFill>
              <a:srgbClr val="1C323D">
                <a:alpha val="27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3"/>
            <p:cNvSpPr/>
            <p:nvPr/>
          </p:nvSpPr>
          <p:spPr>
            <a:xfrm>
              <a:off x="4141275" y="1359725"/>
              <a:ext cx="39550" cy="108050"/>
            </a:xfrm>
            <a:custGeom>
              <a:avLst/>
              <a:gdLst/>
              <a:ahLst/>
              <a:cxnLst/>
              <a:rect l="l" t="t" r="r" b="b"/>
              <a:pathLst>
                <a:path w="1582" h="4322" extrusionOk="0">
                  <a:moveTo>
                    <a:pt x="810" y="1"/>
                  </a:moveTo>
                  <a:lnTo>
                    <a:pt x="0" y="232"/>
                  </a:lnTo>
                  <a:lnTo>
                    <a:pt x="1582" y="4322"/>
                  </a:ln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3"/>
            <p:cNvSpPr/>
            <p:nvPr/>
          </p:nvSpPr>
          <p:spPr>
            <a:xfrm>
              <a:off x="4079550" y="1301975"/>
              <a:ext cx="139850" cy="88200"/>
            </a:xfrm>
            <a:custGeom>
              <a:avLst/>
              <a:gdLst/>
              <a:ahLst/>
              <a:cxnLst/>
              <a:rect l="l" t="t" r="r" b="b"/>
              <a:pathLst>
                <a:path w="5594" h="3528" extrusionOk="0">
                  <a:moveTo>
                    <a:pt x="3493" y="0"/>
                  </a:moveTo>
                  <a:cubicBezTo>
                    <a:pt x="3110" y="0"/>
                    <a:pt x="2695" y="61"/>
                    <a:pt x="2276" y="189"/>
                  </a:cubicBezTo>
                  <a:cubicBezTo>
                    <a:pt x="887" y="652"/>
                    <a:pt x="0" y="1732"/>
                    <a:pt x="309" y="2581"/>
                  </a:cubicBezTo>
                  <a:cubicBezTo>
                    <a:pt x="495" y="3191"/>
                    <a:pt x="1191" y="3528"/>
                    <a:pt x="2060" y="3528"/>
                  </a:cubicBezTo>
                  <a:cubicBezTo>
                    <a:pt x="2454" y="3528"/>
                    <a:pt x="2884" y="3459"/>
                    <a:pt x="3318" y="3314"/>
                  </a:cubicBezTo>
                  <a:cubicBezTo>
                    <a:pt x="4707" y="2851"/>
                    <a:pt x="5594" y="1809"/>
                    <a:pt x="5285" y="922"/>
                  </a:cubicBezTo>
                  <a:cubicBezTo>
                    <a:pt x="5097" y="329"/>
                    <a:pt x="4381" y="0"/>
                    <a:pt x="34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3"/>
            <p:cNvSpPr/>
            <p:nvPr/>
          </p:nvSpPr>
          <p:spPr>
            <a:xfrm>
              <a:off x="4189475" y="1305725"/>
              <a:ext cx="36675" cy="61750"/>
            </a:xfrm>
            <a:custGeom>
              <a:avLst/>
              <a:gdLst/>
              <a:ahLst/>
              <a:cxnLst/>
              <a:rect l="l" t="t" r="r" b="b"/>
              <a:pathLst>
                <a:path w="1467" h="2470" extrusionOk="0">
                  <a:moveTo>
                    <a:pt x="1" y="1"/>
                  </a:moveTo>
                  <a:cubicBezTo>
                    <a:pt x="1" y="1"/>
                    <a:pt x="1467" y="1158"/>
                    <a:pt x="117" y="2470"/>
                  </a:cubicBezTo>
                  <a:cubicBezTo>
                    <a:pt x="618" y="2200"/>
                    <a:pt x="927" y="1698"/>
                    <a:pt x="965" y="1119"/>
                  </a:cubicBezTo>
                  <a:cubicBezTo>
                    <a:pt x="927" y="579"/>
                    <a:pt x="502" y="116"/>
                    <a:pt x="1"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3"/>
            <p:cNvSpPr/>
            <p:nvPr/>
          </p:nvSpPr>
          <p:spPr>
            <a:xfrm>
              <a:off x="4050600" y="1217975"/>
              <a:ext cx="139875" cy="153025"/>
            </a:xfrm>
            <a:custGeom>
              <a:avLst/>
              <a:gdLst/>
              <a:ahLst/>
              <a:cxnLst/>
              <a:rect l="l" t="t" r="r" b="b"/>
              <a:pathLst>
                <a:path w="5595" h="6121" extrusionOk="0">
                  <a:moveTo>
                    <a:pt x="5286" y="0"/>
                  </a:moveTo>
                  <a:lnTo>
                    <a:pt x="1" y="1736"/>
                  </a:lnTo>
                  <a:lnTo>
                    <a:pt x="2354" y="5941"/>
                  </a:lnTo>
                  <a:cubicBezTo>
                    <a:pt x="2669" y="6063"/>
                    <a:pt x="2994" y="6120"/>
                    <a:pt x="3315" y="6120"/>
                  </a:cubicBezTo>
                  <a:cubicBezTo>
                    <a:pt x="4215" y="6120"/>
                    <a:pt x="5083" y="5667"/>
                    <a:pt x="5595" y="4899"/>
                  </a:cubicBez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3"/>
            <p:cNvSpPr/>
            <p:nvPr/>
          </p:nvSpPr>
          <p:spPr>
            <a:xfrm>
              <a:off x="4023600" y="1195775"/>
              <a:ext cx="176525" cy="98875"/>
            </a:xfrm>
            <a:custGeom>
              <a:avLst/>
              <a:gdLst/>
              <a:ahLst/>
              <a:cxnLst/>
              <a:rect l="l" t="t" r="r" b="b"/>
              <a:pathLst>
                <a:path w="7061" h="3955" extrusionOk="0">
                  <a:moveTo>
                    <a:pt x="6945" y="1"/>
                  </a:moveTo>
                  <a:lnTo>
                    <a:pt x="1" y="1505"/>
                  </a:lnTo>
                  <a:cubicBezTo>
                    <a:pt x="1" y="2393"/>
                    <a:pt x="502" y="3203"/>
                    <a:pt x="1274" y="3627"/>
                  </a:cubicBezTo>
                  <a:cubicBezTo>
                    <a:pt x="1837" y="3847"/>
                    <a:pt x="2420" y="3954"/>
                    <a:pt x="2996" y="3954"/>
                  </a:cubicBezTo>
                  <a:cubicBezTo>
                    <a:pt x="4038" y="3954"/>
                    <a:pt x="5058" y="3603"/>
                    <a:pt x="5903" y="2933"/>
                  </a:cubicBezTo>
                  <a:cubicBezTo>
                    <a:pt x="6597" y="2431"/>
                    <a:pt x="6983" y="1660"/>
                    <a:pt x="7060" y="811"/>
                  </a:cubicBezTo>
                  <a:cubicBezTo>
                    <a:pt x="7060" y="541"/>
                    <a:pt x="7022" y="271"/>
                    <a:pt x="6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3"/>
            <p:cNvSpPr/>
            <p:nvPr/>
          </p:nvSpPr>
          <p:spPr>
            <a:xfrm>
              <a:off x="4015900" y="1155500"/>
              <a:ext cx="189050" cy="120650"/>
            </a:xfrm>
            <a:custGeom>
              <a:avLst/>
              <a:gdLst/>
              <a:ahLst/>
              <a:cxnLst/>
              <a:rect l="l" t="t" r="r" b="b"/>
              <a:pathLst>
                <a:path w="7562" h="4826" extrusionOk="0">
                  <a:moveTo>
                    <a:pt x="4772" y="0"/>
                  </a:moveTo>
                  <a:cubicBezTo>
                    <a:pt x="4240" y="0"/>
                    <a:pt x="3663" y="96"/>
                    <a:pt x="3086" y="300"/>
                  </a:cubicBezTo>
                  <a:cubicBezTo>
                    <a:pt x="1196" y="918"/>
                    <a:pt x="0" y="2383"/>
                    <a:pt x="386" y="3541"/>
                  </a:cubicBezTo>
                  <a:cubicBezTo>
                    <a:pt x="653" y="4368"/>
                    <a:pt x="1620" y="4826"/>
                    <a:pt x="2816" y="4826"/>
                  </a:cubicBezTo>
                  <a:cubicBezTo>
                    <a:pt x="3350" y="4826"/>
                    <a:pt x="3930" y="4734"/>
                    <a:pt x="4514" y="4544"/>
                  </a:cubicBezTo>
                  <a:cubicBezTo>
                    <a:pt x="6365" y="3927"/>
                    <a:pt x="7561" y="2461"/>
                    <a:pt x="7175" y="1265"/>
                  </a:cubicBezTo>
                  <a:cubicBezTo>
                    <a:pt x="6910" y="468"/>
                    <a:pt x="5949" y="0"/>
                    <a:pt x="4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3"/>
            <p:cNvSpPr/>
            <p:nvPr/>
          </p:nvSpPr>
          <p:spPr>
            <a:xfrm>
              <a:off x="4129700" y="1155275"/>
              <a:ext cx="85850" cy="93575"/>
            </a:xfrm>
            <a:custGeom>
              <a:avLst/>
              <a:gdLst/>
              <a:ahLst/>
              <a:cxnLst/>
              <a:rect l="l" t="t" r="r" b="b"/>
              <a:pathLst>
                <a:path w="3434" h="3743" extrusionOk="0">
                  <a:moveTo>
                    <a:pt x="17" y="1"/>
                  </a:moveTo>
                  <a:cubicBezTo>
                    <a:pt x="6" y="1"/>
                    <a:pt x="0" y="1"/>
                    <a:pt x="0" y="1"/>
                  </a:cubicBezTo>
                  <a:cubicBezTo>
                    <a:pt x="0" y="1"/>
                    <a:pt x="3434" y="1004"/>
                    <a:pt x="1428" y="3743"/>
                  </a:cubicBezTo>
                  <a:cubicBezTo>
                    <a:pt x="1428" y="3743"/>
                    <a:pt x="2855" y="2971"/>
                    <a:pt x="2662" y="1467"/>
                  </a:cubicBezTo>
                  <a:cubicBezTo>
                    <a:pt x="2442" y="35"/>
                    <a:pt x="232" y="1"/>
                    <a:pt x="17" y="1"/>
                  </a:cubicBezTo>
                  <a:close/>
                </a:path>
              </a:pathLst>
            </a:custGeom>
            <a:solidFill>
              <a:srgbClr val="FFFFFF">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E96CE303-8C4C-A34F-5179-18A75D59D3E6}"/>
              </a:ext>
            </a:extLst>
          </p:cNvPr>
          <p:cNvPicPr>
            <a:picLocks noChangeAspect="1"/>
          </p:cNvPicPr>
          <p:nvPr/>
        </p:nvPicPr>
        <p:blipFill>
          <a:blip r:embed="rId3"/>
          <a:stretch>
            <a:fillRect/>
          </a:stretch>
        </p:blipFill>
        <p:spPr>
          <a:xfrm>
            <a:off x="1151702" y="930000"/>
            <a:ext cx="3746693" cy="2762392"/>
          </a:xfrm>
          <a:prstGeom prst="rect">
            <a:avLst/>
          </a:prstGeom>
        </p:spPr>
      </p:pic>
      <p:pic>
        <p:nvPicPr>
          <p:cNvPr id="10" name="Picture 9">
            <a:extLst>
              <a:ext uri="{FF2B5EF4-FFF2-40B4-BE49-F238E27FC236}">
                <a16:creationId xmlns:a16="http://schemas.microsoft.com/office/drawing/2014/main" id="{69EF3EAE-4073-F5F1-DA9A-3376A66199B9}"/>
              </a:ext>
            </a:extLst>
          </p:cNvPr>
          <p:cNvPicPr>
            <a:picLocks noChangeAspect="1"/>
          </p:cNvPicPr>
          <p:nvPr/>
        </p:nvPicPr>
        <p:blipFill>
          <a:blip r:embed="rId4"/>
          <a:stretch>
            <a:fillRect/>
          </a:stretch>
        </p:blipFill>
        <p:spPr>
          <a:xfrm>
            <a:off x="5022109" y="930000"/>
            <a:ext cx="3390589" cy="4041825"/>
          </a:xfrm>
          <a:prstGeom prst="rect">
            <a:avLst/>
          </a:prstGeom>
        </p:spPr>
      </p:pic>
    </p:spTree>
    <p:extLst>
      <p:ext uri="{BB962C8B-B14F-4D97-AF65-F5344CB8AC3E}">
        <p14:creationId xmlns:p14="http://schemas.microsoft.com/office/powerpoint/2010/main" val="1998624541"/>
      </p:ext>
    </p:extLst>
  </p:cSld>
  <p:clrMapOvr>
    <a:masterClrMapping/>
  </p:clrMapOvr>
</p:sld>
</file>

<file path=ppt/theme/theme1.xml><?xml version="1.0" encoding="utf-8"?>
<a:theme xmlns:a="http://schemas.openxmlformats.org/drawingml/2006/main" name="Foreign Language Subject for Elementary: Full Spanish Alphabet - Audio and pronunciation by Slidesgo">
  <a:themeElements>
    <a:clrScheme name="Simple Light">
      <a:dk1>
        <a:srgbClr val="019877"/>
      </a:dk1>
      <a:lt1>
        <a:srgbClr val="FCF1E7"/>
      </a:lt1>
      <a:dk2>
        <a:srgbClr val="1C323D"/>
      </a:dk2>
      <a:lt2>
        <a:srgbClr val="9144AE"/>
      </a:lt2>
      <a:accent1>
        <a:srgbClr val="FFDF07"/>
      </a:accent1>
      <a:accent2>
        <a:srgbClr val="FB803D"/>
      </a:accent2>
      <a:accent3>
        <a:srgbClr val="0072BB"/>
      </a:accent3>
      <a:accent4>
        <a:srgbClr val="EB1B69"/>
      </a:accent4>
      <a:accent5>
        <a:srgbClr val="C4BDCA"/>
      </a:accent5>
      <a:accent6>
        <a:srgbClr val="FFFFFF"/>
      </a:accent6>
      <a:hlink>
        <a:srgbClr val="1C32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356</Words>
  <Application>Microsoft Office PowerPoint</Application>
  <PresentationFormat>On-screen Show (16:9)</PresentationFormat>
  <Paragraphs>19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Barriecito</vt:lpstr>
      <vt:lpstr>Mandali</vt:lpstr>
      <vt:lpstr>Arial</vt:lpstr>
      <vt:lpstr>Foreign Language Subject for Elementary: Full Spanish Alphabet - Audio and pronunciation by Slidesgo</vt:lpstr>
      <vt:lpstr>UJIAN PRAKTIK NATURAL LANGUANGE PROCESSING: ANALISIS SENTIMEN TWEET PILKADA DKI JAKARTA 2017 M. Andrew Arjunanda Yasin</vt:lpstr>
      <vt:lpstr>PENDAHULUAN</vt:lpstr>
      <vt:lpstr>PENDAHULUAN</vt:lpstr>
      <vt:lpstr>DATASET</vt:lpstr>
      <vt:lpstr>PREPROCESSING DATA</vt:lpstr>
      <vt:lpstr>EKSTRAKSI FITUR</vt:lpstr>
      <vt:lpstr>MODEL</vt:lpstr>
      <vt:lpstr>PERFORMA MODEL</vt:lpstr>
      <vt:lpstr>PERFORMA MODEL</vt:lpstr>
      <vt:lpstr>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UJIAN PRAKTIK NATURAL LANGUANGE PROCESSING: ANALISIS SENTIMEN TWEET PILKADA DKI JAKARTA 2017 M. Andrew Arjunanda Yasin</dc:title>
  <dc:creator>Andrew Yasin</dc:creator>
  <cp:lastModifiedBy>Andrew Yasin</cp:lastModifiedBy>
  <cp:revision>3</cp:revision>
  <dcterms:modified xsi:type="dcterms:W3CDTF">2022-10-06T15:38:55Z</dcterms:modified>
</cp:coreProperties>
</file>