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A5A5-5496-A14C-9843-0274CA3FE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8F2AA-E0D1-C746-8D8A-883B0D82A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E212E-CDB2-014F-9132-D891D290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BE14-BD70-F34B-B529-837145F7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639DF-BCD5-454E-870F-22D5BAF7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C70D-6197-4A41-8EE6-A6FDC606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C2977-1156-3D48-B911-0EDF0D459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E7594-DAF6-DA46-B1F4-DAEEC3F8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4B2D3-D32E-9845-B44D-A87C7E95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3283D-26E4-FC40-8F80-58884809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5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370D6-0617-9242-8381-D2E8E515D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482BE-30A7-184F-B421-A02915DC8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44FD-FBEB-C541-B457-3E97CE18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3C01-96D0-0A4D-A3CC-5D6DA0CB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CD802-BE26-2E42-806A-7A599A14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5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64D7-EA40-4549-971B-A720B644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ED9C2-B0E7-FC43-BD13-DB349D4C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E83CA-A3D5-EE4B-A345-AFB8924E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3DBEA-69FB-904F-A5FF-CEB8FDDD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A3E7C-7A71-B347-AA29-8DF85F10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2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94C6-7063-D04A-B034-2BE3310E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187D1-17A8-B844-97F2-A83C8D58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2DB3E-8D1A-E24A-9FE1-6813C04B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9A756-F2F1-A944-B8F0-5DE04C02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7DB25-C164-3F43-9EB4-4D0513A3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8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7D48-96DF-4D42-A982-318A1C6A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0411E-99BA-4F4A-8C21-524024116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8F595-09E1-3D4C-9420-A45ACBEBC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EC554-910A-2D45-9F22-1CAFAFA0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B87BB-4A29-6949-8836-4D9D1450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56D67-851C-9F44-9146-B6409D4C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3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3F45-2119-4A4B-BD84-49A7012E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093EE-9171-4647-AB99-F9AB1CECF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EE132-91FD-6A47-BF5F-DBC6FBD14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CCB9C-8CF7-1040-8810-82BB7992B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B661F-0738-9545-98A5-3A099DD2A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44058-8692-3B4F-9901-E2274E6F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A5A76-5E2D-2C4D-84D8-C891E124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FFA9A-80BD-0441-B2F1-DB5C2FEB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8E37-E9DE-6542-82DC-CEE66C05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1F62B-031A-084C-9C66-D667EA47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1B993-AA44-C845-8F44-019B3D7D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04E09-DB16-7043-886E-9476CD51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8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3A338-E60D-ED4A-958A-F8CE903E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8C660-9F27-7146-859D-C48ACA65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A6428-0FC3-654B-B7F1-A81B0569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8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7A97-A473-014F-871B-B7C13989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EAA5B-5850-8646-A5B1-394194E8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99553-4266-7C45-9DEC-F873BDA10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CC609-72DD-F246-8178-8312F752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BB327-8D8F-C44A-8C16-F1890420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77ABF-7CF0-A34F-93D7-B223CE1A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63EB-09CB-1345-9D00-5983BD6D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4967C-5DB9-A449-8BA4-FCD1ACF78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DE81A-AA6A-BC4C-95A9-B2D7B1518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AC39-B387-334A-B863-9C319277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AE97E-BF2C-6644-8E44-1A57B895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4C61E-37F5-8645-A78F-0D0B7254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3AB-E251-6242-85FC-9AE0845D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73A7A-B63C-0C44-BEB8-CF600C5A2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6EC6C-A089-7647-B24A-398DC24B6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3756F-6BA0-BE41-9226-AD7D2B2262FF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76D7B-9102-5B46-A6F2-27CFE5BC2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373CC-D862-6B43-93C0-0722DC31A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4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75BD7D7-6113-EB41-A1E2-2EFE78B659F6}"/>
              </a:ext>
            </a:extLst>
          </p:cNvPr>
          <p:cNvGrpSpPr/>
          <p:nvPr/>
        </p:nvGrpSpPr>
        <p:grpSpPr>
          <a:xfrm>
            <a:off x="6643988" y="1731526"/>
            <a:ext cx="1108954" cy="1410510"/>
            <a:chOff x="7091463" y="3258766"/>
            <a:chExt cx="1108954" cy="141051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1104814-AB93-0A43-AEC5-24BF9AE4D2FB}"/>
                </a:ext>
              </a:extLst>
            </p:cNvPr>
            <p:cNvSpPr/>
            <p:nvPr/>
          </p:nvSpPr>
          <p:spPr>
            <a:xfrm>
              <a:off x="7091464" y="3258766"/>
              <a:ext cx="1108953" cy="32101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C8283AE-8BDE-1540-96FE-90EADC76CCC8}"/>
                </a:ext>
              </a:extLst>
            </p:cNvPr>
            <p:cNvCxnSpPr>
              <a:stCxn id="2" idx="2"/>
            </p:cNvCxnSpPr>
            <p:nvPr/>
          </p:nvCxnSpPr>
          <p:spPr>
            <a:xfrm>
              <a:off x="7091464" y="3419273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0447826-1B50-7749-A989-8FA6838DD30B}"/>
                </a:ext>
              </a:extLst>
            </p:cNvPr>
            <p:cNvCxnSpPr/>
            <p:nvPr/>
          </p:nvCxnSpPr>
          <p:spPr>
            <a:xfrm>
              <a:off x="8200417" y="3429000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90BA5D-1422-F24C-9BDA-D56CC5C9C1E4}"/>
                </a:ext>
              </a:extLst>
            </p:cNvPr>
            <p:cNvSpPr/>
            <p:nvPr/>
          </p:nvSpPr>
          <p:spPr>
            <a:xfrm>
              <a:off x="7091463" y="4348263"/>
              <a:ext cx="1108953" cy="321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0CF7FAF7-E620-BE47-B41E-1182D2321F4A}"/>
              </a:ext>
            </a:extLst>
          </p:cNvPr>
          <p:cNvSpPr/>
          <p:nvPr/>
        </p:nvSpPr>
        <p:spPr>
          <a:xfrm>
            <a:off x="8126300" y="999521"/>
            <a:ext cx="2074537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400" dirty="0" err="1"/>
              <a:t>PlayersUpdate.py</a:t>
            </a:r>
            <a:endParaRPr lang="en-US" sz="1400" dirty="0"/>
          </a:p>
          <a:p>
            <a:pPr algn="ctr"/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4AA6A60E-2681-2244-A903-BC0175200DDB}"/>
              </a:ext>
            </a:extLst>
          </p:cNvPr>
          <p:cNvSpPr/>
          <p:nvPr/>
        </p:nvSpPr>
        <p:spPr>
          <a:xfrm>
            <a:off x="9834667" y="2130357"/>
            <a:ext cx="2159538" cy="12986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NHL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EBB77-3E9A-FA4E-8657-9206C752232F}"/>
              </a:ext>
            </a:extLst>
          </p:cNvPr>
          <p:cNvSpPr txBox="1"/>
          <p:nvPr/>
        </p:nvSpPr>
        <p:spPr>
          <a:xfrm>
            <a:off x="6636802" y="2171862"/>
            <a:ext cx="111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playersDB</a:t>
            </a:r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5EA9D22-554B-F247-B1A9-58F4EA1CA9E5}"/>
              </a:ext>
            </a:extLst>
          </p:cNvPr>
          <p:cNvSpPr/>
          <p:nvPr/>
        </p:nvSpPr>
        <p:spPr>
          <a:xfrm>
            <a:off x="9834665" y="1257302"/>
            <a:ext cx="1235410" cy="1534538"/>
          </a:xfrm>
          <a:prstGeom prst="arc">
            <a:avLst>
              <a:gd name="adj1" fmla="val 16011110"/>
              <a:gd name="adj2" fmla="val 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A80B8323-FD5E-EA44-A1CF-26C035E20A41}"/>
              </a:ext>
            </a:extLst>
          </p:cNvPr>
          <p:cNvSpPr/>
          <p:nvPr/>
        </p:nvSpPr>
        <p:spPr>
          <a:xfrm rot="17102652">
            <a:off x="7501745" y="1360189"/>
            <a:ext cx="924128" cy="846467"/>
          </a:xfrm>
          <a:prstGeom prst="arc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6AAD7F-893E-FF4F-A094-69B385B30342}"/>
              </a:ext>
            </a:extLst>
          </p:cNvPr>
          <p:cNvGrpSpPr/>
          <p:nvPr/>
        </p:nvGrpSpPr>
        <p:grpSpPr>
          <a:xfrm>
            <a:off x="3446122" y="1731526"/>
            <a:ext cx="1108954" cy="1410510"/>
            <a:chOff x="7091463" y="3258766"/>
            <a:chExt cx="1108954" cy="141051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2CFC519-0219-4648-8A7D-9E7691F8AD61}"/>
                </a:ext>
              </a:extLst>
            </p:cNvPr>
            <p:cNvSpPr/>
            <p:nvPr/>
          </p:nvSpPr>
          <p:spPr>
            <a:xfrm>
              <a:off x="7091464" y="3258766"/>
              <a:ext cx="1108953" cy="32101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C6301-D0E6-AD48-90BC-379487BC5D1F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7091464" y="3419273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D89E1C-8005-E543-9D37-2C7673D48752}"/>
                </a:ext>
              </a:extLst>
            </p:cNvPr>
            <p:cNvCxnSpPr/>
            <p:nvPr/>
          </p:nvCxnSpPr>
          <p:spPr>
            <a:xfrm>
              <a:off x="8200417" y="3429000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C4120C2-F450-8E45-970C-E939BE0DC15B}"/>
                </a:ext>
              </a:extLst>
            </p:cNvPr>
            <p:cNvSpPr/>
            <p:nvPr/>
          </p:nvSpPr>
          <p:spPr>
            <a:xfrm>
              <a:off x="7091463" y="4348263"/>
              <a:ext cx="1108953" cy="321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608FE50-3C34-3E46-9E1E-F3FD7D04CEDC}"/>
              </a:ext>
            </a:extLst>
          </p:cNvPr>
          <p:cNvSpPr txBox="1"/>
          <p:nvPr/>
        </p:nvSpPr>
        <p:spPr>
          <a:xfrm>
            <a:off x="3529180" y="218418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poolDB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C0554B-7023-2A46-85FF-E41794DA72C6}"/>
              </a:ext>
            </a:extLst>
          </p:cNvPr>
          <p:cNvSpPr/>
          <p:nvPr/>
        </p:nvSpPr>
        <p:spPr>
          <a:xfrm>
            <a:off x="4569451" y="980064"/>
            <a:ext cx="2074537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400" dirty="0" err="1"/>
              <a:t>PoolUpdate.py</a:t>
            </a:r>
            <a:endParaRPr lang="en-US" sz="1400" dirty="0"/>
          </a:p>
          <a:p>
            <a:pPr algn="ctr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73A7DBD-0959-C048-B9DD-458111CF5924}"/>
              </a:ext>
            </a:extLst>
          </p:cNvPr>
          <p:cNvSpPr/>
          <p:nvPr/>
        </p:nvSpPr>
        <p:spPr>
          <a:xfrm rot="16506388">
            <a:off x="3988704" y="1271171"/>
            <a:ext cx="924128" cy="846467"/>
          </a:xfrm>
          <a:prstGeom prst="arc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20188A5-BCCF-1C41-95AD-D968DF3F4A64}"/>
              </a:ext>
            </a:extLst>
          </p:cNvPr>
          <p:cNvSpPr/>
          <p:nvPr/>
        </p:nvSpPr>
        <p:spPr>
          <a:xfrm>
            <a:off x="6197181" y="1247418"/>
            <a:ext cx="1116139" cy="805122"/>
          </a:xfrm>
          <a:prstGeom prst="arc">
            <a:avLst>
              <a:gd name="adj1" fmla="val 16011110"/>
              <a:gd name="adj2" fmla="val 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29D1F3-F8C7-B748-B3DE-50809BB4897C}"/>
              </a:ext>
            </a:extLst>
          </p:cNvPr>
          <p:cNvSpPr/>
          <p:nvPr/>
        </p:nvSpPr>
        <p:spPr>
          <a:xfrm>
            <a:off x="1220278" y="1030977"/>
            <a:ext cx="2074537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400" dirty="0" err="1"/>
              <a:t>RenderPool.py</a:t>
            </a:r>
            <a:endParaRPr lang="en-US" sz="1400" dirty="0"/>
          </a:p>
          <a:p>
            <a:pPr algn="ctr"/>
            <a:endParaRPr lang="en-US" dirty="0"/>
          </a:p>
        </p:txBody>
      </p:sp>
      <p:pic>
        <p:nvPicPr>
          <p:cNvPr id="23" name="Picture 22" descr="A picture containing lamp, light&#10;&#10;Description automatically generated">
            <a:extLst>
              <a:ext uri="{FF2B5EF4-FFF2-40B4-BE49-F238E27FC236}">
                <a16:creationId xmlns:a16="http://schemas.microsoft.com/office/drawing/2014/main" id="{4AB7E156-3A91-8F46-8D07-31F2D514A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681" y="3662029"/>
            <a:ext cx="1205504" cy="120550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7B6C11-97BB-E842-A051-51DEF433F097}"/>
              </a:ext>
            </a:extLst>
          </p:cNvPr>
          <p:cNvCxnSpPr>
            <a:cxnSpLocks/>
          </p:cNvCxnSpPr>
          <p:nvPr/>
        </p:nvCxnSpPr>
        <p:spPr>
          <a:xfrm>
            <a:off x="856034" y="980064"/>
            <a:ext cx="364244" cy="12889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32A7393A-1012-4E48-AA32-291E207B9247}"/>
              </a:ext>
            </a:extLst>
          </p:cNvPr>
          <p:cNvSpPr/>
          <p:nvPr/>
        </p:nvSpPr>
        <p:spPr>
          <a:xfrm>
            <a:off x="2769605" y="1257302"/>
            <a:ext cx="1116139" cy="805122"/>
          </a:xfrm>
          <a:prstGeom prst="arc">
            <a:avLst>
              <a:gd name="adj1" fmla="val 16011110"/>
              <a:gd name="adj2" fmla="val 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967EF9-D09A-2649-A4F9-A6BCE99F7DE4}"/>
              </a:ext>
            </a:extLst>
          </p:cNvPr>
          <p:cNvCxnSpPr/>
          <p:nvPr/>
        </p:nvCxnSpPr>
        <p:spPr>
          <a:xfrm>
            <a:off x="194555" y="3832695"/>
            <a:ext cx="11741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>
            <a:extLst>
              <a:ext uri="{FF2B5EF4-FFF2-40B4-BE49-F238E27FC236}">
                <a16:creationId xmlns:a16="http://schemas.microsoft.com/office/drawing/2014/main" id="{01B4A190-9287-5E4E-A00E-AC8393DEF9D6}"/>
              </a:ext>
            </a:extLst>
          </p:cNvPr>
          <p:cNvSpPr/>
          <p:nvPr/>
        </p:nvSpPr>
        <p:spPr>
          <a:xfrm>
            <a:off x="6434143" y="5257793"/>
            <a:ext cx="2159538" cy="12986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NHL API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B9DD443F-29D1-EB4A-86C4-7C5CC353AA37}"/>
              </a:ext>
            </a:extLst>
          </p:cNvPr>
          <p:cNvSpPr/>
          <p:nvPr/>
        </p:nvSpPr>
        <p:spPr>
          <a:xfrm>
            <a:off x="6278502" y="4440672"/>
            <a:ext cx="1235410" cy="1534538"/>
          </a:xfrm>
          <a:prstGeom prst="arc">
            <a:avLst>
              <a:gd name="adj1" fmla="val 16011110"/>
              <a:gd name="adj2" fmla="val 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282DC92-538D-D04F-A772-8AAE3EBE8EC3}"/>
              </a:ext>
            </a:extLst>
          </p:cNvPr>
          <p:cNvGrpSpPr/>
          <p:nvPr/>
        </p:nvGrpSpPr>
        <p:grpSpPr>
          <a:xfrm>
            <a:off x="3481789" y="5016243"/>
            <a:ext cx="1108954" cy="1410510"/>
            <a:chOff x="7091463" y="3258766"/>
            <a:chExt cx="1108954" cy="141051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E0F7318-EED9-7F46-AD87-5A6B67541C81}"/>
                </a:ext>
              </a:extLst>
            </p:cNvPr>
            <p:cNvSpPr/>
            <p:nvPr/>
          </p:nvSpPr>
          <p:spPr>
            <a:xfrm>
              <a:off x="7091464" y="3258766"/>
              <a:ext cx="1108953" cy="32101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0EA3CC6-127D-CC42-A14C-14ABD5C0D6C3}"/>
                </a:ext>
              </a:extLst>
            </p:cNvPr>
            <p:cNvCxnSpPr>
              <a:stCxn id="42" idx="2"/>
            </p:cNvCxnSpPr>
            <p:nvPr/>
          </p:nvCxnSpPr>
          <p:spPr>
            <a:xfrm>
              <a:off x="7091464" y="3419273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827E680-AB66-3349-9001-0229CCCBB98E}"/>
                </a:ext>
              </a:extLst>
            </p:cNvPr>
            <p:cNvCxnSpPr/>
            <p:nvPr/>
          </p:nvCxnSpPr>
          <p:spPr>
            <a:xfrm>
              <a:off x="8200417" y="3429000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1909512-0A7D-8140-8A2A-500EDD551905}"/>
                </a:ext>
              </a:extLst>
            </p:cNvPr>
            <p:cNvSpPr/>
            <p:nvPr/>
          </p:nvSpPr>
          <p:spPr>
            <a:xfrm>
              <a:off x="7091463" y="4348263"/>
              <a:ext cx="1108953" cy="321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CBA6C56-0894-604A-9220-4635A4D2BEFC}"/>
              </a:ext>
            </a:extLst>
          </p:cNvPr>
          <p:cNvSpPr txBox="1"/>
          <p:nvPr/>
        </p:nvSpPr>
        <p:spPr>
          <a:xfrm>
            <a:off x="3564847" y="546890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poolDB</a:t>
            </a:r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02AF684-D769-424F-8D39-D9925185A784}"/>
              </a:ext>
            </a:extLst>
          </p:cNvPr>
          <p:cNvSpPr/>
          <p:nvPr/>
        </p:nvSpPr>
        <p:spPr>
          <a:xfrm>
            <a:off x="4605118" y="4264781"/>
            <a:ext cx="2074537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400" dirty="0" err="1"/>
              <a:t>PoolUpdate.py</a:t>
            </a:r>
            <a:endParaRPr lang="en-US" sz="1400" dirty="0"/>
          </a:p>
          <a:p>
            <a:pPr algn="ctr"/>
            <a:endParaRPr lang="en-US" dirty="0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649504E2-E7A3-CB45-9818-9A98FDB673C0}"/>
              </a:ext>
            </a:extLst>
          </p:cNvPr>
          <p:cNvSpPr/>
          <p:nvPr/>
        </p:nvSpPr>
        <p:spPr>
          <a:xfrm rot="16506388">
            <a:off x="4024371" y="4555888"/>
            <a:ext cx="924128" cy="846467"/>
          </a:xfrm>
          <a:prstGeom prst="arc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1C3C860-92F8-B34C-ADB2-CCAA485C5D01}"/>
              </a:ext>
            </a:extLst>
          </p:cNvPr>
          <p:cNvSpPr/>
          <p:nvPr/>
        </p:nvSpPr>
        <p:spPr>
          <a:xfrm>
            <a:off x="1255945" y="4315694"/>
            <a:ext cx="2074537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400" dirty="0" err="1"/>
              <a:t>RenderPool.py</a:t>
            </a:r>
            <a:endParaRPr lang="en-US" sz="1400" dirty="0"/>
          </a:p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826B866-6FF1-D941-BEE7-6EE9B76AF29C}"/>
              </a:ext>
            </a:extLst>
          </p:cNvPr>
          <p:cNvCxnSpPr>
            <a:cxnSpLocks/>
          </p:cNvCxnSpPr>
          <p:nvPr/>
        </p:nvCxnSpPr>
        <p:spPr>
          <a:xfrm>
            <a:off x="891701" y="4264781"/>
            <a:ext cx="364244" cy="12889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33DFE93A-BDEF-D940-B1C1-C7E3B4A27EED}"/>
              </a:ext>
            </a:extLst>
          </p:cNvPr>
          <p:cNvSpPr/>
          <p:nvPr/>
        </p:nvSpPr>
        <p:spPr>
          <a:xfrm>
            <a:off x="2805272" y="4542019"/>
            <a:ext cx="1116139" cy="805122"/>
          </a:xfrm>
          <a:prstGeom prst="arc">
            <a:avLst>
              <a:gd name="adj1" fmla="val 16011110"/>
              <a:gd name="adj2" fmla="val 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A picture containing lamp, light&#10;&#10;Description automatically generated">
            <a:extLst>
              <a:ext uri="{FF2B5EF4-FFF2-40B4-BE49-F238E27FC236}">
                <a16:creationId xmlns:a16="http://schemas.microsoft.com/office/drawing/2014/main" id="{970CE395-0A67-1F46-9275-85F1604CA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050" y="258354"/>
            <a:ext cx="1205504" cy="120550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513FBFE-FCDE-C445-9117-C689CB0B3FB5}"/>
              </a:ext>
            </a:extLst>
          </p:cNvPr>
          <p:cNvSpPr txBox="1"/>
          <p:nvPr/>
        </p:nvSpPr>
        <p:spPr>
          <a:xfrm>
            <a:off x="349620" y="3181946"/>
            <a:ext cx="1448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Option 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83F7428-C8C5-6E44-B265-5D61B06D274D}"/>
              </a:ext>
            </a:extLst>
          </p:cNvPr>
          <p:cNvSpPr/>
          <p:nvPr/>
        </p:nvSpPr>
        <p:spPr>
          <a:xfrm>
            <a:off x="1206815" y="5293559"/>
            <a:ext cx="2074537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400" dirty="0" err="1"/>
              <a:t>PoolEntry.py</a:t>
            </a:r>
            <a:endParaRPr lang="en-US" sz="1400" dirty="0"/>
          </a:p>
          <a:p>
            <a:pPr algn="ctr"/>
            <a:endParaRPr lang="en-US" dirty="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2DD921C6-1BE0-434F-A53B-E0B9368FF196}"/>
              </a:ext>
            </a:extLst>
          </p:cNvPr>
          <p:cNvSpPr/>
          <p:nvPr/>
        </p:nvSpPr>
        <p:spPr>
          <a:xfrm rot="17275121">
            <a:off x="2976527" y="5067510"/>
            <a:ext cx="568728" cy="560131"/>
          </a:xfrm>
          <a:prstGeom prst="arc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01AE9CA-21EF-A149-8798-F16BBFDC9B61}"/>
              </a:ext>
            </a:extLst>
          </p:cNvPr>
          <p:cNvSpPr/>
          <p:nvPr/>
        </p:nvSpPr>
        <p:spPr>
          <a:xfrm>
            <a:off x="1242453" y="2020872"/>
            <a:ext cx="2074537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400" dirty="0" err="1"/>
              <a:t>PoolEntry.py</a:t>
            </a:r>
            <a:endParaRPr lang="en-US" sz="1400" dirty="0"/>
          </a:p>
          <a:p>
            <a:pPr algn="ctr"/>
            <a:endParaRPr lang="en-US" dirty="0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A41F773A-BEC8-DA44-8439-0617EC8465A3}"/>
              </a:ext>
            </a:extLst>
          </p:cNvPr>
          <p:cNvSpPr/>
          <p:nvPr/>
        </p:nvSpPr>
        <p:spPr>
          <a:xfrm rot="17275121">
            <a:off x="3012165" y="1794823"/>
            <a:ext cx="568728" cy="560131"/>
          </a:xfrm>
          <a:prstGeom prst="arc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2E68D4-6739-E445-A5A7-9C77EB14D0C1}"/>
              </a:ext>
            </a:extLst>
          </p:cNvPr>
          <p:cNvSpPr txBox="1"/>
          <p:nvPr/>
        </p:nvSpPr>
        <p:spPr>
          <a:xfrm>
            <a:off x="8225094" y="3767595"/>
            <a:ext cx="40369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PoolTeams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 err="1">
                <a:solidFill>
                  <a:srgbClr val="FF0000"/>
                </a:solidFill>
              </a:rPr>
              <a:t>PoolTeamName</a:t>
            </a:r>
            <a:r>
              <a:rPr lang="en-US" dirty="0">
                <a:solidFill>
                  <a:srgbClr val="FF0000"/>
                </a:solidFill>
              </a:rPr>
              <a:t>: [</a:t>
            </a:r>
            <a:r>
              <a:rPr lang="en-US" dirty="0" err="1">
                <a:solidFill>
                  <a:srgbClr val="FF0000"/>
                </a:solidFill>
              </a:rPr>
              <a:t>QuadSquad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r>
              <a:rPr lang="en-US" dirty="0">
                <a:solidFill>
                  <a:srgbClr val="FF0000"/>
                </a:solidFill>
              </a:rPr>
              <a:t>GM: [GM Name]</a:t>
            </a:r>
          </a:p>
          <a:p>
            <a:r>
              <a:rPr lang="en-US" dirty="0">
                <a:solidFill>
                  <a:srgbClr val="FF0000"/>
                </a:solidFill>
              </a:rPr>
              <a:t>Email:</a:t>
            </a:r>
          </a:p>
          <a:p>
            <a:r>
              <a:rPr lang="en-US" dirty="0">
                <a:solidFill>
                  <a:srgbClr val="FF0000"/>
                </a:solidFill>
              </a:rPr>
              <a:t>Pay Status: [</a:t>
            </a:r>
            <a:r>
              <a:rPr lang="en-US" dirty="0" err="1">
                <a:solidFill>
                  <a:srgbClr val="FF0000"/>
                </a:solidFill>
              </a:rPr>
              <a:t>NotPaid</a:t>
            </a:r>
            <a:r>
              <a:rPr lang="en-US" dirty="0">
                <a:solidFill>
                  <a:srgbClr val="FF0000"/>
                </a:solidFill>
              </a:rPr>
              <a:t>, PayPal, Cheque, Cash, Coupon]</a:t>
            </a:r>
          </a:p>
          <a:p>
            <a:r>
              <a:rPr lang="en-US" dirty="0">
                <a:solidFill>
                  <a:srgbClr val="FF0000"/>
                </a:solidFill>
              </a:rPr>
              <a:t>Pay Amount: </a:t>
            </a:r>
          </a:p>
          <a:p>
            <a:r>
              <a:rPr lang="en-US" dirty="0">
                <a:solidFill>
                  <a:srgbClr val="FF0000"/>
                </a:solidFill>
              </a:rPr>
              <a:t>Status:  [Incomplete, complete] 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25* </a:t>
            </a:r>
          </a:p>
          <a:p>
            <a:r>
              <a:rPr lang="en-US" dirty="0">
                <a:solidFill>
                  <a:srgbClr val="FF0000"/>
                </a:solidFill>
              </a:rPr>
              <a:t>ID, Name, Team, G, A, W, SO, Pts, State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69E819-363C-0F47-9F95-53DF3E3E3E09}"/>
              </a:ext>
            </a:extLst>
          </p:cNvPr>
          <p:cNvSpPr txBox="1"/>
          <p:nvPr/>
        </p:nvSpPr>
        <p:spPr>
          <a:xfrm>
            <a:off x="456702" y="6252446"/>
            <a:ext cx="1448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394881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90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Jason Cockroft</dc:creator>
  <cp:lastModifiedBy>Mitchell Clark Elliott</cp:lastModifiedBy>
  <cp:revision>8</cp:revision>
  <dcterms:created xsi:type="dcterms:W3CDTF">2020-07-13T03:35:59Z</dcterms:created>
  <dcterms:modified xsi:type="dcterms:W3CDTF">2020-07-14T04:47:32Z</dcterms:modified>
</cp:coreProperties>
</file>