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7"/>
    <p:restoredTop sz="96405"/>
  </p:normalViewPr>
  <p:slideViewPr>
    <p:cSldViewPr snapToGrid="0" snapToObjects="1">
      <p:cViewPr>
        <p:scale>
          <a:sx n="96" d="100"/>
          <a:sy n="96" d="100"/>
        </p:scale>
        <p:origin x="13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A5A5-5496-A14C-9843-0274CA3FE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F2AA-E0D1-C746-8D8A-883B0D82A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212E-CDB2-014F-9132-D891D290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BE14-BD70-F34B-B529-837145F7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39DF-BCD5-454E-870F-22D5BAF7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C70D-6197-4A41-8EE6-A6FDC606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C2977-1156-3D48-B911-0EDF0D459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E7594-DAF6-DA46-B1F4-DAEEC3F8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4B2D3-D32E-9845-B44D-A87C7E95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283D-26E4-FC40-8F80-58884809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370D6-0617-9242-8381-D2E8E515D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482BE-30A7-184F-B421-A02915DC8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44FD-FBEB-C541-B457-3E97CE18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3C01-96D0-0A4D-A3CC-5D6DA0CB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D802-BE26-2E42-806A-7A599A14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64D7-EA40-4549-971B-A720B644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D9C2-B0E7-FC43-BD13-DB349D4C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83CA-A3D5-EE4B-A345-AFB8924E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DBEA-69FB-904F-A5FF-CEB8FDDD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E7C-7A71-B347-AA29-8DF85F10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94C6-7063-D04A-B034-2BE3310E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87D1-17A8-B844-97F2-A83C8D58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DB3E-8D1A-E24A-9FE1-6813C04B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A756-F2F1-A944-B8F0-5DE04C02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DB25-C164-3F43-9EB4-4D0513A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7D48-96DF-4D42-A982-318A1C6A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0411E-99BA-4F4A-8C21-524024116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8F595-09E1-3D4C-9420-A45ACBEBC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EC554-910A-2D45-9F22-1CAFAFA0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B87BB-4A29-6949-8836-4D9D1450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56D67-851C-9F44-9146-B6409D4C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3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3F45-2119-4A4B-BD84-49A7012E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093EE-9171-4647-AB99-F9AB1CECF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EE132-91FD-6A47-BF5F-DBC6FBD1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CCB9C-8CF7-1040-8810-82BB7992B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B661F-0738-9545-98A5-3A099DD2A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44058-8692-3B4F-9901-E2274E6F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A5A76-5E2D-2C4D-84D8-C891E124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FFA9A-80BD-0441-B2F1-DB5C2FEB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8E37-E9DE-6542-82DC-CEE66C05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1F62B-031A-084C-9C66-D667EA4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1B993-AA44-C845-8F44-019B3D7D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04E09-DB16-7043-886E-9476CD51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3A338-E60D-ED4A-958A-F8CE903E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8C660-9F27-7146-859D-C48ACA65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6428-0FC3-654B-B7F1-A81B0569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8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7A97-A473-014F-871B-B7C13989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AA5B-5850-8646-A5B1-394194E8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99553-4266-7C45-9DEC-F873BDA10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CC609-72DD-F246-8178-8312F752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BB327-8D8F-C44A-8C16-F1890420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77ABF-7CF0-A34F-93D7-B223CE1A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63EB-09CB-1345-9D00-5983BD6D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4967C-5DB9-A449-8BA4-FCD1ACF78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DE81A-AA6A-BC4C-95A9-B2D7B151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AC39-B387-334A-B863-9C319277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E97E-BF2C-6644-8E44-1A57B895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4C61E-37F5-8645-A78F-0D0B7254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3AB-E251-6242-85FC-9AE0845D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73A7A-B63C-0C44-BEB8-CF600C5A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6EC6C-A089-7647-B24A-398DC24B6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756F-6BA0-BE41-9226-AD7D2B2262FF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76D7B-9102-5B46-A6F2-27CFE5BC2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73CC-D862-6B43-93C0-0722DC31A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559677F5-E2CA-2741-B80D-BCC657ADBC31}"/>
              </a:ext>
            </a:extLst>
          </p:cNvPr>
          <p:cNvSpPr/>
          <p:nvPr/>
        </p:nvSpPr>
        <p:spPr>
          <a:xfrm>
            <a:off x="1968353" y="-58941"/>
            <a:ext cx="4785873" cy="107968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4AA3E1-9C69-0745-BFB2-4C232B2E2713}"/>
              </a:ext>
            </a:extLst>
          </p:cNvPr>
          <p:cNvSpPr txBox="1"/>
          <p:nvPr/>
        </p:nvSpPr>
        <p:spPr>
          <a:xfrm>
            <a:off x="3844330" y="-85506"/>
            <a:ext cx="1351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Admin.html</a:t>
            </a:r>
            <a:endParaRPr lang="en-US" sz="10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0FCAD9C-4A09-0347-B146-6B5F58C105ED}"/>
              </a:ext>
            </a:extLst>
          </p:cNvPr>
          <p:cNvSpPr/>
          <p:nvPr/>
        </p:nvSpPr>
        <p:spPr>
          <a:xfrm>
            <a:off x="909984" y="1619821"/>
            <a:ext cx="2516650" cy="20932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7A9EDE-F974-6B48-98A8-D723F6274817}"/>
              </a:ext>
            </a:extLst>
          </p:cNvPr>
          <p:cNvSpPr txBox="1"/>
          <p:nvPr/>
        </p:nvSpPr>
        <p:spPr>
          <a:xfrm>
            <a:off x="1590125" y="1742972"/>
            <a:ext cx="1396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PoolTeamRegistry.html</a:t>
            </a:r>
            <a:endParaRPr lang="en-US" sz="1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38BE2B-8ACA-9B4C-B8CB-F86438AE840D}"/>
              </a:ext>
            </a:extLst>
          </p:cNvPr>
          <p:cNvSpPr/>
          <p:nvPr/>
        </p:nvSpPr>
        <p:spPr>
          <a:xfrm>
            <a:off x="7944873" y="62418"/>
            <a:ext cx="2516650" cy="20932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5BD7D7-6113-EB41-A1E2-2EFE78B659F6}"/>
              </a:ext>
            </a:extLst>
          </p:cNvPr>
          <p:cNvGrpSpPr/>
          <p:nvPr/>
        </p:nvGrpSpPr>
        <p:grpSpPr>
          <a:xfrm>
            <a:off x="6643988" y="1731526"/>
            <a:ext cx="1108954" cy="1410510"/>
            <a:chOff x="7091463" y="3258766"/>
            <a:chExt cx="1108954" cy="141051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1104814-AB93-0A43-AEC5-24BF9AE4D2FB}"/>
                </a:ext>
              </a:extLst>
            </p:cNvPr>
            <p:cNvSpPr/>
            <p:nvPr/>
          </p:nvSpPr>
          <p:spPr>
            <a:xfrm>
              <a:off x="7091464" y="3258766"/>
              <a:ext cx="1108953" cy="3210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C8283AE-8BDE-1540-96FE-90EADC76CCC8}"/>
                </a:ext>
              </a:extLst>
            </p:cNvPr>
            <p:cNvCxnSpPr>
              <a:stCxn id="2" idx="2"/>
            </p:cNvCxnSpPr>
            <p:nvPr/>
          </p:nvCxnSpPr>
          <p:spPr>
            <a:xfrm>
              <a:off x="7091464" y="3419273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0447826-1B50-7749-A989-8FA6838DD30B}"/>
                </a:ext>
              </a:extLst>
            </p:cNvPr>
            <p:cNvCxnSpPr/>
            <p:nvPr/>
          </p:nvCxnSpPr>
          <p:spPr>
            <a:xfrm>
              <a:off x="8200417" y="3429000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90BA5D-1422-F24C-9BDA-D56CC5C9C1E4}"/>
                </a:ext>
              </a:extLst>
            </p:cNvPr>
            <p:cNvSpPr/>
            <p:nvPr/>
          </p:nvSpPr>
          <p:spPr>
            <a:xfrm>
              <a:off x="7091463" y="4348263"/>
              <a:ext cx="1108953" cy="321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4AA6A60E-2681-2244-A903-BC0175200DDB}"/>
              </a:ext>
            </a:extLst>
          </p:cNvPr>
          <p:cNvSpPr/>
          <p:nvPr/>
        </p:nvSpPr>
        <p:spPr>
          <a:xfrm>
            <a:off x="9834667" y="2130357"/>
            <a:ext cx="2159538" cy="12986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NHL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EBB77-3E9A-FA4E-8657-9206C752232F}"/>
              </a:ext>
            </a:extLst>
          </p:cNvPr>
          <p:cNvSpPr txBox="1"/>
          <p:nvPr/>
        </p:nvSpPr>
        <p:spPr>
          <a:xfrm>
            <a:off x="6636802" y="2171862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playersDB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5EA9D22-554B-F247-B1A9-58F4EA1CA9E5}"/>
              </a:ext>
            </a:extLst>
          </p:cNvPr>
          <p:cNvSpPr/>
          <p:nvPr/>
        </p:nvSpPr>
        <p:spPr>
          <a:xfrm>
            <a:off x="9599900" y="1365077"/>
            <a:ext cx="1235410" cy="1534538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80B8323-FD5E-EA44-A1CF-26C035E20A41}"/>
              </a:ext>
            </a:extLst>
          </p:cNvPr>
          <p:cNvSpPr/>
          <p:nvPr/>
        </p:nvSpPr>
        <p:spPr>
          <a:xfrm rot="17102652">
            <a:off x="7391877" y="1525446"/>
            <a:ext cx="1471207" cy="778035"/>
          </a:xfrm>
          <a:prstGeom prst="arc">
            <a:avLst>
              <a:gd name="adj1" fmla="val 16200000"/>
              <a:gd name="adj2" fmla="val 20021132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6AAD7F-893E-FF4F-A094-69B385B30342}"/>
              </a:ext>
            </a:extLst>
          </p:cNvPr>
          <p:cNvGrpSpPr/>
          <p:nvPr/>
        </p:nvGrpSpPr>
        <p:grpSpPr>
          <a:xfrm>
            <a:off x="3446122" y="1731526"/>
            <a:ext cx="1108954" cy="1410510"/>
            <a:chOff x="7091463" y="3258766"/>
            <a:chExt cx="1108954" cy="141051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CFC519-0219-4648-8A7D-9E7691F8AD61}"/>
                </a:ext>
              </a:extLst>
            </p:cNvPr>
            <p:cNvSpPr/>
            <p:nvPr/>
          </p:nvSpPr>
          <p:spPr>
            <a:xfrm>
              <a:off x="7091464" y="3258766"/>
              <a:ext cx="1108953" cy="3210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C6301-D0E6-AD48-90BC-379487BC5D1F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7091464" y="3419273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D89E1C-8005-E543-9D37-2C7673D48752}"/>
                </a:ext>
              </a:extLst>
            </p:cNvPr>
            <p:cNvCxnSpPr/>
            <p:nvPr/>
          </p:nvCxnSpPr>
          <p:spPr>
            <a:xfrm>
              <a:off x="8200417" y="3429000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4120C2-F450-8E45-970C-E939BE0DC15B}"/>
                </a:ext>
              </a:extLst>
            </p:cNvPr>
            <p:cNvSpPr/>
            <p:nvPr/>
          </p:nvSpPr>
          <p:spPr>
            <a:xfrm>
              <a:off x="7091463" y="4348263"/>
              <a:ext cx="1108953" cy="321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608FE50-3C34-3E46-9E1E-F3FD7D04CEDC}"/>
              </a:ext>
            </a:extLst>
          </p:cNvPr>
          <p:cNvSpPr txBox="1"/>
          <p:nvPr/>
        </p:nvSpPr>
        <p:spPr>
          <a:xfrm>
            <a:off x="3529180" y="218418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poolDB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C0554B-7023-2A46-85FF-E41794DA72C6}"/>
              </a:ext>
            </a:extLst>
          </p:cNvPr>
          <p:cNvSpPr/>
          <p:nvPr/>
        </p:nvSpPr>
        <p:spPr>
          <a:xfrm>
            <a:off x="4569451" y="980064"/>
            <a:ext cx="2313559" cy="5419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PoolUpdate.py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Update 200 entry tables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Update pool table</a:t>
            </a:r>
          </a:p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73A7DBD-0959-C048-B9DD-458111CF5924}"/>
              </a:ext>
            </a:extLst>
          </p:cNvPr>
          <p:cNvSpPr/>
          <p:nvPr/>
        </p:nvSpPr>
        <p:spPr>
          <a:xfrm rot="16506388">
            <a:off x="3988704" y="1271171"/>
            <a:ext cx="924128" cy="846467"/>
          </a:xfrm>
          <a:prstGeom prst="arc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20188A5-BCCF-1C41-95AD-D968DF3F4A64}"/>
              </a:ext>
            </a:extLst>
          </p:cNvPr>
          <p:cNvSpPr/>
          <p:nvPr/>
        </p:nvSpPr>
        <p:spPr>
          <a:xfrm>
            <a:off x="6197181" y="1247418"/>
            <a:ext cx="1116139" cy="805122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29D1F3-F8C7-B748-B3DE-50809BB4897C}"/>
              </a:ext>
            </a:extLst>
          </p:cNvPr>
          <p:cNvSpPr/>
          <p:nvPr/>
        </p:nvSpPr>
        <p:spPr>
          <a:xfrm>
            <a:off x="1220278" y="1030977"/>
            <a:ext cx="207453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/>
              <a:t>RenderPool.py</a:t>
            </a:r>
          </a:p>
          <a:p>
            <a:pPr algn="ctr"/>
            <a:endParaRPr lang="en-US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32A7393A-1012-4E48-AA32-291E207B9247}"/>
              </a:ext>
            </a:extLst>
          </p:cNvPr>
          <p:cNvSpPr/>
          <p:nvPr/>
        </p:nvSpPr>
        <p:spPr>
          <a:xfrm>
            <a:off x="2769605" y="1257302"/>
            <a:ext cx="1116139" cy="805122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01AE9CA-21EF-A149-8798-F16BBFDC9B61}"/>
              </a:ext>
            </a:extLst>
          </p:cNvPr>
          <p:cNvSpPr/>
          <p:nvPr/>
        </p:nvSpPr>
        <p:spPr>
          <a:xfrm>
            <a:off x="1104634" y="2852065"/>
            <a:ext cx="2188571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PlayerSelection.py</a:t>
            </a:r>
          </a:p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2E68D4-6739-E445-A5A7-9C77EB14D0C1}"/>
              </a:ext>
            </a:extLst>
          </p:cNvPr>
          <p:cNvSpPr txBox="1"/>
          <p:nvPr/>
        </p:nvSpPr>
        <p:spPr>
          <a:xfrm>
            <a:off x="7021369" y="3580826"/>
            <a:ext cx="52134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</a:rPr>
              <a:t>pool_entry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 table;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PoolTeamName: [QuadSquad]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GM: [GM Name]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Email: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Hometown: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Country: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Pay Status: [NotPaid, PayPal, Cheque, Cash, Coupon]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Pay Amount: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Status:  [Incomplete, complete]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…  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25*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ID, Name, Team, G, A, W, SO, Pts, State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3A8D5E4-FFA6-4248-8C29-32D7B872CB27}"/>
              </a:ext>
            </a:extLst>
          </p:cNvPr>
          <p:cNvSpPr/>
          <p:nvPr/>
        </p:nvSpPr>
        <p:spPr>
          <a:xfrm>
            <a:off x="4138550" y="174280"/>
            <a:ext cx="2313566" cy="432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UpdateGoalieAssist.py</a:t>
            </a:r>
          </a:p>
          <a:p>
            <a:pPr algn="ctr"/>
            <a:endParaRPr lang="en-US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D036EA86-FD2A-8D4C-B708-25AEF451A03F}"/>
              </a:ext>
            </a:extLst>
          </p:cNvPr>
          <p:cNvSpPr/>
          <p:nvPr/>
        </p:nvSpPr>
        <p:spPr>
          <a:xfrm>
            <a:off x="5093204" y="464076"/>
            <a:ext cx="2454646" cy="2494433"/>
          </a:xfrm>
          <a:prstGeom prst="arc">
            <a:avLst>
              <a:gd name="adj1" fmla="val 16476661"/>
              <a:gd name="adj2" fmla="val 21383399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84548AE-C567-2E46-AFB2-552FEF3EDB1B}"/>
              </a:ext>
            </a:extLst>
          </p:cNvPr>
          <p:cNvSpPr/>
          <p:nvPr/>
        </p:nvSpPr>
        <p:spPr>
          <a:xfrm>
            <a:off x="1090226" y="2247923"/>
            <a:ext cx="216396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EntryRegister.py</a:t>
            </a:r>
          </a:p>
          <a:p>
            <a:pPr algn="ctr"/>
            <a:endParaRPr lang="en-US" dirty="0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4190D2D-6718-F74D-A430-A0F54FD9BD7C}"/>
              </a:ext>
            </a:extLst>
          </p:cNvPr>
          <p:cNvSpPr/>
          <p:nvPr/>
        </p:nvSpPr>
        <p:spPr>
          <a:xfrm rot="17275121">
            <a:off x="3016029" y="2684731"/>
            <a:ext cx="568728" cy="560131"/>
          </a:xfrm>
          <a:prstGeom prst="arc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29F67BF9-AE72-794E-AB66-32AE161AFFC2}"/>
              </a:ext>
            </a:extLst>
          </p:cNvPr>
          <p:cNvSpPr/>
          <p:nvPr/>
        </p:nvSpPr>
        <p:spPr>
          <a:xfrm rot="17275121">
            <a:off x="3095897" y="2134169"/>
            <a:ext cx="568728" cy="560131"/>
          </a:xfrm>
          <a:prstGeom prst="arc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48FC0-1E29-4546-8E64-7990E7388A61}"/>
              </a:ext>
            </a:extLst>
          </p:cNvPr>
          <p:cNvGrpSpPr/>
          <p:nvPr/>
        </p:nvGrpSpPr>
        <p:grpSpPr>
          <a:xfrm>
            <a:off x="5051025" y="2315055"/>
            <a:ext cx="1108954" cy="1410510"/>
            <a:chOff x="7091463" y="3258766"/>
            <a:chExt cx="1108954" cy="141051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74C2BD9-6483-C746-B8EE-809D087F9701}"/>
                </a:ext>
              </a:extLst>
            </p:cNvPr>
            <p:cNvSpPr/>
            <p:nvPr/>
          </p:nvSpPr>
          <p:spPr>
            <a:xfrm>
              <a:off x="7091464" y="3258766"/>
              <a:ext cx="1108953" cy="3210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4659F4F-3497-9340-A703-C602150A7EDF}"/>
                </a:ext>
              </a:extLst>
            </p:cNvPr>
            <p:cNvCxnSpPr>
              <a:stCxn id="67" idx="2"/>
            </p:cNvCxnSpPr>
            <p:nvPr/>
          </p:nvCxnSpPr>
          <p:spPr>
            <a:xfrm>
              <a:off x="7091464" y="3419273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93B502D-0B3C-374B-ABA7-60970D47675D}"/>
                </a:ext>
              </a:extLst>
            </p:cNvPr>
            <p:cNvCxnSpPr/>
            <p:nvPr/>
          </p:nvCxnSpPr>
          <p:spPr>
            <a:xfrm>
              <a:off x="8200417" y="3429000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97095D4-FF58-EF4C-8490-74E6B3A943E3}"/>
                </a:ext>
              </a:extLst>
            </p:cNvPr>
            <p:cNvSpPr/>
            <p:nvPr/>
          </p:nvSpPr>
          <p:spPr>
            <a:xfrm>
              <a:off x="7091463" y="4348263"/>
              <a:ext cx="1108953" cy="32101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AF79CA5-380B-954E-97B0-B7EBCFE6868A}"/>
              </a:ext>
            </a:extLst>
          </p:cNvPr>
          <p:cNvSpPr txBox="1"/>
          <p:nvPr/>
        </p:nvSpPr>
        <p:spPr>
          <a:xfrm>
            <a:off x="5043839" y="2755391"/>
            <a:ext cx="102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teamsDB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362B68-67EA-5947-985C-666955371042}"/>
              </a:ext>
            </a:extLst>
          </p:cNvPr>
          <p:cNvSpPr txBox="1"/>
          <p:nvPr/>
        </p:nvSpPr>
        <p:spPr>
          <a:xfrm>
            <a:off x="1776343" y="3745762"/>
            <a:ext cx="36630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teamsDB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team_id: [taken from NHL </a:t>
            </a:r>
            <a:r>
              <a:rPr lang="en-US" sz="1400" dirty="0" err="1">
                <a:solidFill>
                  <a:srgbClr val="FF0000"/>
                </a:solidFill>
              </a:rPr>
              <a:t>api</a:t>
            </a:r>
            <a:r>
              <a:rPr lang="en-US" sz="1400" dirty="0">
                <a:solidFill>
                  <a:srgbClr val="FF0000"/>
                </a:solidFill>
              </a:rPr>
              <a:t>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team_name: [NHL team name]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status_id:  [0 = not qualified;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   1 = eliminated – 1</a:t>
            </a:r>
            <a:r>
              <a:rPr lang="en-US" sz="1400" baseline="30000" dirty="0">
                <a:solidFill>
                  <a:srgbClr val="FF0000"/>
                </a:solidFill>
              </a:rPr>
              <a:t>st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   2 = eliminated – 2</a:t>
            </a:r>
            <a:r>
              <a:rPr lang="en-US" sz="1400" baseline="30000" dirty="0">
                <a:solidFill>
                  <a:srgbClr val="FF0000"/>
                </a:solidFill>
              </a:rPr>
              <a:t>nd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   3 = eliminated – 3</a:t>
            </a:r>
            <a:r>
              <a:rPr lang="en-US" sz="1400" baseline="30000" dirty="0">
                <a:solidFill>
                  <a:srgbClr val="FF0000"/>
                </a:solidFill>
              </a:rPr>
              <a:t>rd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   4 = eliminated – 4</a:t>
            </a:r>
            <a:r>
              <a:rPr lang="en-US" sz="1400" baseline="30000" dirty="0">
                <a:solidFill>
                  <a:srgbClr val="FF0000"/>
                </a:solidFill>
              </a:rPr>
              <a:t>th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   5 = active]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026A85-7C08-B14F-AA1C-33DA507D996B}"/>
              </a:ext>
            </a:extLst>
          </p:cNvPr>
          <p:cNvSpPr/>
          <p:nvPr/>
        </p:nvSpPr>
        <p:spPr>
          <a:xfrm>
            <a:off x="6853859" y="3605673"/>
            <a:ext cx="4837472" cy="26654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0F79C7-89B4-B34D-8E11-F0AD4B078599}"/>
              </a:ext>
            </a:extLst>
          </p:cNvPr>
          <p:cNvSpPr/>
          <p:nvPr/>
        </p:nvSpPr>
        <p:spPr>
          <a:xfrm>
            <a:off x="1594238" y="3763075"/>
            <a:ext cx="3449601" cy="20775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0019371-EF4C-B343-8408-B7CFBE4C05AA}"/>
              </a:ext>
            </a:extLst>
          </p:cNvPr>
          <p:cNvSpPr/>
          <p:nvPr/>
        </p:nvSpPr>
        <p:spPr>
          <a:xfrm>
            <a:off x="1994762" y="191593"/>
            <a:ext cx="2163967" cy="432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UpdatePayment</a:t>
            </a:r>
          </a:p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4E1C507-C436-0B47-BF69-408879A76AFE}"/>
              </a:ext>
            </a:extLst>
          </p:cNvPr>
          <p:cNvSpPr/>
          <p:nvPr/>
        </p:nvSpPr>
        <p:spPr>
          <a:xfrm>
            <a:off x="2838036" y="444295"/>
            <a:ext cx="2278883" cy="432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TeamsUpdate.py</a:t>
            </a:r>
          </a:p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8631806-EB7A-ED46-92F2-562EA7E3B36D}"/>
              </a:ext>
            </a:extLst>
          </p:cNvPr>
          <p:cNvSpPr/>
          <p:nvPr/>
        </p:nvSpPr>
        <p:spPr>
          <a:xfrm>
            <a:off x="8135159" y="557618"/>
            <a:ext cx="216396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UpdatePlayerStatus.py</a:t>
            </a:r>
          </a:p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3DE8149-F815-AD45-9C20-3F38E0D2B1C8}"/>
              </a:ext>
            </a:extLst>
          </p:cNvPr>
          <p:cNvSpPr/>
          <p:nvPr/>
        </p:nvSpPr>
        <p:spPr>
          <a:xfrm>
            <a:off x="5979333" y="1030977"/>
            <a:ext cx="3154816" cy="2438864"/>
          </a:xfrm>
          <a:custGeom>
            <a:avLst/>
            <a:gdLst>
              <a:gd name="connsiteX0" fmla="*/ 3203996 w 3203996"/>
              <a:gd name="connsiteY0" fmla="*/ 0 h 1316576"/>
              <a:gd name="connsiteX1" fmla="*/ 1896306 w 3203996"/>
              <a:gd name="connsiteY1" fmla="*/ 1160206 h 1316576"/>
              <a:gd name="connsiteX2" fmla="*/ 38009 w 3203996"/>
              <a:gd name="connsiteY2" fmla="*/ 1238864 h 1316576"/>
              <a:gd name="connsiteX3" fmla="*/ 824590 w 3203996"/>
              <a:gd name="connsiteY3" fmla="*/ 540774 h 131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3996" h="1316576">
                <a:moveTo>
                  <a:pt x="3203996" y="0"/>
                </a:moveTo>
                <a:cubicBezTo>
                  <a:pt x="2813983" y="476864"/>
                  <a:pt x="2423970" y="953729"/>
                  <a:pt x="1896306" y="1160206"/>
                </a:cubicBezTo>
                <a:cubicBezTo>
                  <a:pt x="1368642" y="1366683"/>
                  <a:pt x="216628" y="1342103"/>
                  <a:pt x="38009" y="1238864"/>
                </a:cubicBezTo>
                <a:cubicBezTo>
                  <a:pt x="-140610" y="1135625"/>
                  <a:pt x="341990" y="838199"/>
                  <a:pt x="824590" y="5407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F7FAF7-E620-BE47-B41E-1182D2321F4A}"/>
              </a:ext>
            </a:extLst>
          </p:cNvPr>
          <p:cNvSpPr/>
          <p:nvPr/>
        </p:nvSpPr>
        <p:spPr>
          <a:xfrm>
            <a:off x="8146060" y="1108354"/>
            <a:ext cx="207453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PlayersUpdate.py</a:t>
            </a:r>
          </a:p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673DB-B932-0B40-BD99-026601981078}"/>
              </a:ext>
            </a:extLst>
          </p:cNvPr>
          <p:cNvSpPr txBox="1"/>
          <p:nvPr/>
        </p:nvSpPr>
        <p:spPr>
          <a:xfrm>
            <a:off x="8625322" y="254768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maintainPlayerDB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EF15CB1-AB21-4C4E-B2FE-635329A4F3C6}"/>
              </a:ext>
            </a:extLst>
          </p:cNvPr>
          <p:cNvSpPr/>
          <p:nvPr/>
        </p:nvSpPr>
        <p:spPr>
          <a:xfrm>
            <a:off x="6755250" y="4050890"/>
            <a:ext cx="304311" cy="15596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E31234-BFB0-B144-A5BE-33DE8D19A758}"/>
              </a:ext>
            </a:extLst>
          </p:cNvPr>
          <p:cNvSpPr txBox="1"/>
          <p:nvPr/>
        </p:nvSpPr>
        <p:spPr>
          <a:xfrm>
            <a:off x="5988849" y="4731990"/>
            <a:ext cx="831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pool_entry</a:t>
            </a:r>
            <a:endParaRPr lang="en-US" sz="900" dirty="0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F75D39F8-E96C-6842-B0E6-2EBD440FBB42}"/>
              </a:ext>
            </a:extLst>
          </p:cNvPr>
          <p:cNvSpPr/>
          <p:nvPr/>
        </p:nvSpPr>
        <p:spPr>
          <a:xfrm>
            <a:off x="6769919" y="5755730"/>
            <a:ext cx="304311" cy="55209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FC7433-E22B-AE43-9EA4-F260EDAD1F45}"/>
              </a:ext>
            </a:extLst>
          </p:cNvPr>
          <p:cNvSpPr txBox="1"/>
          <p:nvPr/>
        </p:nvSpPr>
        <p:spPr>
          <a:xfrm>
            <a:off x="6091031" y="5916361"/>
            <a:ext cx="728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pool_team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4881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198B4-E8EC-4B4E-AB00-FCB1580E4824}"/>
              </a:ext>
            </a:extLst>
          </p:cNvPr>
          <p:cNvSpPr txBox="1"/>
          <p:nvPr/>
        </p:nvSpPr>
        <p:spPr>
          <a:xfrm>
            <a:off x="1071716" y="983226"/>
            <a:ext cx="108154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JHP_Design.pptx</a:t>
            </a:r>
            <a:r>
              <a:rPr lang="en-US" dirty="0"/>
              <a:t> -   Design doc</a:t>
            </a:r>
          </a:p>
          <a:p>
            <a:r>
              <a:rPr lang="en-US" dirty="0" err="1"/>
              <a:t>jhp.py</a:t>
            </a:r>
            <a:r>
              <a:rPr lang="en-US" dirty="0"/>
              <a:t> – Database modification functions</a:t>
            </a:r>
          </a:p>
          <a:p>
            <a:r>
              <a:rPr lang="en-US" dirty="0"/>
              <a:t>players-</a:t>
            </a:r>
            <a:r>
              <a:rPr lang="en-US" dirty="0" err="1"/>
              <a:t>update.py</a:t>
            </a:r>
            <a:r>
              <a:rPr lang="en-US" dirty="0"/>
              <a:t> -  modifies playersDB (two tables: </a:t>
            </a:r>
            <a:r>
              <a:rPr lang="en-US" dirty="0" err="1"/>
              <a:t>active_players</a:t>
            </a:r>
            <a:r>
              <a:rPr lang="en-US" dirty="0"/>
              <a:t>, </a:t>
            </a:r>
            <a:r>
              <a:rPr lang="en-US" dirty="0" err="1"/>
              <a:t>all_players</a:t>
            </a:r>
            <a:r>
              <a:rPr lang="en-US" dirty="0"/>
              <a:t>     - also gets data from teamsDB</a:t>
            </a:r>
          </a:p>
          <a:p>
            <a:r>
              <a:rPr lang="en-US" dirty="0"/>
              <a:t>pool-</a:t>
            </a:r>
            <a:r>
              <a:rPr lang="en-US" dirty="0" err="1"/>
              <a:t>entry.py</a:t>
            </a:r>
            <a:r>
              <a:rPr lang="en-US" dirty="0"/>
              <a:t> – routines for Pool table registration and player selection</a:t>
            </a:r>
          </a:p>
          <a:p>
            <a:r>
              <a:rPr lang="en-US" dirty="0"/>
              <a:t>teams-</a:t>
            </a:r>
            <a:r>
              <a:rPr lang="en-US" dirty="0" err="1"/>
              <a:t>update.py</a:t>
            </a:r>
            <a:r>
              <a:rPr lang="en-US" dirty="0"/>
              <a:t> -  initiates teamsDB and teams table.   Records which team is active,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PoolDB</a:t>
            </a:r>
          </a:p>
          <a:p>
            <a:endParaRPr lang="en-US" dirty="0"/>
          </a:p>
          <a:p>
            <a:r>
              <a:rPr lang="en-US" dirty="0"/>
              <a:t>Pool has table</a:t>
            </a:r>
          </a:p>
          <a:p>
            <a:r>
              <a:rPr lang="en-US" dirty="0"/>
              <a:t>Each </a:t>
            </a:r>
            <a:r>
              <a:rPr lang="en-US" dirty="0" err="1"/>
              <a:t>poolEntry</a:t>
            </a:r>
            <a:r>
              <a:rPr lang="en-US" dirty="0"/>
              <a:t> has a table.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3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89C3A5-A5ED-C346-97D9-9ED1C7A54DC8}"/>
              </a:ext>
            </a:extLst>
          </p:cNvPr>
          <p:cNvSpPr txBox="1"/>
          <p:nvPr/>
        </p:nvSpPr>
        <p:spPr>
          <a:xfrm>
            <a:off x="1465375" y="506602"/>
            <a:ext cx="42390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err="1">
                <a:solidFill>
                  <a:srgbClr val="00B050"/>
                </a:solidFill>
              </a:rPr>
              <a:t>pool_entry</a:t>
            </a:r>
            <a:r>
              <a:rPr lang="en-US" sz="1000" i="1" dirty="0">
                <a:solidFill>
                  <a:srgbClr val="00B050"/>
                </a:solidFill>
              </a:rPr>
              <a:t> table;</a:t>
            </a:r>
            <a:endParaRPr lang="en-US" sz="1000" dirty="0">
              <a:solidFill>
                <a:srgbClr val="00B05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PoolTeamName: [QuadSquad]</a:t>
            </a:r>
          </a:p>
          <a:p>
            <a:r>
              <a:rPr lang="en-US" sz="1000" dirty="0">
                <a:solidFill>
                  <a:srgbClr val="FF0000"/>
                </a:solidFill>
              </a:rPr>
              <a:t>GM: [GM Name]</a:t>
            </a:r>
          </a:p>
          <a:p>
            <a:r>
              <a:rPr lang="en-US" sz="1000" dirty="0">
                <a:solidFill>
                  <a:srgbClr val="FF0000"/>
                </a:solidFill>
              </a:rPr>
              <a:t>Email: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Hometown: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Country: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Pay Status: [NotPaid, PayPal, Cheque, Cash, Coupon]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Pay Amount: </a:t>
            </a:r>
          </a:p>
          <a:p>
            <a:r>
              <a:rPr lang="en-US" sz="1000" dirty="0">
                <a:solidFill>
                  <a:srgbClr val="FF0000"/>
                </a:solidFill>
              </a:rPr>
              <a:t>Status:  [Incomplete, complete]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00B050"/>
                </a:solidFill>
              </a:rPr>
              <a:t>entry_stats</a:t>
            </a:r>
            <a:r>
              <a:rPr lang="en-US" sz="1000" dirty="0">
                <a:solidFill>
                  <a:srgbClr val="00B050"/>
                </a:solidFill>
              </a:rPr>
              <a:t> table;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currentPoints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FF0000"/>
                </a:solidFill>
              </a:rPr>
              <a:t>currentRank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FF0000"/>
                </a:solidFill>
              </a:rPr>
              <a:t>morningRank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FF0000"/>
                </a:solidFill>
              </a:rPr>
              <a:t>morningPoints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active</a:t>
            </a:r>
          </a:p>
          <a:p>
            <a:r>
              <a:rPr lang="en-US" sz="1000" dirty="0">
                <a:solidFill>
                  <a:srgbClr val="FF0000"/>
                </a:solidFill>
              </a:rPr>
              <a:t>duds</a:t>
            </a:r>
          </a:p>
          <a:p>
            <a:r>
              <a:rPr lang="en-US" sz="1000" dirty="0">
                <a:solidFill>
                  <a:srgbClr val="FF0000"/>
                </a:solidFill>
              </a:rPr>
              <a:t>rookie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prize 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00B050"/>
                </a:solidFill>
              </a:rPr>
              <a:t>entry_players</a:t>
            </a:r>
            <a:r>
              <a:rPr lang="en-US" sz="1000" dirty="0">
                <a:solidFill>
                  <a:srgbClr val="00B050"/>
                </a:solidFill>
              </a:rPr>
              <a:t> table;</a:t>
            </a:r>
          </a:p>
          <a:p>
            <a:r>
              <a:rPr lang="en-US" sz="1000" dirty="0">
                <a:solidFill>
                  <a:srgbClr val="FF0000"/>
                </a:solidFill>
              </a:rPr>
              <a:t>25* </a:t>
            </a:r>
            <a:r>
              <a:rPr lang="en-US" sz="1000" dirty="0" err="1">
                <a:solidFill>
                  <a:srgbClr val="FF0000"/>
                </a:solidFill>
              </a:rPr>
              <a:t>playerID</a:t>
            </a:r>
            <a:r>
              <a:rPr lang="en-US" sz="1000" dirty="0">
                <a:solidFill>
                  <a:srgbClr val="FF0000"/>
                </a:solidFill>
              </a:rPr>
              <a:t>.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00B050"/>
                </a:solidFill>
              </a:rPr>
              <a:t>activePlayers</a:t>
            </a:r>
            <a:r>
              <a:rPr lang="en-US" sz="1000" dirty="0">
                <a:solidFill>
                  <a:srgbClr val="00B050"/>
                </a:solidFill>
              </a:rPr>
              <a:t> table;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Player_id</a:t>
            </a:r>
            <a:r>
              <a:rPr lang="en-US" sz="1000" dirty="0">
                <a:solidFill>
                  <a:srgbClr val="FF0000"/>
                </a:solidFill>
              </a:rPr>
              <a:t>, </a:t>
            </a:r>
            <a:r>
              <a:rPr lang="en-US" sz="1000" dirty="0" err="1">
                <a:solidFill>
                  <a:srgbClr val="FF0000"/>
                </a:solidFill>
              </a:rPr>
              <a:t>player_name</a:t>
            </a:r>
            <a:r>
              <a:rPr lang="en-US" sz="1000" dirty="0">
                <a:solidFill>
                  <a:srgbClr val="FF0000"/>
                </a:solidFill>
              </a:rPr>
              <a:t>, team_id, team_name, </a:t>
            </a:r>
            <a:r>
              <a:rPr lang="en-US" sz="1000" dirty="0" err="1">
                <a:solidFill>
                  <a:srgbClr val="FF0000"/>
                </a:solidFill>
              </a:rPr>
              <a:t>player_type</a:t>
            </a:r>
            <a:r>
              <a:rPr lang="en-US" sz="1000" dirty="0">
                <a:solidFill>
                  <a:srgbClr val="FF0000"/>
                </a:solidFill>
              </a:rPr>
              <a:t>, goals, assists, wins, shutouts, </a:t>
            </a:r>
            <a:r>
              <a:rPr lang="en-US" sz="1000" dirty="0" err="1">
                <a:solidFill>
                  <a:srgbClr val="FF0000"/>
                </a:solidFill>
              </a:rPr>
              <a:t>c_points</a:t>
            </a:r>
            <a:r>
              <a:rPr lang="en-US" sz="1000" dirty="0">
                <a:solidFill>
                  <a:srgbClr val="FF0000"/>
                </a:solidFill>
              </a:rPr>
              <a:t>, </a:t>
            </a:r>
            <a:r>
              <a:rPr lang="en-US" sz="1000" dirty="0" err="1">
                <a:solidFill>
                  <a:srgbClr val="FF0000"/>
                </a:solidFill>
              </a:rPr>
              <a:t>p_points</a:t>
            </a:r>
            <a:r>
              <a:rPr lang="en-US" sz="1000" dirty="0">
                <a:solidFill>
                  <a:srgbClr val="FF0000"/>
                </a:solidFill>
              </a:rPr>
              <a:t> (previous), status_id (0-5), selected,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6692E7C-7ACB-C949-B6A3-5EA295ACD06D}"/>
              </a:ext>
            </a:extLst>
          </p:cNvPr>
          <p:cNvSpPr/>
          <p:nvPr/>
        </p:nvSpPr>
        <p:spPr>
          <a:xfrm>
            <a:off x="1355719" y="721310"/>
            <a:ext cx="102094" cy="1216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0F950EA-92E3-8244-B65B-C7B8AC7E7D2A}"/>
              </a:ext>
            </a:extLst>
          </p:cNvPr>
          <p:cNvSpPr/>
          <p:nvPr/>
        </p:nvSpPr>
        <p:spPr>
          <a:xfrm>
            <a:off x="1363280" y="2060661"/>
            <a:ext cx="146105" cy="1216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926C9-7BE1-4E42-BD9E-6808FBDFE44E}"/>
              </a:ext>
            </a:extLst>
          </p:cNvPr>
          <p:cNvSpPr txBox="1"/>
          <p:nvPr/>
        </p:nvSpPr>
        <p:spPr>
          <a:xfrm>
            <a:off x="413098" y="1206319"/>
            <a:ext cx="942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registration()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FFABC-5C42-2C4C-BCC1-7F4E13F168F3}"/>
              </a:ext>
            </a:extLst>
          </p:cNvPr>
          <p:cNvSpPr txBox="1"/>
          <p:nvPr/>
        </p:nvSpPr>
        <p:spPr>
          <a:xfrm>
            <a:off x="519830" y="2453194"/>
            <a:ext cx="1033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poolUpdate</a:t>
            </a:r>
            <a:r>
              <a:rPr lang="en-US" sz="1000" dirty="0"/>
              <a:t>()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221C478-887E-7D4A-97C3-68F7D04194EF}"/>
              </a:ext>
            </a:extLst>
          </p:cNvPr>
          <p:cNvSpPr/>
          <p:nvPr/>
        </p:nvSpPr>
        <p:spPr>
          <a:xfrm>
            <a:off x="1355719" y="3641738"/>
            <a:ext cx="197665" cy="246221"/>
          </a:xfrm>
          <a:prstGeom prst="leftBrace">
            <a:avLst>
              <a:gd name="adj1" fmla="val 8333"/>
              <a:gd name="adj2" fmla="val 47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D3E21-8C22-FC4B-9FC4-ECC5B1CEF74D}"/>
              </a:ext>
            </a:extLst>
          </p:cNvPr>
          <p:cNvSpPr txBox="1"/>
          <p:nvPr/>
        </p:nvSpPr>
        <p:spPr>
          <a:xfrm>
            <a:off x="345840" y="3629882"/>
            <a:ext cx="1108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playerSelection</a:t>
            </a:r>
            <a:r>
              <a:rPr lang="en-US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573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386</Words>
  <Application>Microsoft Macintosh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Jason Cockroft</dc:creator>
  <cp:lastModifiedBy>C. Jason Cockroft</cp:lastModifiedBy>
  <cp:revision>20</cp:revision>
  <dcterms:created xsi:type="dcterms:W3CDTF">2020-07-13T03:35:59Z</dcterms:created>
  <dcterms:modified xsi:type="dcterms:W3CDTF">2020-07-23T05:57:06Z</dcterms:modified>
</cp:coreProperties>
</file>