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308" r:id="rId4"/>
    <p:sldId id="311" r:id="rId5"/>
    <p:sldId id="315" r:id="rId6"/>
    <p:sldId id="316" r:id="rId7"/>
    <p:sldId id="309" r:id="rId8"/>
    <p:sldId id="310" r:id="rId9"/>
    <p:sldId id="312" r:id="rId10"/>
    <p:sldId id="314" r:id="rId11"/>
    <p:sldId id="264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25DA1"/>
    <a:srgbClr val="000099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0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5F47F-F71C-403A-A824-71C9D646FFF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0A4DB-094B-4B40-9CDA-F72147000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5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BTS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0A4DB-094B-4B40-9CDA-F7214700046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56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633F-9081-4A49-B2D4-FAB51D3AAA6D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58F-03AB-45C3-A36A-DE8907ADA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7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633F-9081-4A49-B2D4-FAB51D3AAA6D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58F-03AB-45C3-A36A-DE8907ADA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82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633F-9081-4A49-B2D4-FAB51D3AAA6D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58F-03AB-45C3-A36A-DE8907ADA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6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633F-9081-4A49-B2D4-FAB51D3AAA6D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58F-03AB-45C3-A36A-DE8907ADA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21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633F-9081-4A49-B2D4-FAB51D3AAA6D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58F-03AB-45C3-A36A-DE8907ADA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46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633F-9081-4A49-B2D4-FAB51D3AAA6D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58F-03AB-45C3-A36A-DE8907ADA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44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633F-9081-4A49-B2D4-FAB51D3AAA6D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58F-03AB-45C3-A36A-DE8907ADA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633F-9081-4A49-B2D4-FAB51D3AAA6D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58F-03AB-45C3-A36A-DE8907ADA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57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633F-9081-4A49-B2D4-FAB51D3AAA6D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58F-03AB-45C3-A36A-DE8907ADA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1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633F-9081-4A49-B2D4-FAB51D3AAA6D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58F-03AB-45C3-A36A-DE8907ADA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59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633F-9081-4A49-B2D4-FAB51D3AAA6D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58F-03AB-45C3-A36A-DE8907ADA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15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F633F-9081-4A49-B2D4-FAB51D3AAA6D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D58F-03AB-45C3-A36A-DE8907ADA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5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fundacaobb/" TargetMode="External"/><Relationship Id="rId3" Type="http://schemas.openxmlformats.org/officeDocument/2006/relationships/hyperlink" Target="https://fbb.org.br/pt-br/" TargetMode="External"/><Relationship Id="rId7" Type="http://schemas.openxmlformats.org/officeDocument/2006/relationships/hyperlink" Target="https://www.youtube.com/user/FundacaoB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nstagram.com/fundacaobb/" TargetMode="External"/><Relationship Id="rId5" Type="http://schemas.openxmlformats.org/officeDocument/2006/relationships/hyperlink" Target="https://www.facebook.com/fundacaobb" TargetMode="External"/><Relationship Id="rId4" Type="http://schemas.openxmlformats.org/officeDocument/2006/relationships/hyperlink" Target="https://twitter.com/fundacaobb" TargetMode="External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:\Grupos\GECOM\Institucional\Comunicação Externa\Assessoria de Imprensa\Design\2018\05_Maio\2018.05.02_Modelo Slide Padrão\Apresentação PTS - padrões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"/>
            <a:ext cx="9143999" cy="685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4"/>
          <p:cNvSpPr/>
          <p:nvPr/>
        </p:nvSpPr>
        <p:spPr>
          <a:xfrm>
            <a:off x="4355999" y="2852639"/>
            <a:ext cx="4537079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1800" b="1" i="0" u="none" strike="noStrike" baseline="0" dirty="0" smtClean="0">
                <a:ln>
                  <a:noFill/>
                </a:ln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GETEC</a:t>
            </a:r>
            <a:endParaRPr lang="pt-BR" sz="18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" name="CaixaDeTexto 5"/>
          <p:cNvSpPr/>
          <p:nvPr/>
        </p:nvSpPr>
        <p:spPr>
          <a:xfrm>
            <a:off x="1692360" y="3873599"/>
            <a:ext cx="6264359" cy="6425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3600" b="1" i="0" u="none" strike="noStrike" baseline="0" dirty="0">
                <a:ln>
                  <a:noFill/>
                </a:ln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Título da Apresentação</a:t>
            </a:r>
          </a:p>
        </p:txBody>
      </p:sp>
      <p:sp>
        <p:nvSpPr>
          <p:cNvPr id="8" name="CaixaDeTexto 6"/>
          <p:cNvSpPr/>
          <p:nvPr/>
        </p:nvSpPr>
        <p:spPr>
          <a:xfrm>
            <a:off x="1692360" y="4622759"/>
            <a:ext cx="4535279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2400" b="0" i="0" u="none" strike="noStrike" baseline="0" dirty="0">
                <a:ln>
                  <a:noFill/>
                </a:ln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Subtítulo da Apresentação</a:t>
            </a:r>
          </a:p>
        </p:txBody>
      </p:sp>
      <p:sp>
        <p:nvSpPr>
          <p:cNvPr id="9" name="CaixaDeTexto 4"/>
          <p:cNvSpPr/>
          <p:nvPr/>
        </p:nvSpPr>
        <p:spPr>
          <a:xfrm>
            <a:off x="1692360" y="5106959"/>
            <a:ext cx="1871639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1200" b="1" i="0" u="none" strike="noStrike" baseline="0">
                <a:ln>
                  <a:noFill/>
                </a:ln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#classificação</a:t>
            </a:r>
          </a:p>
        </p:txBody>
      </p:sp>
      <p:pic>
        <p:nvPicPr>
          <p:cNvPr id="2" name="Picture 3" descr="I:\Grupos\GECOM\GESTÃO DA MARCA\Marcas\_FBB\1 - LOGO CENTRAL PLANA\CENTRAL PLANA FI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1624268" cy="101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8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I:\Grupos\GECOM\Institucional\Comunicação Externa\Assessoria de Imprensa\Design\2018\05_Maio\2018.05.02_Modelo Slide Padrão\Apresentação PTS - padrões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8" y="0"/>
            <a:ext cx="9145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"/>
          <p:cNvSpPr/>
          <p:nvPr/>
        </p:nvSpPr>
        <p:spPr>
          <a:xfrm>
            <a:off x="1071718" y="1370340"/>
            <a:ext cx="6265799" cy="46384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>
              <a:buClr>
                <a:srgbClr val="025DA1"/>
              </a:buClr>
              <a:buSzPct val="100000"/>
              <a:buFont typeface="Arial" pitchFamily="34"/>
              <a:buChar char="-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2400" b="1" dirty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  <a:r>
              <a:rPr lang="pt-BR" sz="2400" b="1" dirty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Automatizar teste de </a:t>
            </a:r>
            <a:r>
              <a:rPr lang="pt-BR" sz="2400" b="1" dirty="0" smtClean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Software</a:t>
            </a:r>
            <a:endParaRPr lang="pt-BR" sz="2400" b="1" dirty="0"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9" name="CaixaDeTexto 4"/>
          <p:cNvSpPr/>
          <p:nvPr/>
        </p:nvSpPr>
        <p:spPr>
          <a:xfrm>
            <a:off x="250920" y="230040"/>
            <a:ext cx="302580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2400" b="1" dirty="0" smtClean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GETEC</a:t>
            </a:r>
            <a:endParaRPr lang="pt-BR" sz="24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9" name="CaixaDeTexto 4"/>
          <p:cNvSpPr/>
          <p:nvPr/>
        </p:nvSpPr>
        <p:spPr>
          <a:xfrm>
            <a:off x="250920" y="836639"/>
            <a:ext cx="187308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1200" b="1" i="0" u="none" strike="noStrike" baseline="0" dirty="0">
                <a:ln>
                  <a:noFill/>
                </a:ln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#classificação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1187460" y="1988840"/>
            <a:ext cx="633708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1750" indent="-285750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</a:p>
          <a:p>
            <a:pPr marL="656100" lvl="1" indent="-342900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  <a:buFontTx/>
              <a:buChar char="-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Prospecção das Ferramentas;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6100" lvl="1" indent="-342900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  <a:buFontTx/>
              <a:buChar char="-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Adquirir/implementar;</a:t>
            </a:r>
          </a:p>
          <a:p>
            <a:pPr marL="656100" lvl="1" indent="-342900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  <a:buFontTx/>
              <a:buChar char="-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a rotina de teste.</a:t>
            </a:r>
            <a:endParaRPr lang="pt-BR" sz="2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9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Resultado de imagem para simbolo facebook png"/>
          <p:cNvSpPr>
            <a:spLocks noChangeAspect="1" noChangeArrowheads="1"/>
          </p:cNvSpPr>
          <p:nvPr/>
        </p:nvSpPr>
        <p:spPr bwMode="auto">
          <a:xfrm>
            <a:off x="155575" y="-1608138"/>
            <a:ext cx="33623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 descr="I:\Grupos\GECOM\Institucional\Comunicação Externa\Assessoria de Imprensa\Design\2018\05_Maio\2018.05.02_Modelo Slide Padrão\Apresentação PTS - padrões-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128"/>
            <a:ext cx="9144000" cy="685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943708" y="5024727"/>
            <a:ext cx="525658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pt-BR" sz="12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fbb.org.br</a:t>
            </a:r>
            <a:endParaRPr lang="pt-BR" sz="1200" dirty="0" smtClean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pt-BR" sz="1200" dirty="0" err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twitter@fundacaobb</a:t>
            </a:r>
            <a:endParaRPr lang="pt-BR" sz="1200" dirty="0" smtClean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pt-BR" sz="12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facebook.com/</a:t>
            </a:r>
            <a:r>
              <a:rPr lang="pt-BR" sz="1200" dirty="0" err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fundacaobb</a:t>
            </a:r>
            <a:endParaRPr lang="pt-BR" sz="1200" dirty="0" smtClean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pt-BR" sz="12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instagram.com/</a:t>
            </a:r>
            <a:r>
              <a:rPr lang="pt-BR" sz="1200" dirty="0" err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fundacaobb</a:t>
            </a:r>
            <a:endParaRPr lang="pt-BR" sz="1200" dirty="0" smtClean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pt-BR" sz="12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youtube.com/</a:t>
            </a:r>
            <a:r>
              <a:rPr lang="pt-BR" sz="1200" dirty="0" err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fundacaobb</a:t>
            </a:r>
            <a:endParaRPr lang="pt-BR" sz="1200" dirty="0" smtClean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pt-BR" sz="12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linkedin.com/</a:t>
            </a:r>
            <a:r>
              <a:rPr lang="pt-BR" sz="1200" dirty="0" err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company</a:t>
            </a:r>
            <a:r>
              <a:rPr lang="pt-BR" sz="12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/</a:t>
            </a:r>
            <a:r>
              <a:rPr lang="pt-BR" sz="1200" dirty="0" err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fundacaobb</a:t>
            </a:r>
            <a:endParaRPr lang="pt-BR" sz="12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3" descr="I:\Grupos\GECOM\GESTÃO DA MARCA\Marcas\_FBB\4 - LOGO SLOGANS\PNG\FBB CENTRAL PLANA_SLOGAN_Fundo branc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25" y="548680"/>
            <a:ext cx="3254350" cy="284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261866" y="3810526"/>
            <a:ext cx="262026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pt-BR" sz="16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Muito Obrigado!</a:t>
            </a:r>
            <a:endParaRPr lang="pt-BR" sz="16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I:\Grupos\GECOM\Institucional\Comunicação Externa\Assessoria de Imprensa\Design\2018\05_Maio\2018.05.02_Modelo Slide Padrão\Apresentação PTS - padrões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8" y="0"/>
            <a:ext cx="9145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"/>
          <p:cNvSpPr/>
          <p:nvPr/>
        </p:nvSpPr>
        <p:spPr>
          <a:xfrm>
            <a:off x="1071719" y="1600200"/>
            <a:ext cx="6265799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DA1"/>
              </a:buClr>
              <a:buSzPct val="100000"/>
              <a:buFont typeface="Arial" pitchFamily="34"/>
              <a:buChar char="-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2400" b="1" dirty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  <a:r>
              <a:rPr lang="pt-BR" sz="2400" b="1" dirty="0" smtClean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Um breve relato de 2017</a:t>
            </a:r>
            <a:endParaRPr lang="pt-BR" sz="24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9" name="CaixaDeTexto 4"/>
          <p:cNvSpPr/>
          <p:nvPr/>
        </p:nvSpPr>
        <p:spPr>
          <a:xfrm>
            <a:off x="250920" y="230040"/>
            <a:ext cx="302580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2400" b="1" i="0" u="none" strike="noStrike" baseline="0" dirty="0" smtClean="0">
                <a:ln>
                  <a:noFill/>
                </a:ln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GETEC</a:t>
            </a:r>
            <a:endParaRPr lang="pt-BR" sz="24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9" name="CaixaDeTexto 4"/>
          <p:cNvSpPr/>
          <p:nvPr/>
        </p:nvSpPr>
        <p:spPr>
          <a:xfrm>
            <a:off x="250920" y="836639"/>
            <a:ext cx="187308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1200" b="1" i="0" u="none" strike="noStrike" baseline="0" dirty="0" smtClean="0">
                <a:ln>
                  <a:noFill/>
                </a:ln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#Interna</a:t>
            </a:r>
            <a:endParaRPr lang="pt-BR" sz="12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1187460" y="2245973"/>
            <a:ext cx="6337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1750" indent="-285750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Investimos recursos na disponibilização de informações gerenciais de qualidade, por meio da construção de painéis e relatórios no recém adquirido BI.</a:t>
            </a:r>
          </a:p>
          <a:p>
            <a:pPr marL="141750" indent="-285750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Evoluímos nosso portal, agregando maior interatividade por meio de divulgação em redes sociais. Além da criação da Midiateca, aprimoramos o layout e incluímos uma nova área do doador.</a:t>
            </a:r>
          </a:p>
          <a:p>
            <a:pPr marL="141750" indent="-285750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fim, nos desafiamos a entregar à FBB um novo módulo de projetos capaz de agilizar e otimizar a operacionalização de Projetos Sociais.</a:t>
            </a:r>
          </a:p>
        </p:txBody>
      </p:sp>
    </p:spTree>
    <p:extLst>
      <p:ext uri="{BB962C8B-B14F-4D97-AF65-F5344CB8AC3E}">
        <p14:creationId xmlns:p14="http://schemas.microsoft.com/office/powerpoint/2010/main" val="3180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I:\Grupos\GECOM\Institucional\Comunicação Externa\Assessoria de Imprensa\Design\2018\05_Maio\2018.05.02_Modelo Slide Padrão\Apresentação PTS - padrões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8" y="0"/>
            <a:ext cx="9145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"/>
          <p:cNvSpPr/>
          <p:nvPr/>
        </p:nvSpPr>
        <p:spPr>
          <a:xfrm>
            <a:off x="1071718" y="1370340"/>
            <a:ext cx="6265799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DA1"/>
              </a:buClr>
              <a:buSzPct val="100000"/>
              <a:buFont typeface="Arial" pitchFamily="34"/>
              <a:buChar char="-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2400" b="1" dirty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  <a:r>
              <a:rPr lang="pt-BR" sz="2400" b="1" dirty="0" smtClean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SGP </a:t>
            </a:r>
            <a:endParaRPr lang="pt-BR" sz="24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9" name="CaixaDeTexto 4"/>
          <p:cNvSpPr/>
          <p:nvPr/>
        </p:nvSpPr>
        <p:spPr>
          <a:xfrm>
            <a:off x="250920" y="230040"/>
            <a:ext cx="302580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2400" b="1" i="0" u="none" strike="noStrike" baseline="0" dirty="0" smtClean="0">
                <a:ln>
                  <a:noFill/>
                </a:ln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GETEC</a:t>
            </a:r>
            <a:endParaRPr lang="pt-BR" sz="24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9" name="CaixaDeTexto 4"/>
          <p:cNvSpPr/>
          <p:nvPr/>
        </p:nvSpPr>
        <p:spPr>
          <a:xfrm>
            <a:off x="250920" y="836639"/>
            <a:ext cx="187308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1200" b="1" i="0" u="none" strike="noStrike" baseline="0" dirty="0" smtClean="0">
                <a:ln>
                  <a:noFill/>
                </a:ln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#Interna</a:t>
            </a:r>
            <a:endParaRPr lang="pt-BR" sz="12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1187460" y="1988840"/>
            <a:ext cx="633708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1750" indent="-285750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Situação</a:t>
            </a:r>
          </a:p>
          <a:p>
            <a:pPr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Desenvolvemos, em conjunto com todas as áreas da FBB, o novo módulo de projetos – SGP.  Neste momento, essa ferramenta encontra-se em Piloto.</a:t>
            </a:r>
          </a:p>
          <a:p>
            <a:pPr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Temos o grande desafio de migrar os projetos do SGP antigo, visando unificar em uma única ferramenta o gerenciamento de projetos sociais.</a:t>
            </a:r>
          </a:p>
          <a:p>
            <a:pPr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2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I:\Grupos\GECOM\Institucional\Comunicação Externa\Assessoria de Imprensa\Design\2018\05_Maio\2018.05.02_Modelo Slide Padrão\Apresentação PTS - padrões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8" y="0"/>
            <a:ext cx="9145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"/>
          <p:cNvSpPr/>
          <p:nvPr/>
        </p:nvSpPr>
        <p:spPr>
          <a:xfrm>
            <a:off x="1071718" y="1370340"/>
            <a:ext cx="6265799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DA1"/>
              </a:buClr>
              <a:buSzPct val="100000"/>
              <a:buFont typeface="Arial" pitchFamily="34"/>
              <a:buChar char="-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2400" b="1" dirty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  <a:r>
              <a:rPr lang="pt-BR" sz="2400" b="1" dirty="0" smtClean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SGP </a:t>
            </a:r>
            <a:endParaRPr lang="pt-BR" sz="24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9" name="CaixaDeTexto 4"/>
          <p:cNvSpPr/>
          <p:nvPr/>
        </p:nvSpPr>
        <p:spPr>
          <a:xfrm>
            <a:off x="250920" y="230040"/>
            <a:ext cx="302580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2400" b="1" dirty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GETEC</a:t>
            </a:r>
            <a:endParaRPr lang="pt-BR" sz="24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9" name="CaixaDeTexto 4"/>
          <p:cNvSpPr/>
          <p:nvPr/>
        </p:nvSpPr>
        <p:spPr>
          <a:xfrm>
            <a:off x="250920" y="836639"/>
            <a:ext cx="187308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1200" b="1" i="0" u="none" strike="noStrike" baseline="0" dirty="0" smtClean="0">
                <a:ln>
                  <a:noFill/>
                </a:ln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#Interna</a:t>
            </a:r>
            <a:endParaRPr lang="pt-BR" sz="12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1187460" y="1988840"/>
            <a:ext cx="633708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1750" indent="-285750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Oportunidade</a:t>
            </a:r>
          </a:p>
          <a:p>
            <a:pPr marL="313200" lvl="1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Verificamos uma boa capacidade de evolução do sistema, uma vez que já conseguimos corrigir erros e evoluir o sistema internamente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13200" lvl="1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Vislumbramos que o SGP melhorará significativamente a operacionalização de projetos sociais e consequentemente a vida das pessoas.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2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I:\Grupos\GECOM\Institucional\Comunicação Externa\Assessoria de Imprensa\Design\2018\05_Maio\2018.05.02_Modelo Slide Padrão\Apresentação PTS - padrões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8" y="-27384"/>
            <a:ext cx="9145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"/>
          <p:cNvSpPr/>
          <p:nvPr/>
        </p:nvSpPr>
        <p:spPr>
          <a:xfrm>
            <a:off x="1071718" y="1370340"/>
            <a:ext cx="6265799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DA1"/>
              </a:buClr>
              <a:buSzPct val="100000"/>
              <a:buFont typeface="Arial" pitchFamily="34"/>
              <a:buChar char="-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2400" b="1" dirty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  <a:r>
              <a:rPr lang="pt-BR" sz="2400" b="1" dirty="0" smtClean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SGP </a:t>
            </a:r>
            <a:endParaRPr lang="pt-BR" sz="24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9" name="CaixaDeTexto 4"/>
          <p:cNvSpPr/>
          <p:nvPr/>
        </p:nvSpPr>
        <p:spPr>
          <a:xfrm>
            <a:off x="250920" y="230040"/>
            <a:ext cx="302580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2400" b="1" dirty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GETEC</a:t>
            </a:r>
            <a:endParaRPr lang="pt-BR" sz="24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9" name="CaixaDeTexto 4"/>
          <p:cNvSpPr/>
          <p:nvPr/>
        </p:nvSpPr>
        <p:spPr>
          <a:xfrm>
            <a:off x="250920" y="836639"/>
            <a:ext cx="187308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1200" b="1" i="0" u="none" strike="noStrike" baseline="0" dirty="0" smtClean="0">
                <a:ln>
                  <a:noFill/>
                </a:ln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#Interna</a:t>
            </a:r>
            <a:endParaRPr lang="pt-BR" sz="12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1187460" y="1988840"/>
            <a:ext cx="633708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1750" indent="-285750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Oportunidade</a:t>
            </a:r>
          </a:p>
          <a:p>
            <a:pPr marL="598950" lvl="1" indent="-285750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Eficiência Operacional</a:t>
            </a:r>
            <a:endParaRPr lang="pt-BR" sz="1600" dirty="0" smtClean="0"/>
          </a:p>
          <a:p>
            <a:pPr marL="742950" lvl="1" indent="-285750">
              <a:buClr>
                <a:srgbClr val="003366"/>
              </a:buClr>
              <a:buBlip>
                <a:blip r:embed="rId3"/>
              </a:buBlip>
            </a:pPr>
            <a:r>
              <a:rPr lang="pt-BR" sz="1600" dirty="0" smtClean="0"/>
              <a:t>Proporcionar maior desempenho, estabilidade </a:t>
            </a:r>
            <a:r>
              <a:rPr lang="pt-BR" sz="1600" dirty="0"/>
              <a:t>e </a:t>
            </a:r>
            <a:r>
              <a:rPr lang="pt-BR" sz="1600" dirty="0" smtClean="0"/>
              <a:t>segurança;</a:t>
            </a:r>
          </a:p>
          <a:p>
            <a:pPr marL="742950" lvl="1" indent="-285750">
              <a:buClr>
                <a:srgbClr val="003366"/>
              </a:buClr>
              <a:buBlip>
                <a:blip r:embed="rId3"/>
              </a:buBlip>
            </a:pPr>
            <a:endParaRPr lang="pt-BR" sz="1600" dirty="0"/>
          </a:p>
          <a:p>
            <a:pPr marL="742950" lvl="1" indent="-285750">
              <a:buClr>
                <a:srgbClr val="003366"/>
              </a:buClr>
              <a:buBlip>
                <a:blip r:embed="rId3"/>
              </a:buBlip>
            </a:pPr>
            <a:r>
              <a:rPr lang="pt-BR" sz="1600" dirty="0" smtClean="0"/>
              <a:t>Simplificar processos críticos, por meio de novas funcionalidades. (Cronograma físico financeiro);</a:t>
            </a:r>
          </a:p>
          <a:p>
            <a:pPr marL="742950" lvl="1" indent="-285750">
              <a:buClr>
                <a:srgbClr val="003366"/>
              </a:buClr>
              <a:buBlip>
                <a:blip r:embed="rId3"/>
              </a:buBlip>
            </a:pPr>
            <a:endParaRPr lang="pt-BR" sz="1600" dirty="0"/>
          </a:p>
          <a:p>
            <a:pPr marL="742950" lvl="1" indent="-285750">
              <a:buClr>
                <a:srgbClr val="003366"/>
              </a:buClr>
              <a:buBlip>
                <a:blip r:embed="rId3"/>
              </a:buBlip>
            </a:pPr>
            <a:r>
              <a:rPr lang="pt-BR" sz="1600" dirty="0"/>
              <a:t>P</a:t>
            </a:r>
            <a:r>
              <a:rPr lang="pt-BR" sz="1600" dirty="0" smtClean="0"/>
              <a:t>roporcionar maior transparência à articulação de projetos e à chamada por editais;</a:t>
            </a:r>
          </a:p>
          <a:p>
            <a:pPr marL="598950" lvl="1" indent="-285750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Relacionamento 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as entidades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Clr>
                <a:srgbClr val="003366"/>
              </a:buClr>
              <a:buBlip>
                <a:blip r:embed="rId3"/>
              </a:buBlip>
            </a:pPr>
            <a:r>
              <a:rPr lang="pt-BR" sz="1600" dirty="0"/>
              <a:t>Aprimorar a experiência do usuário, aumentando a interação entre entidade e FBB, reduzindo a quantidade de ligações e pedidos </a:t>
            </a:r>
            <a:r>
              <a:rPr lang="pt-BR" sz="1600" dirty="0" smtClean="0"/>
              <a:t>via </a:t>
            </a:r>
            <a:r>
              <a:rPr lang="pt-BR" sz="1600" dirty="0"/>
              <a:t>suporte ;</a:t>
            </a:r>
          </a:p>
          <a:p>
            <a:pPr lvl="1">
              <a:buClr>
                <a:srgbClr val="003366"/>
              </a:buClr>
            </a:pPr>
            <a:endParaRPr lang="pt-BR" sz="1600" dirty="0"/>
          </a:p>
          <a:p>
            <a:pPr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2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I:\Grupos\GECOM\Institucional\Comunicação Externa\Assessoria de Imprensa\Design\2018\05_Maio\2018.05.02_Modelo Slide Padrão\Apresentação PTS - padrões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8" y="0"/>
            <a:ext cx="9145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"/>
          <p:cNvSpPr/>
          <p:nvPr/>
        </p:nvSpPr>
        <p:spPr>
          <a:xfrm>
            <a:off x="1071718" y="1370340"/>
            <a:ext cx="6265799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DA1"/>
              </a:buClr>
              <a:buSzPct val="100000"/>
              <a:buFont typeface="Arial" pitchFamily="34"/>
              <a:buChar char="-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2400" b="1" dirty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  <a:r>
              <a:rPr lang="pt-BR" sz="2400" b="1" dirty="0" smtClean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SGP </a:t>
            </a:r>
            <a:endParaRPr lang="pt-BR" sz="24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9" name="CaixaDeTexto 4"/>
          <p:cNvSpPr/>
          <p:nvPr/>
        </p:nvSpPr>
        <p:spPr>
          <a:xfrm>
            <a:off x="250920" y="230040"/>
            <a:ext cx="302580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2400" b="1" dirty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GETEC</a:t>
            </a:r>
            <a:endParaRPr lang="pt-BR" sz="24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9" name="CaixaDeTexto 4"/>
          <p:cNvSpPr/>
          <p:nvPr/>
        </p:nvSpPr>
        <p:spPr>
          <a:xfrm>
            <a:off x="250920" y="836639"/>
            <a:ext cx="187308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1200" b="1" i="0" u="none" strike="noStrike" baseline="0" dirty="0" smtClean="0">
                <a:ln>
                  <a:noFill/>
                </a:ln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#Interna</a:t>
            </a:r>
            <a:endParaRPr lang="pt-BR" sz="12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1187460" y="1988840"/>
            <a:ext cx="63370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1750" indent="-285750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Oportunidade</a:t>
            </a:r>
          </a:p>
          <a:p>
            <a:pPr marL="598950" lvl="1" indent="-285750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Flexibilidade</a:t>
            </a:r>
          </a:p>
          <a:p>
            <a:pPr marL="742950" lvl="1" indent="-285750">
              <a:buClr>
                <a:srgbClr val="003366"/>
              </a:buClr>
              <a:buBlip>
                <a:blip r:embed="rId3"/>
              </a:buBlip>
            </a:pPr>
            <a:r>
              <a:rPr lang="pt-BR" sz="1400" dirty="0"/>
              <a:t>Tecnologia atual e moderna;</a:t>
            </a:r>
          </a:p>
          <a:p>
            <a:pPr marL="742950" lvl="1" indent="-285750">
              <a:buClr>
                <a:srgbClr val="003366"/>
              </a:buClr>
              <a:buBlip>
                <a:blip r:embed="rId3"/>
              </a:buBlip>
            </a:pPr>
            <a:r>
              <a:rPr lang="pt-BR" sz="1400" dirty="0"/>
              <a:t>Fontes da FBB – versionamento, autonomia e escalabilidade no desenvolvimento;</a:t>
            </a:r>
          </a:p>
          <a:p>
            <a:pPr marL="742950" lvl="1" indent="-285750">
              <a:buClr>
                <a:srgbClr val="003366"/>
              </a:buClr>
              <a:buBlip>
                <a:blip r:embed="rId3"/>
              </a:buBlip>
            </a:pPr>
            <a:r>
              <a:rPr lang="pt-BR" sz="1400" dirty="0"/>
              <a:t>Facilidade para adaptar o sistema ao dinamismo dos processos da esteira de projetos</a:t>
            </a:r>
            <a:r>
              <a:rPr lang="pt-BR" sz="1400" dirty="0" smtClean="0"/>
              <a:t>;</a:t>
            </a:r>
          </a:p>
          <a:p>
            <a:pPr lvl="1">
              <a:buClr>
                <a:srgbClr val="003366"/>
              </a:buClr>
            </a:pPr>
            <a:endParaRPr lang="pt-BR" sz="1400" dirty="0"/>
          </a:p>
          <a:p>
            <a:pPr marL="598950" lvl="1" indent="-285750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Mitigação de Risco</a:t>
            </a:r>
            <a:endParaRPr lang="pt-BR" sz="1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1200"/>
              </a:spcBef>
              <a:spcAft>
                <a:spcPts val="1800"/>
              </a:spcAft>
              <a:buClr>
                <a:srgbClr val="003366"/>
              </a:buClr>
              <a:buBlip>
                <a:blip r:embed="rId3"/>
              </a:buBlip>
            </a:pPr>
            <a:r>
              <a:rPr lang="pt-BR" sz="1400" dirty="0" smtClean="0"/>
              <a:t>Automação das minutas eletrônicas, reduzindo risco de impostação de informações indevidas bem como erro humano.</a:t>
            </a:r>
            <a:endParaRPr lang="pt-BR" sz="1400" dirty="0"/>
          </a:p>
          <a:p>
            <a:pPr marL="313200" lvl="1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</a:pPr>
            <a:endParaRPr lang="pt-BR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</a:pPr>
            <a:endParaRPr lang="pt-BR" sz="2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</a:pPr>
            <a:endParaRPr lang="pt-BR" sz="2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3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I:\Grupos\GECOM\Institucional\Comunicação Externa\Assessoria de Imprensa\Design\2018\05_Maio\2018.05.02_Modelo Slide Padrão\Apresentação PTS - padrões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8" y="0"/>
            <a:ext cx="9145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"/>
          <p:cNvSpPr/>
          <p:nvPr/>
        </p:nvSpPr>
        <p:spPr>
          <a:xfrm>
            <a:off x="1071718" y="1370340"/>
            <a:ext cx="6265799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DA1"/>
              </a:buClr>
              <a:buSzPct val="100000"/>
              <a:buFont typeface="Arial" pitchFamily="34"/>
              <a:buChar char="-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2400" b="1" dirty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  <a:r>
              <a:rPr lang="pt-BR" sz="2400" b="1" dirty="0" smtClean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SGP</a:t>
            </a:r>
            <a:endParaRPr lang="pt-BR" sz="24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9" name="CaixaDeTexto 4"/>
          <p:cNvSpPr/>
          <p:nvPr/>
        </p:nvSpPr>
        <p:spPr>
          <a:xfrm>
            <a:off x="250920" y="230040"/>
            <a:ext cx="302580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2400" b="1" dirty="0" smtClean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GETEC</a:t>
            </a:r>
            <a:endParaRPr lang="pt-BR" sz="24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9" name="CaixaDeTexto 4"/>
          <p:cNvSpPr/>
          <p:nvPr/>
        </p:nvSpPr>
        <p:spPr>
          <a:xfrm>
            <a:off x="250920" y="836639"/>
            <a:ext cx="187308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1200" b="1" i="0" u="none" strike="noStrike" baseline="0" dirty="0" smtClean="0">
                <a:ln>
                  <a:noFill/>
                </a:ln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#Interna</a:t>
            </a:r>
            <a:endParaRPr lang="pt-BR" sz="12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1187460" y="1988840"/>
            <a:ext cx="63370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1750" indent="-285750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</a:p>
          <a:p>
            <a:pPr marL="656100" lvl="1" indent="-342900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  <a:buFontTx/>
              <a:buChar char="-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Piloto/Migração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656100" lvl="1" indent="-342900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  <a:buFontTx/>
              <a:buChar char="-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Evolução.</a:t>
            </a:r>
          </a:p>
        </p:txBody>
      </p:sp>
    </p:spTree>
    <p:extLst>
      <p:ext uri="{BB962C8B-B14F-4D97-AF65-F5344CB8AC3E}">
        <p14:creationId xmlns:p14="http://schemas.microsoft.com/office/powerpoint/2010/main" val="11304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I:\Grupos\GECOM\Institucional\Comunicação Externa\Assessoria de Imprensa\Design\2018\05_Maio\2018.05.02_Modelo Slide Padrão\Apresentação PTS - padrões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8" y="0"/>
            <a:ext cx="9145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"/>
          <p:cNvSpPr/>
          <p:nvPr/>
        </p:nvSpPr>
        <p:spPr>
          <a:xfrm>
            <a:off x="1071718" y="1370340"/>
            <a:ext cx="6265799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DA1"/>
              </a:buClr>
              <a:buSzPct val="100000"/>
              <a:buFont typeface="Arial" pitchFamily="34"/>
              <a:buChar char="-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2400" b="1" dirty="0" smtClean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  <a:r>
              <a:rPr lang="pt-BR" sz="2400" b="1" dirty="0" smtClean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Automatizar teste de Software</a:t>
            </a:r>
            <a:endParaRPr lang="pt-BR" sz="24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9" name="CaixaDeTexto 4"/>
          <p:cNvSpPr/>
          <p:nvPr/>
        </p:nvSpPr>
        <p:spPr>
          <a:xfrm>
            <a:off x="250920" y="230040"/>
            <a:ext cx="302580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2400" b="1" i="0" u="none" strike="noStrike" baseline="0" dirty="0" smtClean="0">
                <a:ln>
                  <a:noFill/>
                </a:ln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GETEC</a:t>
            </a:r>
            <a:endParaRPr lang="pt-BR" sz="24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9" name="CaixaDeTexto 4"/>
          <p:cNvSpPr/>
          <p:nvPr/>
        </p:nvSpPr>
        <p:spPr>
          <a:xfrm>
            <a:off x="250920" y="836639"/>
            <a:ext cx="187308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1200" b="1" i="0" u="none" strike="noStrike" baseline="0" dirty="0" smtClean="0">
                <a:ln>
                  <a:noFill/>
                </a:ln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#Interna</a:t>
            </a:r>
            <a:endParaRPr lang="pt-BR" sz="12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1187460" y="1988840"/>
            <a:ext cx="69849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1750" indent="-285750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Situação</a:t>
            </a:r>
          </a:p>
          <a:p>
            <a:pPr marL="313200" lvl="1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dos grandes desafios em áreas de TI é garantir a qualidade de suas soluções. Atualmente, esse processo é manual e pouco eficiente.</a:t>
            </a:r>
          </a:p>
          <a:p>
            <a:pPr marL="313200" lvl="1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2018,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buscaremos ferramentas 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possibilitem automatizar os testes das soluções de 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TI.</a:t>
            </a:r>
            <a:endParaRPr lang="pt-BR" sz="2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0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I:\Grupos\GECOM\Institucional\Comunicação Externa\Assessoria de Imprensa\Design\2018\05_Maio\2018.05.02_Modelo Slide Padrão\Apresentação PTS - padrões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8" y="0"/>
            <a:ext cx="9145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"/>
          <p:cNvSpPr/>
          <p:nvPr/>
        </p:nvSpPr>
        <p:spPr>
          <a:xfrm>
            <a:off x="1071718" y="1370340"/>
            <a:ext cx="6265799" cy="46384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>
              <a:buClr>
                <a:srgbClr val="025DA1"/>
              </a:buClr>
              <a:buSzPct val="100000"/>
              <a:buFont typeface="Arial" pitchFamily="34"/>
              <a:buChar char="-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2400" b="1" dirty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  <a:r>
              <a:rPr lang="pt-BR" sz="2400" b="1" dirty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Automatizar teste de </a:t>
            </a:r>
            <a:r>
              <a:rPr lang="pt-BR" sz="2400" b="1" dirty="0" smtClean="0"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Software</a:t>
            </a:r>
            <a:endParaRPr lang="pt-BR" sz="2400" b="1" dirty="0"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9" name="CaixaDeTexto 4"/>
          <p:cNvSpPr/>
          <p:nvPr/>
        </p:nvSpPr>
        <p:spPr>
          <a:xfrm>
            <a:off x="250920" y="230040"/>
            <a:ext cx="302580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2400" b="1" i="0" u="none" strike="noStrike" baseline="0" dirty="0" smtClean="0">
                <a:ln>
                  <a:noFill/>
                </a:ln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GETEC</a:t>
            </a:r>
            <a:endParaRPr lang="pt-BR" sz="24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9" name="CaixaDeTexto 4"/>
          <p:cNvSpPr/>
          <p:nvPr/>
        </p:nvSpPr>
        <p:spPr>
          <a:xfrm>
            <a:off x="250920" y="836639"/>
            <a:ext cx="187308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pt-BR" sz="1200" b="1" i="0" u="none" strike="noStrike" baseline="0" dirty="0" smtClean="0">
                <a:ln>
                  <a:noFill/>
                </a:ln>
                <a:solidFill>
                  <a:srgbClr val="025DA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#Interna</a:t>
            </a:r>
            <a:endParaRPr lang="pt-BR" sz="1200" b="1" i="0" u="none" strike="noStrike" baseline="0" dirty="0">
              <a:ln>
                <a:noFill/>
              </a:ln>
              <a:solidFill>
                <a:srgbClr val="025DA1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1187460" y="1988840"/>
            <a:ext cx="63370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1750" indent="-285750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Oportunidade</a:t>
            </a:r>
          </a:p>
          <a:p>
            <a:pPr marL="313200" lvl="1"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Reduzindo a quantidade de erros no sistema, diminuiremos a necessidade de manutenções corretivas e podermos alocar mais recursos técnicos na evolução das soluções de TI, contribuindo para a inovação e modernização dos sistemas.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  <a:spcAft>
                <a:spcPts val="1800"/>
              </a:spcAft>
              <a:buClr>
                <a:srgbClr val="FFCC00"/>
              </a:buClr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2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4F81BD"/>
        </a:solidFill>
      </a:spPr>
      <a:bodyPr wrap="square" rtlCol="0">
        <a:spAutoFit/>
      </a:bodyPr>
      <a:lstStyle>
        <a:defPPr algn="ctr">
          <a:buNone/>
          <a:defRPr dirty="0">
            <a:solidFill>
              <a:srgbClr val="FFFF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300</Words>
  <Application>Microsoft Office PowerPoint</Application>
  <PresentationFormat>Apresentação na tela (4:3)</PresentationFormat>
  <Paragraphs>84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Fundação Banco do Brasil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temp</dc:creator>
  <cp:lastModifiedBy>temp</cp:lastModifiedBy>
  <cp:revision>110</cp:revision>
  <dcterms:created xsi:type="dcterms:W3CDTF">2018-03-26T12:03:58Z</dcterms:created>
  <dcterms:modified xsi:type="dcterms:W3CDTF">2018-05-14T20:07:00Z</dcterms:modified>
</cp:coreProperties>
</file>