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B5868-AFCE-4366-9570-356118EFD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364D5-F9B4-4DE1-B6AF-557339234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F930B-3E53-4B64-AED3-79543733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B556D-1BC4-489C-96D5-389B1AF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F5E86-410B-4C15-B58D-17F6901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4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E9E98-F5F9-47D6-8E6F-E3CE0FA4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5F958E-535B-4A54-8981-401D0A4B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D41B5-142E-4263-92B7-CDB824B6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E440D-CD85-499B-B44D-E40B5790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98755-8849-41DB-BDC4-B518CFAA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5A716E-080B-4FF2-BD94-4F339334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0149E-258A-489A-865D-A495EE38C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A0905-E34D-4BE0-889F-79B43785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1A3C3-DBB4-46DB-936E-5F576ECD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E9D1C-EFE9-47CD-BFB3-D3A811C4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5F9EF-8993-49C1-BDBC-8B478247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B2F9F-D73B-4CB4-9252-9681E839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27040-858B-46D5-AD6A-ABC7B98B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24F7D-D4FD-476A-9E63-9E7EC83D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E00CF-C438-41F5-BCBA-08F397C5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DCE3A-C1C0-4B13-A348-419EDFFF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136A0-1B29-4D5C-86DA-4746FFB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71DA3-4C42-4ED4-B230-510E16E3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F0F97-B551-420D-96AC-9D52F6D2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27C7E-52DE-44AE-8C61-C0ED771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7F70E-942F-4EB3-B31F-17FA0A4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D5808-AB09-4B7C-B51E-3DC71A61A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AC200-A40E-4513-B51E-C2B89923B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CC0DF-E9EC-49FD-B1F9-84B37C17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490EB-3501-4AE1-9AE0-C2059C5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CDCC6-6CEA-4960-B999-681A8B32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7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DC6E2-9B6F-4310-A517-AECDEBCC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4367-92E4-4B1D-88FC-F947B36A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E874D-64C9-49A0-A7A2-57E245D5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FA802-E1F7-42FF-AEC1-B80F98D4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B6870-CFC3-45B7-8698-D91B1113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583A0-90CB-4E46-80D8-16B7CBCB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C9A2E-6585-4A21-9BC4-A16B43F1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C41AC-620B-4556-840A-0F508F33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54CA-E136-477C-821F-42CECA7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85013-7854-41EE-BE96-9F6BACEB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F86344-96C9-4EF7-B8EB-AE81AC54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8CA0F6-A68C-4784-B710-8CFA508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8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10C3B-17BE-4033-9514-457799A6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48BD9-7BCD-4D95-BD70-28B854F6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223E9-FD3C-4605-9A4C-EF512916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4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D9365-0459-4828-8E23-2F10405D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8B01A-BB78-47C6-81F0-02824B3D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872A-754F-4522-8099-04962DC4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111B0-BE52-49D8-9D34-EFBAE540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00B59-9E7B-4276-97D6-EFC757B0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F7F79-2A68-438F-986E-CE03F84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1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4804-9853-4C69-AC74-3FA0CD7C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AC80B0-77FB-4617-B41F-85F72447C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6503C-2192-4986-BD4B-1320FBF5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B93B5-E207-4FDA-8E5F-A06068F9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0E43D-5984-4F8F-A515-BA6BA754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B69906-BA31-4456-A28F-B5F2FC46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D6AF12-8EE3-4108-B1E8-A07724D3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1B16C-E6AD-4A11-9BDD-B9CD64F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A8B47-1E91-4EFF-A92A-968021883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2375-D217-4D02-ABE8-3CA5855F47BD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63451-F2FD-4BDC-9FE8-C96C12850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00AE1-132D-4FBC-A62D-30A10CA5F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200A-66C1-456F-85A3-98D95286A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C9D418-4CA8-4A4E-8D67-1FB3B7A2DC8B}"/>
              </a:ext>
            </a:extLst>
          </p:cNvPr>
          <p:cNvSpPr/>
          <p:nvPr/>
        </p:nvSpPr>
        <p:spPr>
          <a:xfrm>
            <a:off x="4752678" y="83898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Staff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2A1628-6DC3-4D99-93D2-6721D959F2F3}"/>
              </a:ext>
            </a:extLst>
          </p:cNvPr>
          <p:cNvSpPr/>
          <p:nvPr/>
        </p:nvSpPr>
        <p:spPr>
          <a:xfrm>
            <a:off x="1564849" y="308413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Manager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E31714-63FA-4595-B718-C297F5445813}"/>
              </a:ext>
            </a:extLst>
          </p:cNvPr>
          <p:cNvSpPr/>
          <p:nvPr/>
        </p:nvSpPr>
        <p:spPr>
          <a:xfrm>
            <a:off x="3659170" y="308413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Manager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FE8959-6D80-4C30-8B8D-B1F78BFDA6C6}"/>
              </a:ext>
            </a:extLst>
          </p:cNvPr>
          <p:cNvSpPr/>
          <p:nvPr/>
        </p:nvSpPr>
        <p:spPr>
          <a:xfrm>
            <a:off x="5921603" y="308413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D41176-43D9-429D-AD6B-75C60627C1E0}"/>
              </a:ext>
            </a:extLst>
          </p:cNvPr>
          <p:cNvSpPr/>
          <p:nvPr/>
        </p:nvSpPr>
        <p:spPr>
          <a:xfrm>
            <a:off x="8184036" y="308413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ED599A-AA0A-41E7-938C-2DFA9DD593C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469823" y="1668544"/>
            <a:ext cx="3187829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8A644A5-8E73-444C-907E-54401E200AB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564144" y="1668544"/>
            <a:ext cx="109350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D5B4CB-F334-4CD8-BA06-434657C2670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657652" y="1668544"/>
            <a:ext cx="116892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AB6C7E-AE01-4FEE-BFF2-3992D5943D0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5657652" y="1668544"/>
            <a:ext cx="343135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7480B98-F7AF-4C8B-AD6F-945FD72C6997}"/>
              </a:ext>
            </a:extLst>
          </p:cNvPr>
          <p:cNvSpPr txBox="1"/>
          <p:nvPr/>
        </p:nvSpPr>
        <p:spPr>
          <a:xfrm>
            <a:off x="6826576" y="838985"/>
            <a:ext cx="135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</a:p>
          <a:p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9917B15-CB87-48D5-B64B-CE3C6DA3A1BE}"/>
              </a:ext>
            </a:extLst>
          </p:cNvPr>
          <p:cNvSpPr txBox="1"/>
          <p:nvPr/>
        </p:nvSpPr>
        <p:spPr>
          <a:xfrm>
            <a:off x="5175314" y="2121030"/>
            <a:ext cx="3187829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Inheritance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438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AC6B8D-E8CB-40CC-BC12-EFCCD5210321}"/>
              </a:ext>
            </a:extLst>
          </p:cNvPr>
          <p:cNvSpPr/>
          <p:nvPr/>
        </p:nvSpPr>
        <p:spPr>
          <a:xfrm>
            <a:off x="4341042" y="324832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3DD400-3553-47D0-9676-C23A5850A46E}"/>
              </a:ext>
            </a:extLst>
          </p:cNvPr>
          <p:cNvSpPr/>
          <p:nvPr/>
        </p:nvSpPr>
        <p:spPr>
          <a:xfrm>
            <a:off x="3126554" y="54934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Essay Assignment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F7346F9-E906-43C3-886C-DC2F8361C39D}"/>
              </a:ext>
            </a:extLst>
          </p:cNvPr>
          <p:cNvSpPr/>
          <p:nvPr/>
        </p:nvSpPr>
        <p:spPr>
          <a:xfrm>
            <a:off x="5388987" y="54934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Choice Assignment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CF7D7CB-58D9-48B6-94C9-D72B57A4510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031528" y="4077879"/>
            <a:ext cx="121448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8F75EC-9832-4583-A52A-8B1FEEAA913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246016" y="4077879"/>
            <a:ext cx="104794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D63960-D4F1-4F55-9F6D-B886836FCD33}"/>
              </a:ext>
            </a:extLst>
          </p:cNvPr>
          <p:cNvSpPr txBox="1"/>
          <p:nvPr/>
        </p:nvSpPr>
        <p:spPr>
          <a:xfrm>
            <a:off x="6293960" y="3248320"/>
            <a:ext cx="135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</a:p>
          <a:p>
            <a:r>
              <a:rPr lang="en-US" altLang="zh-CN" dirty="0"/>
              <a:t>points</a:t>
            </a:r>
          </a:p>
          <a:p>
            <a:r>
              <a:rPr lang="en-US" altLang="zh-CN" dirty="0"/>
              <a:t>description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BB0E13-778B-403B-85D1-55D79B534148}"/>
              </a:ext>
            </a:extLst>
          </p:cNvPr>
          <p:cNvSpPr txBox="1"/>
          <p:nvPr/>
        </p:nvSpPr>
        <p:spPr>
          <a:xfrm>
            <a:off x="4642698" y="4530365"/>
            <a:ext cx="3187829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Inheritance</a:t>
            </a:r>
            <a:endParaRPr lang="zh-CN" altLang="en-US" b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7D6D757-7139-46E3-BD8D-E8ABB25D662E}"/>
              </a:ext>
            </a:extLst>
          </p:cNvPr>
          <p:cNvSpPr/>
          <p:nvPr/>
        </p:nvSpPr>
        <p:spPr>
          <a:xfrm>
            <a:off x="1701535" y="13864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BAADA5E-2016-4DEF-AF2E-FBE4DBB2BF81}"/>
              </a:ext>
            </a:extLst>
          </p:cNvPr>
          <p:cNvSpPr/>
          <p:nvPr/>
        </p:nvSpPr>
        <p:spPr>
          <a:xfrm>
            <a:off x="4031527" y="13864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1BFB94A-E660-41E8-A4D8-DF6D7089AADF}"/>
              </a:ext>
            </a:extLst>
          </p:cNvPr>
          <p:cNvSpPr/>
          <p:nvPr/>
        </p:nvSpPr>
        <p:spPr>
          <a:xfrm>
            <a:off x="6247613" y="13864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DBFD16C-4E69-456D-87BC-5F72331AD209}"/>
              </a:ext>
            </a:extLst>
          </p:cNvPr>
          <p:cNvSpPr/>
          <p:nvPr/>
        </p:nvSpPr>
        <p:spPr>
          <a:xfrm>
            <a:off x="796562" y="167599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Manager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AC460B-8C2E-404D-9A0F-FFDBD0CA7476}"/>
              </a:ext>
            </a:extLst>
          </p:cNvPr>
          <p:cNvSpPr/>
          <p:nvPr/>
        </p:nvSpPr>
        <p:spPr>
          <a:xfrm>
            <a:off x="3126554" y="167599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Manager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09D90A-A95C-411D-8DB2-AD5D18F187DA}"/>
              </a:ext>
            </a:extLst>
          </p:cNvPr>
          <p:cNvSpPr/>
          <p:nvPr/>
        </p:nvSpPr>
        <p:spPr>
          <a:xfrm>
            <a:off x="5342640" y="167599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1B58D2E-919A-447B-9EA9-EFB328713BB1}"/>
              </a:ext>
            </a:extLst>
          </p:cNvPr>
          <p:cNvSpPr/>
          <p:nvPr/>
        </p:nvSpPr>
        <p:spPr>
          <a:xfrm>
            <a:off x="7558726" y="1675998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35677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F0FDDC-2474-4B0B-B042-EF7481382325}"/>
              </a:ext>
            </a:extLst>
          </p:cNvPr>
          <p:cNvSpPr/>
          <p:nvPr/>
        </p:nvSpPr>
        <p:spPr>
          <a:xfrm>
            <a:off x="1937205" y="86647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276981-645D-4656-ADFF-570CCBC25327}"/>
              </a:ext>
            </a:extLst>
          </p:cNvPr>
          <p:cNvSpPr/>
          <p:nvPr/>
        </p:nvSpPr>
        <p:spPr>
          <a:xfrm>
            <a:off x="5482863" y="866478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85A04A3-CDBF-4FC3-92AF-78B1E75E9981}"/>
              </a:ext>
            </a:extLst>
          </p:cNvPr>
          <p:cNvSpPr/>
          <p:nvPr/>
        </p:nvSpPr>
        <p:spPr>
          <a:xfrm>
            <a:off x="9028521" y="115870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D1EE1AC-1F42-4BEE-8290-253FDBCC63CD}"/>
              </a:ext>
            </a:extLst>
          </p:cNvPr>
          <p:cNvSpPr/>
          <p:nvPr/>
        </p:nvSpPr>
        <p:spPr>
          <a:xfrm>
            <a:off x="1531066" y="499620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Manager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3F1D8A-21A9-4099-A8D0-1F5C4FDB8B7F}"/>
              </a:ext>
            </a:extLst>
          </p:cNvPr>
          <p:cNvSpPr/>
          <p:nvPr/>
        </p:nvSpPr>
        <p:spPr>
          <a:xfrm>
            <a:off x="3861058" y="499620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Manager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516BE96-9FD9-4ED8-8531-5E2CF427E711}"/>
              </a:ext>
            </a:extLst>
          </p:cNvPr>
          <p:cNvSpPr/>
          <p:nvPr/>
        </p:nvSpPr>
        <p:spPr>
          <a:xfrm>
            <a:off x="6077144" y="499620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A74959-E8CC-469E-80D3-05595BD188D0}"/>
              </a:ext>
            </a:extLst>
          </p:cNvPr>
          <p:cNvSpPr/>
          <p:nvPr/>
        </p:nvSpPr>
        <p:spPr>
          <a:xfrm>
            <a:off x="8293230" y="499620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CAEDDCC-10A9-4B16-9102-6318526ACC0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47152" y="1281258"/>
            <a:ext cx="17357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72B70E3-4D16-45BE-8DA4-8436CE5B7D77}"/>
              </a:ext>
            </a:extLst>
          </p:cNvPr>
          <p:cNvSpPr txBox="1"/>
          <p:nvPr/>
        </p:nvSpPr>
        <p:spPr>
          <a:xfrm>
            <a:off x="3747152" y="911925"/>
            <a:ext cx="17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	        n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376277C-37CF-4C18-B0EC-087FC744EF72}"/>
              </a:ext>
            </a:extLst>
          </p:cNvPr>
          <p:cNvSpPr/>
          <p:nvPr/>
        </p:nvSpPr>
        <p:spPr>
          <a:xfrm>
            <a:off x="1937205" y="2309172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5FA8714-CE77-4BF1-9A73-804DD07FBB8D}"/>
              </a:ext>
            </a:extLst>
          </p:cNvPr>
          <p:cNvSpPr/>
          <p:nvPr/>
        </p:nvSpPr>
        <p:spPr>
          <a:xfrm>
            <a:off x="5482863" y="2309171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Couse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C13802-EDD3-4B97-8D34-4BDD9E726F50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3747152" y="2723951"/>
            <a:ext cx="17357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F196D93-6F55-46AC-B64A-16D9FA378843}"/>
              </a:ext>
            </a:extLst>
          </p:cNvPr>
          <p:cNvSpPr txBox="1"/>
          <p:nvPr/>
        </p:nvSpPr>
        <p:spPr>
          <a:xfrm>
            <a:off x="3747152" y="2354618"/>
            <a:ext cx="17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	        n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D23D4E0-2A89-4E2B-858F-D104449B64F0}"/>
              </a:ext>
            </a:extLst>
          </p:cNvPr>
          <p:cNvSpPr/>
          <p:nvPr/>
        </p:nvSpPr>
        <p:spPr>
          <a:xfrm>
            <a:off x="1937205" y="3751866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DF0044D-2610-4EEF-8E1A-64A700817838}"/>
              </a:ext>
            </a:extLst>
          </p:cNvPr>
          <p:cNvSpPr/>
          <p:nvPr/>
        </p:nvSpPr>
        <p:spPr>
          <a:xfrm>
            <a:off x="5482863" y="375186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5E54905-6300-43FA-8627-A507AC36811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747152" y="4166645"/>
            <a:ext cx="17357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1CB2725-1533-459C-AF3B-8112404B6F42}"/>
              </a:ext>
            </a:extLst>
          </p:cNvPr>
          <p:cNvSpPr txBox="1"/>
          <p:nvPr/>
        </p:nvSpPr>
        <p:spPr>
          <a:xfrm>
            <a:off x="3747152" y="3797312"/>
            <a:ext cx="173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	        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99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27F349-3694-4911-A5D6-942BB7CA3993}"/>
              </a:ext>
            </a:extLst>
          </p:cNvPr>
          <p:cNvSpPr/>
          <p:nvPr/>
        </p:nvSpPr>
        <p:spPr>
          <a:xfrm>
            <a:off x="8702515" y="65987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 Type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E98B32-7B97-4352-BBFF-3CC32370FEB5}"/>
              </a:ext>
            </a:extLst>
          </p:cNvPr>
          <p:cNvSpPr/>
          <p:nvPr/>
        </p:nvSpPr>
        <p:spPr>
          <a:xfrm>
            <a:off x="7488027" y="290502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Online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BACB50-0A86-4C44-8CC1-DF802C10C329}"/>
              </a:ext>
            </a:extLst>
          </p:cNvPr>
          <p:cNvSpPr/>
          <p:nvPr/>
        </p:nvSpPr>
        <p:spPr>
          <a:xfrm>
            <a:off x="9750460" y="290502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Offline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84B9D2-CB79-4388-84F1-878F14CB5C2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8393001" y="1489436"/>
            <a:ext cx="121448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B482A1-D9BC-4038-9D70-5692DCBC9B6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9607489" y="1489436"/>
            <a:ext cx="104794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AD70D5-DB18-48AA-965F-8C738443D7B8}"/>
              </a:ext>
            </a:extLst>
          </p:cNvPr>
          <p:cNvSpPr txBox="1"/>
          <p:nvPr/>
        </p:nvSpPr>
        <p:spPr>
          <a:xfrm>
            <a:off x="10655433" y="659877"/>
            <a:ext cx="135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Type()</a:t>
            </a:r>
          </a:p>
          <a:p>
            <a:r>
              <a:rPr lang="en-US" altLang="zh-CN" dirty="0"/>
              <a:t>to String()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7611E-AB1D-42BA-8D8B-2ABA582A14F7}"/>
              </a:ext>
            </a:extLst>
          </p:cNvPr>
          <p:cNvSpPr txBox="1"/>
          <p:nvPr/>
        </p:nvSpPr>
        <p:spPr>
          <a:xfrm>
            <a:off x="9004171" y="1941922"/>
            <a:ext cx="3187829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FD26FC8-9D86-4DEA-8BAC-C2EC3EC1B95E}"/>
              </a:ext>
            </a:extLst>
          </p:cNvPr>
          <p:cNvSpPr/>
          <p:nvPr/>
        </p:nvSpPr>
        <p:spPr>
          <a:xfrm>
            <a:off x="5170609" y="65987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D66C9E-8B57-44A5-AB37-2D8430D4323E}"/>
              </a:ext>
            </a:extLst>
          </p:cNvPr>
          <p:cNvCxnSpPr>
            <a:stCxn id="4" idx="1"/>
            <a:endCxn id="11" idx="3"/>
          </p:cNvCxnSpPr>
          <p:nvPr/>
        </p:nvCxnSpPr>
        <p:spPr>
          <a:xfrm flipH="1">
            <a:off x="6980556" y="1074657"/>
            <a:ext cx="1721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6AC9313-B097-4E03-A0F0-F3746A4DC205}"/>
              </a:ext>
            </a:extLst>
          </p:cNvPr>
          <p:cNvSpPr txBox="1"/>
          <p:nvPr/>
        </p:nvSpPr>
        <p:spPr>
          <a:xfrm>
            <a:off x="7109384" y="699768"/>
            <a:ext cx="180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5666419-2B4D-4E1D-948A-D6A1B1246709}"/>
              </a:ext>
            </a:extLst>
          </p:cNvPr>
          <p:cNvSpPr/>
          <p:nvPr/>
        </p:nvSpPr>
        <p:spPr>
          <a:xfrm>
            <a:off x="1330760" y="3935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AEC59C4-FC8F-4437-81E5-4C2944890E4F}"/>
              </a:ext>
            </a:extLst>
          </p:cNvPr>
          <p:cNvSpPr/>
          <p:nvPr/>
        </p:nvSpPr>
        <p:spPr>
          <a:xfrm>
            <a:off x="116272" y="263872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Merit Scholarship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BE99243-5B4B-417C-9077-7C6805650167}"/>
              </a:ext>
            </a:extLst>
          </p:cNvPr>
          <p:cNvSpPr/>
          <p:nvPr/>
        </p:nvSpPr>
        <p:spPr>
          <a:xfrm>
            <a:off x="2378705" y="263872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Scholarship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A4FE186-7B46-4281-B740-498DFB1F250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1021246" y="1223129"/>
            <a:ext cx="121448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840A32-3197-4A5A-BC3D-5ECB500D72EC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2235734" y="1223129"/>
            <a:ext cx="104794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6E348A2-7408-4F3A-829D-DDA874060180}"/>
              </a:ext>
            </a:extLst>
          </p:cNvPr>
          <p:cNvSpPr txBox="1"/>
          <p:nvPr/>
        </p:nvSpPr>
        <p:spPr>
          <a:xfrm>
            <a:off x="3283678" y="393570"/>
            <a:ext cx="135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id()</a:t>
            </a:r>
          </a:p>
          <a:p>
            <a:r>
              <a:rPr lang="en-US" altLang="zh-CN" dirty="0"/>
              <a:t>type()</a:t>
            </a:r>
          </a:p>
          <a:p>
            <a:r>
              <a:rPr lang="en-US" altLang="zh-CN" dirty="0"/>
              <a:t>benefit ()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D0BF91-F454-44DD-A12F-1AD7DCACD296}"/>
              </a:ext>
            </a:extLst>
          </p:cNvPr>
          <p:cNvSpPr txBox="1"/>
          <p:nvPr/>
        </p:nvSpPr>
        <p:spPr>
          <a:xfrm>
            <a:off x="1632416" y="1675615"/>
            <a:ext cx="3187829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</a:t>
            </a:r>
            <a:endParaRPr lang="zh-CN" altLang="en-US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828661-F1EA-464E-AEC2-1B55942826CC}"/>
              </a:ext>
            </a:extLst>
          </p:cNvPr>
          <p:cNvSpPr/>
          <p:nvPr/>
        </p:nvSpPr>
        <p:spPr>
          <a:xfrm>
            <a:off x="4249135" y="363953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06B553-8EBA-4452-B788-9801A5BDFC3E}"/>
              </a:ext>
            </a:extLst>
          </p:cNvPr>
          <p:cNvSpPr/>
          <p:nvPr/>
        </p:nvSpPr>
        <p:spPr>
          <a:xfrm>
            <a:off x="3034647" y="588468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Essay Assignment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1EBF352-41E4-433A-AB4D-C1B4B1A17A51}"/>
              </a:ext>
            </a:extLst>
          </p:cNvPr>
          <p:cNvSpPr/>
          <p:nvPr/>
        </p:nvSpPr>
        <p:spPr>
          <a:xfrm>
            <a:off x="5297080" y="588468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Choice Assignment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C656C0-8409-4C8C-A418-C11221544237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3939621" y="4469089"/>
            <a:ext cx="121448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39A7A4-3D38-4487-8E96-5A0AD8E58CC4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5154109" y="4469089"/>
            <a:ext cx="104794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C98E757-3E74-45D5-8EF1-A61ADDB313D6}"/>
              </a:ext>
            </a:extLst>
          </p:cNvPr>
          <p:cNvSpPr txBox="1"/>
          <p:nvPr/>
        </p:nvSpPr>
        <p:spPr>
          <a:xfrm>
            <a:off x="6202053" y="3639530"/>
            <a:ext cx="135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</a:t>
            </a:r>
          </a:p>
          <a:p>
            <a:r>
              <a:rPr lang="en-US" altLang="zh-CN" dirty="0"/>
              <a:t>points</a:t>
            </a:r>
          </a:p>
          <a:p>
            <a:r>
              <a:rPr lang="en-US" altLang="zh-CN" dirty="0"/>
              <a:t>description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4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6AC643-3850-4D80-A625-34F19B909FC0}"/>
              </a:ext>
            </a:extLst>
          </p:cNvPr>
          <p:cNvSpPr/>
          <p:nvPr/>
        </p:nvSpPr>
        <p:spPr>
          <a:xfrm>
            <a:off x="4824169" y="1200346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179EFD-DFC3-4BBB-91C1-17508D618669}"/>
              </a:ext>
            </a:extLst>
          </p:cNvPr>
          <p:cNvSpPr/>
          <p:nvPr/>
        </p:nvSpPr>
        <p:spPr>
          <a:xfrm>
            <a:off x="3609681" y="3445496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Merit Scholarship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B96335-42C9-41A5-BA5E-C43B628511CA}"/>
              </a:ext>
            </a:extLst>
          </p:cNvPr>
          <p:cNvSpPr/>
          <p:nvPr/>
        </p:nvSpPr>
        <p:spPr>
          <a:xfrm>
            <a:off x="5872114" y="3445496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Scholarship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D20DF8-CB72-4B52-A531-480B7F27EE1E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14655" y="2029905"/>
            <a:ext cx="1214488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099E232-2D85-44D7-9208-8C22EDCEF466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729143" y="2029905"/>
            <a:ext cx="1047945" cy="14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204BF32-8DAB-4E99-B49B-021E837DA7CE}"/>
              </a:ext>
            </a:extLst>
          </p:cNvPr>
          <p:cNvSpPr txBox="1"/>
          <p:nvPr/>
        </p:nvSpPr>
        <p:spPr>
          <a:xfrm>
            <a:off x="6777087" y="1200346"/>
            <a:ext cx="135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id()</a:t>
            </a:r>
          </a:p>
          <a:p>
            <a:r>
              <a:rPr lang="en-US" altLang="zh-CN" dirty="0"/>
              <a:t>type()</a:t>
            </a:r>
          </a:p>
          <a:p>
            <a:r>
              <a:rPr lang="en-US" altLang="zh-CN" dirty="0"/>
              <a:t>benefit ()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DE31E6-F998-4331-875B-742F3E379314}"/>
              </a:ext>
            </a:extLst>
          </p:cNvPr>
          <p:cNvSpPr txBox="1"/>
          <p:nvPr/>
        </p:nvSpPr>
        <p:spPr>
          <a:xfrm>
            <a:off x="5125825" y="2482391"/>
            <a:ext cx="3187829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897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3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978E50-E0BC-4A8A-8FCB-6B1F8BB761A8}"/>
              </a:ext>
            </a:extLst>
          </p:cNvPr>
          <p:cNvSpPr/>
          <p:nvPr/>
        </p:nvSpPr>
        <p:spPr>
          <a:xfrm>
            <a:off x="9980430" y="232995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4C9DDB-2064-4C14-B0CC-47D93AB6F900}"/>
              </a:ext>
            </a:extLst>
          </p:cNvPr>
          <p:cNvSpPr/>
          <p:nvPr/>
        </p:nvSpPr>
        <p:spPr>
          <a:xfrm>
            <a:off x="6227975" y="33307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Manager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8CEE77-7FA6-4359-96D9-6FF0FB33F922}"/>
              </a:ext>
            </a:extLst>
          </p:cNvPr>
          <p:cNvSpPr/>
          <p:nvPr/>
        </p:nvSpPr>
        <p:spPr>
          <a:xfrm>
            <a:off x="6227975" y="1265407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Manager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B9C318-9308-48C3-A23C-B54815C705D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037922" y="747859"/>
            <a:ext cx="1942508" cy="19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F51A2E-C84A-408B-8DCC-73F87B656A56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8037922" y="1680187"/>
            <a:ext cx="1942508" cy="106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CFBC86F-6796-4C0A-A0E2-B70A6E1A7101}"/>
              </a:ext>
            </a:extLst>
          </p:cNvPr>
          <p:cNvSpPr txBox="1"/>
          <p:nvPr/>
        </p:nvSpPr>
        <p:spPr>
          <a:xfrm>
            <a:off x="8000611" y="442544"/>
            <a:ext cx="890041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Create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80B1DA9-76FD-45A7-B3F8-76FD94D4CD0B}"/>
              </a:ext>
            </a:extLst>
          </p:cNvPr>
          <p:cNvSpPr/>
          <p:nvPr/>
        </p:nvSpPr>
        <p:spPr>
          <a:xfrm>
            <a:off x="6213642" y="219557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65020C5-1258-4B86-B596-38283BD1DBC9}"/>
              </a:ext>
            </a:extLst>
          </p:cNvPr>
          <p:cNvSpPr/>
          <p:nvPr/>
        </p:nvSpPr>
        <p:spPr>
          <a:xfrm>
            <a:off x="6227975" y="318114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76BEE8-0995-4D52-A2D5-E5E87F1DAE6A}"/>
              </a:ext>
            </a:extLst>
          </p:cNvPr>
          <p:cNvSpPr txBox="1"/>
          <p:nvPr/>
        </p:nvSpPr>
        <p:spPr>
          <a:xfrm>
            <a:off x="7944250" y="1355449"/>
            <a:ext cx="89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credit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8ACD43-4361-4D66-84A2-60952601E9FD}"/>
              </a:ext>
            </a:extLst>
          </p:cNvPr>
          <p:cNvSpPr txBox="1"/>
          <p:nvPr/>
        </p:nvSpPr>
        <p:spPr>
          <a:xfrm>
            <a:off x="5076536" y="1176173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Create Scholarship</a:t>
            </a:r>
            <a:endParaRPr lang="zh-CN" altLang="en-US" sz="16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F8994E-82D1-4152-8BF6-82341EA09902}"/>
              </a:ext>
            </a:extLst>
          </p:cNvPr>
          <p:cNvSpPr txBox="1"/>
          <p:nvPr/>
        </p:nvSpPr>
        <p:spPr>
          <a:xfrm>
            <a:off x="7973506" y="3276245"/>
            <a:ext cx="89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 up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0041EBF-3CB4-41D4-9768-37AC37198A24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8023589" y="2610354"/>
            <a:ext cx="1956841" cy="1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693A11-DCAB-456A-8319-65BF27775DBF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8037922" y="2744737"/>
            <a:ext cx="1942508" cy="8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307AB7B-50BE-4AC9-AD8C-48256B91E3E5}"/>
              </a:ext>
            </a:extLst>
          </p:cNvPr>
          <p:cNvSpPr/>
          <p:nvPr/>
        </p:nvSpPr>
        <p:spPr>
          <a:xfrm>
            <a:off x="2915240" y="1105275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C265BFC-44CB-4650-BB8A-83139163165D}"/>
              </a:ext>
            </a:extLst>
          </p:cNvPr>
          <p:cNvCxnSpPr>
            <a:stCxn id="6" idx="1"/>
            <a:endCxn id="41" idx="3"/>
          </p:cNvCxnSpPr>
          <p:nvPr/>
        </p:nvCxnSpPr>
        <p:spPr>
          <a:xfrm flipH="1" flipV="1">
            <a:off x="4725187" y="1520055"/>
            <a:ext cx="1502788" cy="16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7870420-E02C-42F5-9A68-FC8DC3EB5DE1}"/>
              </a:ext>
            </a:extLst>
          </p:cNvPr>
          <p:cNvCxnSpPr>
            <a:stCxn id="20" idx="1"/>
            <a:endCxn id="41" idx="3"/>
          </p:cNvCxnSpPr>
          <p:nvPr/>
        </p:nvCxnSpPr>
        <p:spPr>
          <a:xfrm flipH="1" flipV="1">
            <a:off x="4725187" y="1520055"/>
            <a:ext cx="1502788" cy="207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3F801105-2558-493C-BD39-6C83B0900727}"/>
              </a:ext>
            </a:extLst>
          </p:cNvPr>
          <p:cNvSpPr txBox="1"/>
          <p:nvPr/>
        </p:nvSpPr>
        <p:spPr>
          <a:xfrm>
            <a:off x="7973506" y="2241550"/>
            <a:ext cx="150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assignments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3702144-0BF3-43CD-B007-48F1B6302B4E}"/>
              </a:ext>
            </a:extLst>
          </p:cNvPr>
          <p:cNvSpPr txBox="1"/>
          <p:nvPr/>
        </p:nvSpPr>
        <p:spPr>
          <a:xfrm>
            <a:off x="5060230" y="1629449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Attribute to student</a:t>
            </a:r>
            <a:endParaRPr lang="zh-CN" altLang="en-US" sz="1600" b="1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C5F5B66-A23A-4D42-8A5F-00E52572A266}"/>
              </a:ext>
            </a:extLst>
          </p:cNvPr>
          <p:cNvSpPr/>
          <p:nvPr/>
        </p:nvSpPr>
        <p:spPr>
          <a:xfrm>
            <a:off x="2896585" y="246434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1A10D44-C212-469C-A8C8-7B3BA0FA627D}"/>
              </a:ext>
            </a:extLst>
          </p:cNvPr>
          <p:cNvCxnSpPr>
            <a:cxnSpLocks/>
            <a:stCxn id="19" idx="1"/>
            <a:endCxn id="50" idx="3"/>
          </p:cNvCxnSpPr>
          <p:nvPr/>
        </p:nvCxnSpPr>
        <p:spPr>
          <a:xfrm flipH="1">
            <a:off x="4706532" y="2610354"/>
            <a:ext cx="1507110" cy="26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F22A58-6F86-42B7-856B-39CFF24C622A}"/>
              </a:ext>
            </a:extLst>
          </p:cNvPr>
          <p:cNvCxnSpPr>
            <a:cxnSpLocks/>
            <a:stCxn id="20" idx="1"/>
            <a:endCxn id="50" idx="3"/>
          </p:cNvCxnSpPr>
          <p:nvPr/>
        </p:nvCxnSpPr>
        <p:spPr>
          <a:xfrm flipH="1" flipV="1">
            <a:off x="4706532" y="2879120"/>
            <a:ext cx="1521443" cy="7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8695E47-27AE-42B8-BB4A-388FFA72A3B4}"/>
              </a:ext>
            </a:extLst>
          </p:cNvPr>
          <p:cNvSpPr txBox="1"/>
          <p:nvPr/>
        </p:nvSpPr>
        <p:spPr>
          <a:xfrm>
            <a:off x="5061608" y="2344212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Grade assignment</a:t>
            </a:r>
            <a:endParaRPr lang="zh-CN" altLang="en-US" sz="1600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D5C46FD-F024-4D16-A3E9-CE29089063E2}"/>
              </a:ext>
            </a:extLst>
          </p:cNvPr>
          <p:cNvSpPr txBox="1"/>
          <p:nvPr/>
        </p:nvSpPr>
        <p:spPr>
          <a:xfrm>
            <a:off x="5076536" y="3343923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Submit assignment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78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6CF00B41-DD3B-47AB-9CD2-CED47A673279}"/>
              </a:ext>
            </a:extLst>
          </p:cNvPr>
          <p:cNvSpPr/>
          <p:nvPr/>
        </p:nvSpPr>
        <p:spPr>
          <a:xfrm>
            <a:off x="2918773" y="0"/>
            <a:ext cx="9204096" cy="28751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25C15E-63B8-4CD3-8250-B58922197F64}"/>
              </a:ext>
            </a:extLst>
          </p:cNvPr>
          <p:cNvSpPr/>
          <p:nvPr/>
        </p:nvSpPr>
        <p:spPr>
          <a:xfrm>
            <a:off x="5051194" y="9984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 Server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17C194-F0B3-486A-9A5F-03313FF642A4}"/>
              </a:ext>
            </a:extLst>
          </p:cNvPr>
          <p:cNvSpPr/>
          <p:nvPr/>
        </p:nvSpPr>
        <p:spPr>
          <a:xfrm>
            <a:off x="2918773" y="9984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System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7E6919-0696-4B11-8F0D-C14288B0CD4D}"/>
              </a:ext>
            </a:extLst>
          </p:cNvPr>
          <p:cNvSpPr/>
          <p:nvPr/>
        </p:nvSpPr>
        <p:spPr>
          <a:xfrm>
            <a:off x="7063032" y="99847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Operation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C0553EF-9BA8-4176-8FF4-6EEBCBD8E47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728720" y="1413250"/>
            <a:ext cx="3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95D390-4A22-4E29-8C34-5014FFA7DC7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861141" y="1413250"/>
            <a:ext cx="201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CA1F77-2F41-4FB8-9A4D-EF4E417E5869}"/>
              </a:ext>
            </a:extLst>
          </p:cNvPr>
          <p:cNvSpPr/>
          <p:nvPr/>
        </p:nvSpPr>
        <p:spPr>
          <a:xfrm>
            <a:off x="9646761" y="99846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2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70B5024-C229-489A-AF38-1AE9AE8EC623}"/>
              </a:ext>
            </a:extLst>
          </p:cNvPr>
          <p:cNvSpPr/>
          <p:nvPr/>
        </p:nvSpPr>
        <p:spPr>
          <a:xfrm>
            <a:off x="9646761" y="179110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1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A00CF1C-078A-466D-805D-BB0B3A15A1A3}"/>
              </a:ext>
            </a:extLst>
          </p:cNvPr>
          <p:cNvSpPr/>
          <p:nvPr/>
        </p:nvSpPr>
        <p:spPr>
          <a:xfrm>
            <a:off x="9646761" y="1828028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 n</a:t>
            </a:r>
            <a:endParaRPr lang="zh-CN" altLang="en-US" dirty="0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5F5328A7-6895-48AB-8830-E8A3400E0BE0}"/>
              </a:ext>
            </a:extLst>
          </p:cNvPr>
          <p:cNvSpPr/>
          <p:nvPr/>
        </p:nvSpPr>
        <p:spPr>
          <a:xfrm>
            <a:off x="8872979" y="659896"/>
            <a:ext cx="773782" cy="1506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C07E487-F4DD-462E-8BB6-65362B4D4FF9}"/>
              </a:ext>
            </a:extLst>
          </p:cNvPr>
          <p:cNvSpPr/>
          <p:nvPr/>
        </p:nvSpPr>
        <p:spPr>
          <a:xfrm>
            <a:off x="-18266" y="2657588"/>
            <a:ext cx="7324039" cy="40637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695B35D-C620-4EC9-9DD4-3FFF24D3FDA8}"/>
              </a:ext>
            </a:extLst>
          </p:cNvPr>
          <p:cNvSpPr/>
          <p:nvPr/>
        </p:nvSpPr>
        <p:spPr>
          <a:xfrm>
            <a:off x="7322071" y="5077901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Course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6EC79C7-0186-4F6A-8A3F-C9C7A40327C2}"/>
              </a:ext>
            </a:extLst>
          </p:cNvPr>
          <p:cNvSpPr/>
          <p:nvPr/>
        </p:nvSpPr>
        <p:spPr>
          <a:xfrm>
            <a:off x="3569616" y="3081023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Manager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B702F14-1B2E-4C3E-B702-14344600CEB6}"/>
              </a:ext>
            </a:extLst>
          </p:cNvPr>
          <p:cNvSpPr/>
          <p:nvPr/>
        </p:nvSpPr>
        <p:spPr>
          <a:xfrm>
            <a:off x="3569616" y="4013351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Manager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67979E-85BD-4008-B5B0-E958AF3061FA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5379563" y="3495803"/>
            <a:ext cx="1942508" cy="199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1909820-7C1D-4CC0-B34C-75C195F8D11C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5379563" y="4428131"/>
            <a:ext cx="1942508" cy="106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7B9F0C2-1D40-4129-AB9E-3296D6A4E811}"/>
              </a:ext>
            </a:extLst>
          </p:cNvPr>
          <p:cNvSpPr txBox="1"/>
          <p:nvPr/>
        </p:nvSpPr>
        <p:spPr>
          <a:xfrm>
            <a:off x="5342252" y="3190488"/>
            <a:ext cx="890041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Create</a:t>
            </a:r>
            <a:endParaRPr lang="zh-CN" altLang="en-US" b="1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CE87D77-D3FC-41F1-A370-0B614EDA40BB}"/>
              </a:ext>
            </a:extLst>
          </p:cNvPr>
          <p:cNvSpPr/>
          <p:nvPr/>
        </p:nvSpPr>
        <p:spPr>
          <a:xfrm>
            <a:off x="3555283" y="4943518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Teacher</a:t>
            </a:r>
            <a:endParaRPr lang="zh-CN" altLang="en-US" dirty="0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9AF7C25-EB33-4098-913E-0518FD1BA0C5}"/>
              </a:ext>
            </a:extLst>
          </p:cNvPr>
          <p:cNvSpPr/>
          <p:nvPr/>
        </p:nvSpPr>
        <p:spPr>
          <a:xfrm>
            <a:off x="3569616" y="592908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543C90-D475-4509-B12F-E6FC3030140E}"/>
              </a:ext>
            </a:extLst>
          </p:cNvPr>
          <p:cNvSpPr txBox="1"/>
          <p:nvPr/>
        </p:nvSpPr>
        <p:spPr>
          <a:xfrm>
            <a:off x="5285891" y="4103393"/>
            <a:ext cx="89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credit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90FE21E-0000-484C-8338-FD3513F7E7A7}"/>
              </a:ext>
            </a:extLst>
          </p:cNvPr>
          <p:cNvSpPr txBox="1"/>
          <p:nvPr/>
        </p:nvSpPr>
        <p:spPr>
          <a:xfrm>
            <a:off x="2418177" y="3924117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Create Scholarship</a:t>
            </a:r>
            <a:endParaRPr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574674-7AE4-48D1-9897-26D6DFECD7B9}"/>
              </a:ext>
            </a:extLst>
          </p:cNvPr>
          <p:cNvSpPr txBox="1"/>
          <p:nvPr/>
        </p:nvSpPr>
        <p:spPr>
          <a:xfrm>
            <a:off x="5315147" y="6024189"/>
            <a:ext cx="89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Sign up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84A300A-96BE-41AB-9304-55E1ECAE1989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5365230" y="5358298"/>
            <a:ext cx="1956841" cy="13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4407EC-2264-454E-8D73-F1F9FDD0B506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 flipV="1">
            <a:off x="5379563" y="5492681"/>
            <a:ext cx="1942508" cy="8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53D78A6-632A-4AAC-92F1-0199D9B1EBF9}"/>
              </a:ext>
            </a:extLst>
          </p:cNvPr>
          <p:cNvSpPr/>
          <p:nvPr/>
        </p:nvSpPr>
        <p:spPr>
          <a:xfrm>
            <a:off x="256881" y="3853219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Scholarship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D19B088-4C74-4099-ABA2-D8D013888FE7}"/>
              </a:ext>
            </a:extLst>
          </p:cNvPr>
          <p:cNvCxnSpPr>
            <a:stCxn id="27" idx="1"/>
            <a:endCxn id="39" idx="3"/>
          </p:cNvCxnSpPr>
          <p:nvPr/>
        </p:nvCxnSpPr>
        <p:spPr>
          <a:xfrm flipH="1" flipV="1">
            <a:off x="2066828" y="4267999"/>
            <a:ext cx="1502788" cy="16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1D0F526-A5C8-4D0C-B3B4-5D802726C538}"/>
              </a:ext>
            </a:extLst>
          </p:cNvPr>
          <p:cNvCxnSpPr>
            <a:stCxn id="32" idx="1"/>
            <a:endCxn id="39" idx="3"/>
          </p:cNvCxnSpPr>
          <p:nvPr/>
        </p:nvCxnSpPr>
        <p:spPr>
          <a:xfrm flipH="1" flipV="1">
            <a:off x="2066828" y="4267999"/>
            <a:ext cx="1502788" cy="207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17F24-51ED-4F00-A544-688A93401234}"/>
              </a:ext>
            </a:extLst>
          </p:cNvPr>
          <p:cNvSpPr txBox="1"/>
          <p:nvPr/>
        </p:nvSpPr>
        <p:spPr>
          <a:xfrm>
            <a:off x="5315147" y="4989494"/>
            <a:ext cx="150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assignments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761399-0902-43FD-9392-1E199039D792}"/>
              </a:ext>
            </a:extLst>
          </p:cNvPr>
          <p:cNvSpPr txBox="1"/>
          <p:nvPr/>
        </p:nvSpPr>
        <p:spPr>
          <a:xfrm>
            <a:off x="2401871" y="4377393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Attribute to student</a:t>
            </a:r>
            <a:endParaRPr lang="zh-CN" altLang="en-US" sz="1600" b="1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387E59-4D08-45A1-8B16-2710ACB9FEE4}"/>
              </a:ext>
            </a:extLst>
          </p:cNvPr>
          <p:cNvSpPr/>
          <p:nvPr/>
        </p:nvSpPr>
        <p:spPr>
          <a:xfrm>
            <a:off x="238226" y="5212284"/>
            <a:ext cx="1809947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Assignment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B1657A-44B5-4EDE-A54E-B28F29A4E749}"/>
              </a:ext>
            </a:extLst>
          </p:cNvPr>
          <p:cNvCxnSpPr>
            <a:cxnSpLocks/>
            <a:stCxn id="31" idx="1"/>
            <a:endCxn id="44" idx="3"/>
          </p:cNvCxnSpPr>
          <p:nvPr/>
        </p:nvCxnSpPr>
        <p:spPr>
          <a:xfrm flipH="1">
            <a:off x="2048173" y="5358298"/>
            <a:ext cx="1507110" cy="26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FC94AE9-A1FD-4A25-87AB-D8BF3254DD5B}"/>
              </a:ext>
            </a:extLst>
          </p:cNvPr>
          <p:cNvCxnSpPr>
            <a:cxnSpLocks/>
            <a:stCxn id="32" idx="1"/>
            <a:endCxn id="44" idx="3"/>
          </p:cNvCxnSpPr>
          <p:nvPr/>
        </p:nvCxnSpPr>
        <p:spPr>
          <a:xfrm flipH="1" flipV="1">
            <a:off x="2048173" y="5627064"/>
            <a:ext cx="1521443" cy="71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4576F-6B64-4819-BBE0-22F85CDEF364}"/>
              </a:ext>
            </a:extLst>
          </p:cNvPr>
          <p:cNvSpPr txBox="1"/>
          <p:nvPr/>
        </p:nvSpPr>
        <p:spPr>
          <a:xfrm>
            <a:off x="2403249" y="5092156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Grade assignment</a:t>
            </a:r>
            <a:endParaRPr lang="zh-CN" altLang="en-US" sz="16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413B99-5FEE-4F52-8F0F-D995FCC94906}"/>
              </a:ext>
            </a:extLst>
          </p:cNvPr>
          <p:cNvSpPr txBox="1"/>
          <p:nvPr/>
        </p:nvSpPr>
        <p:spPr>
          <a:xfrm>
            <a:off x="2418177" y="6091867"/>
            <a:ext cx="1502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Submit assignment</a:t>
            </a:r>
            <a:endParaRPr lang="zh-CN" altLang="en-US" sz="1600" b="1" dirty="0"/>
          </a:p>
        </p:txBody>
      </p:sp>
      <p:sp>
        <p:nvSpPr>
          <p:cNvPr id="19" name="箭头: 上下 18">
            <a:extLst>
              <a:ext uri="{FF2B5EF4-FFF2-40B4-BE49-F238E27FC236}">
                <a16:creationId xmlns:a16="http://schemas.microsoft.com/office/drawing/2014/main" id="{70A17EA6-D348-437F-885E-266C63153839}"/>
              </a:ext>
            </a:extLst>
          </p:cNvPr>
          <p:cNvSpPr/>
          <p:nvPr/>
        </p:nvSpPr>
        <p:spPr>
          <a:xfrm>
            <a:off x="3169571" y="1695961"/>
            <a:ext cx="306176" cy="12886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7FD24D-3448-488D-87F5-E18EEDD212A3}"/>
              </a:ext>
            </a:extLst>
          </p:cNvPr>
          <p:cNvSpPr txBox="1"/>
          <p:nvPr/>
        </p:nvSpPr>
        <p:spPr>
          <a:xfrm>
            <a:off x="431774" y="2007048"/>
            <a:ext cx="327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Data Exchange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34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155</Words>
  <Application>Microsoft Office PowerPoint</Application>
  <PresentationFormat>宽屏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焓 桂</dc:creator>
  <cp:lastModifiedBy>焓 桂</cp:lastModifiedBy>
  <cp:revision>100</cp:revision>
  <dcterms:created xsi:type="dcterms:W3CDTF">2018-10-31T13:42:06Z</dcterms:created>
  <dcterms:modified xsi:type="dcterms:W3CDTF">2018-11-01T06:16:06Z</dcterms:modified>
</cp:coreProperties>
</file>