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2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0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4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1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2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1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1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 spc="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 spc="1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 spc="1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1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1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1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" descr="浅色渐变">
            <a:extLst>
              <a:ext uri="{FF2B5EF4-FFF2-40B4-BE49-F238E27FC236}">
                <a16:creationId xmlns:a16="http://schemas.microsoft.com/office/drawing/2014/main" id="{5801E0D2-8819-49BB-963B-706373874A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47"/>
          <a:stretch/>
        </p:blipFill>
        <p:spPr>
          <a:xfrm>
            <a:off x="-238538" y="-4"/>
            <a:ext cx="13665780" cy="6856614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39301D1-AD81-42C0-A752-B1BB55D32FE4}"/>
              </a:ext>
            </a:extLst>
          </p:cNvPr>
          <p:cNvSpPr/>
          <p:nvPr/>
        </p:nvSpPr>
        <p:spPr>
          <a:xfrm>
            <a:off x="441158" y="934720"/>
            <a:ext cx="178816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of assignment 1</a:t>
            </a:r>
            <a:endParaRPr lang="zh-CN" alt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2F2DC9-740B-4D28-92D0-5D4E58AA1265}"/>
              </a:ext>
            </a:extLst>
          </p:cNvPr>
          <p:cNvSpPr/>
          <p:nvPr/>
        </p:nvSpPr>
        <p:spPr>
          <a:xfrm>
            <a:off x="3296488" y="923945"/>
            <a:ext cx="178816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Updated SE</a:t>
            </a:r>
            <a:endParaRPr lang="zh-CN" alt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9ADE123-6004-4FD6-B366-178BAF32D2B5}"/>
              </a:ext>
            </a:extLst>
          </p:cNvPr>
          <p:cNvSpPr/>
          <p:nvPr/>
        </p:nvSpPr>
        <p:spPr>
          <a:xfrm>
            <a:off x="6555444" y="923865"/>
            <a:ext cx="178816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Updated SE </a:t>
            </a:r>
            <a:endParaRPr lang="zh-CN" alt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53D1795-6893-4E63-B3A5-F4A836AC1ED6}"/>
              </a:ext>
            </a:extLst>
          </p:cNvPr>
          <p:cNvSpPr/>
          <p:nvPr/>
        </p:nvSpPr>
        <p:spPr>
          <a:xfrm>
            <a:off x="3192290" y="2208164"/>
            <a:ext cx="178816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 one </a:t>
            </a:r>
            <a:endParaRPr lang="zh-CN" alt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A1B8AF9-E078-4C80-8DB1-85F0538C9907}"/>
              </a:ext>
            </a:extLst>
          </p:cNvPr>
          <p:cNvSpPr/>
          <p:nvPr/>
        </p:nvSpPr>
        <p:spPr>
          <a:xfrm>
            <a:off x="3192290" y="5768672"/>
            <a:ext cx="178816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 two </a:t>
            </a:r>
            <a:endParaRPr lang="zh-CN" alt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2BE2B02-C717-48D5-9CDE-72C857F182DE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2229318" y="1416705"/>
            <a:ext cx="1067170" cy="10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821B692-46CB-448F-9DCE-A777CB26F6D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084648" y="1416625"/>
            <a:ext cx="1470796" cy="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606631-A8D5-4C92-BD2E-5EC7BB84A436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8355228" y="765251"/>
            <a:ext cx="1769165" cy="605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92694C-3C7E-487A-8E68-1B9C8A7D29DE}"/>
              </a:ext>
            </a:extLst>
          </p:cNvPr>
          <p:cNvCxnSpPr>
            <a:cxnSpLocks/>
            <a:stCxn id="19" idx="3"/>
            <a:endCxn id="93" idx="1"/>
          </p:cNvCxnSpPr>
          <p:nvPr/>
        </p:nvCxnSpPr>
        <p:spPr>
          <a:xfrm>
            <a:off x="8343604" y="1416625"/>
            <a:ext cx="1780789" cy="765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6B1E0D2-FFE2-48BD-9A19-89699D2A8999}"/>
              </a:ext>
            </a:extLst>
          </p:cNvPr>
          <p:cNvSpPr txBox="1"/>
          <p:nvPr/>
        </p:nvSpPr>
        <p:spPr>
          <a:xfrm>
            <a:off x="2350937" y="965815"/>
            <a:ext cx="106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Simplify </a:t>
            </a:r>
          </a:p>
          <a:p>
            <a:r>
              <a:rPr lang="en-US" altLang="zh-CN" b="1" dirty="0"/>
              <a:t>&amp;</a:t>
            </a:r>
          </a:p>
          <a:p>
            <a:r>
              <a:rPr lang="en-US" altLang="zh-CN" b="1" dirty="0"/>
              <a:t>modify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A6199B-7ABF-4172-8F44-4A0EEA37DDCE}"/>
              </a:ext>
            </a:extLst>
          </p:cNvPr>
          <p:cNvSpPr txBox="1"/>
          <p:nvPr/>
        </p:nvSpPr>
        <p:spPr>
          <a:xfrm>
            <a:off x="5084648" y="100186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encapsulate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AB6716D-19F0-40FB-942C-CA8C72DE0B76}"/>
              </a:ext>
            </a:extLst>
          </p:cNvPr>
          <p:cNvSpPr txBox="1"/>
          <p:nvPr/>
        </p:nvSpPr>
        <p:spPr>
          <a:xfrm>
            <a:off x="8306659" y="596483"/>
            <a:ext cx="14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Parameter 1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0C339E-6503-48FB-AFF0-F98EABD1BA90}"/>
              </a:ext>
            </a:extLst>
          </p:cNvPr>
          <p:cNvSpPr txBox="1"/>
          <p:nvPr/>
        </p:nvSpPr>
        <p:spPr>
          <a:xfrm>
            <a:off x="8340616" y="1950081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Parameter 2</a:t>
            </a:r>
            <a:endParaRPr lang="zh-CN" altLang="en-US" b="1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ADB59A0-DA05-4B6E-A575-B6CC254B97CB}"/>
              </a:ext>
            </a:extLst>
          </p:cNvPr>
          <p:cNvSpPr/>
          <p:nvPr/>
        </p:nvSpPr>
        <p:spPr>
          <a:xfrm>
            <a:off x="78841" y="4094662"/>
            <a:ext cx="178816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test collection</a:t>
            </a:r>
            <a:endParaRPr lang="zh-CN" alt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D6F8FCF-3CDC-4D67-A5E7-4A874153F902}"/>
              </a:ext>
            </a:extLst>
          </p:cNvPr>
          <p:cNvSpPr/>
          <p:nvPr/>
        </p:nvSpPr>
        <p:spPr>
          <a:xfrm>
            <a:off x="6881012" y="3836208"/>
            <a:ext cx="178816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Pool searched results</a:t>
            </a:r>
            <a:endParaRPr lang="zh-CN" alt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EE307E2-5A94-4E95-B185-80135B1617F4}"/>
              </a:ext>
            </a:extLst>
          </p:cNvPr>
          <p:cNvSpPr/>
          <p:nvPr/>
        </p:nvSpPr>
        <p:spPr>
          <a:xfrm>
            <a:off x="9379566" y="3844041"/>
            <a:ext cx="178816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 relevance</a:t>
            </a:r>
            <a:endParaRPr lang="zh-CN" alt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E09F11F-B882-4422-B13E-B99787726642}"/>
              </a:ext>
            </a:extLst>
          </p:cNvPr>
          <p:cNvSpPr/>
          <p:nvPr/>
        </p:nvSpPr>
        <p:spPr>
          <a:xfrm>
            <a:off x="11472539" y="3844041"/>
            <a:ext cx="178816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</a:t>
            </a:r>
            <a:endParaRPr lang="zh-CN" alt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683DC3-6044-452B-881C-968B30E0587F}"/>
              </a:ext>
            </a:extLst>
          </p:cNvPr>
          <p:cNvCxnSpPr>
            <a:stCxn id="40" idx="3"/>
            <a:endCxn id="20" idx="1"/>
          </p:cNvCxnSpPr>
          <p:nvPr/>
        </p:nvCxnSpPr>
        <p:spPr>
          <a:xfrm flipV="1">
            <a:off x="1867001" y="2700924"/>
            <a:ext cx="1325289" cy="1886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BC7C299-8A74-407F-8521-06F1127C4E01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67001" y="4587422"/>
            <a:ext cx="1325289" cy="1674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B728C742-0CF8-412F-A402-817B17D08EEF}"/>
              </a:ext>
            </a:extLst>
          </p:cNvPr>
          <p:cNvSpPr txBox="1"/>
          <p:nvPr/>
        </p:nvSpPr>
        <p:spPr>
          <a:xfrm>
            <a:off x="1918354" y="4139175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Feed </a:t>
            </a:r>
          </a:p>
          <a:p>
            <a:r>
              <a:rPr lang="en-US" altLang="zh-CN" b="1" dirty="0"/>
              <a:t>queries</a:t>
            </a:r>
            <a:endParaRPr lang="zh-CN" altLang="en-US" b="1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FFDBFC7-4C07-4A15-AF20-E60151BAF7CE}"/>
              </a:ext>
            </a:extLst>
          </p:cNvPr>
          <p:cNvCxnSpPr>
            <a:cxnSpLocks/>
            <a:stCxn id="20" idx="3"/>
            <a:endCxn id="49" idx="1"/>
          </p:cNvCxnSpPr>
          <p:nvPr/>
        </p:nvCxnSpPr>
        <p:spPr>
          <a:xfrm>
            <a:off x="4980450" y="2700924"/>
            <a:ext cx="1900562" cy="1628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CFB6C04-D694-477F-B2DF-96A509EE2365}"/>
              </a:ext>
            </a:extLst>
          </p:cNvPr>
          <p:cNvCxnSpPr>
            <a:cxnSpLocks/>
            <a:stCxn id="21" idx="3"/>
            <a:endCxn id="49" idx="1"/>
          </p:cNvCxnSpPr>
          <p:nvPr/>
        </p:nvCxnSpPr>
        <p:spPr>
          <a:xfrm flipV="1">
            <a:off x="4980450" y="4328968"/>
            <a:ext cx="1900562" cy="1932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FB4B0C3-81FB-4967-A14B-0BC7A3AA71FE}"/>
              </a:ext>
            </a:extLst>
          </p:cNvPr>
          <p:cNvSpPr txBox="1"/>
          <p:nvPr/>
        </p:nvSpPr>
        <p:spPr>
          <a:xfrm>
            <a:off x="5752283" y="3929017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Retrieved</a:t>
            </a:r>
          </a:p>
          <a:p>
            <a:r>
              <a:rPr lang="en-US" altLang="zh-CN" b="1" dirty="0"/>
              <a:t>results</a:t>
            </a:r>
            <a:endParaRPr lang="zh-CN" altLang="en-US" b="1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0746355-07FF-4B90-AA88-DFD8F3FD7454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8669172" y="4328968"/>
            <a:ext cx="710394" cy="7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0A64AC7-6CA3-4AB7-A9A1-56C9B141101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11167726" y="4336801"/>
            <a:ext cx="3048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9C79015-BB14-484B-B02E-F02A0B9301D9}"/>
              </a:ext>
            </a:extLst>
          </p:cNvPr>
          <p:cNvSpPr/>
          <p:nvPr/>
        </p:nvSpPr>
        <p:spPr>
          <a:xfrm>
            <a:off x="3192290" y="3988418"/>
            <a:ext cx="178816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data</a:t>
            </a:r>
            <a:endParaRPr lang="zh-CN" alt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3C771BD-5645-4E5F-A810-AFACAC8EFE3B}"/>
              </a:ext>
            </a:extLst>
          </p:cNvPr>
          <p:cNvCxnSpPr>
            <a:cxnSpLocks/>
            <a:stCxn id="74" idx="0"/>
            <a:endCxn id="20" idx="2"/>
          </p:cNvCxnSpPr>
          <p:nvPr/>
        </p:nvCxnSpPr>
        <p:spPr>
          <a:xfrm flipV="1">
            <a:off x="4086370" y="3193684"/>
            <a:ext cx="0" cy="794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3EF023D-D82C-460E-A306-1A6010A0122C}"/>
              </a:ext>
            </a:extLst>
          </p:cNvPr>
          <p:cNvCxnSpPr>
            <a:cxnSpLocks/>
            <a:stCxn id="74" idx="2"/>
            <a:endCxn id="21" idx="0"/>
          </p:cNvCxnSpPr>
          <p:nvPr/>
        </p:nvCxnSpPr>
        <p:spPr>
          <a:xfrm>
            <a:off x="4086370" y="4973938"/>
            <a:ext cx="0" cy="794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B6FE258-B4E2-4CE3-9C64-437549E8160D}"/>
              </a:ext>
            </a:extLst>
          </p:cNvPr>
          <p:cNvSpPr txBox="1"/>
          <p:nvPr/>
        </p:nvSpPr>
        <p:spPr>
          <a:xfrm>
            <a:off x="4112279" y="3321007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Upload</a:t>
            </a:r>
          </a:p>
          <a:p>
            <a:r>
              <a:rPr lang="en-US" altLang="zh-CN" b="1" dirty="0"/>
              <a:t>data</a:t>
            </a:r>
            <a:endParaRPr lang="zh-CN" altLang="en-US" b="1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C8297D1E-8E96-48D3-96B6-1F20D2765429}"/>
              </a:ext>
            </a:extLst>
          </p:cNvPr>
          <p:cNvSpPr/>
          <p:nvPr/>
        </p:nvSpPr>
        <p:spPr>
          <a:xfrm>
            <a:off x="10124393" y="272491"/>
            <a:ext cx="178816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 one </a:t>
            </a:r>
            <a:endParaRPr lang="zh-CN" alt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1A20834F-1A3F-43A5-8FB2-F8EDA4236503}"/>
              </a:ext>
            </a:extLst>
          </p:cNvPr>
          <p:cNvSpPr/>
          <p:nvPr/>
        </p:nvSpPr>
        <p:spPr>
          <a:xfrm>
            <a:off x="10124393" y="1689589"/>
            <a:ext cx="178816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 two </a:t>
            </a:r>
            <a:endParaRPr lang="zh-CN" alt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1DDBD57-1699-406A-B552-34B8CA943B56}"/>
              </a:ext>
            </a:extLst>
          </p:cNvPr>
          <p:cNvSpPr txBox="1"/>
          <p:nvPr/>
        </p:nvSpPr>
        <p:spPr>
          <a:xfrm>
            <a:off x="4144967" y="5052329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Upload</a:t>
            </a:r>
          </a:p>
          <a:p>
            <a:r>
              <a:rPr lang="en-US" altLang="zh-CN" b="1" dirty="0"/>
              <a:t>data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75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8E4E2"/>
      </a:lt2>
      <a:accent1>
        <a:srgbClr val="4BADD2"/>
      </a:accent1>
      <a:accent2>
        <a:srgbClr val="6186D8"/>
      </a:accent2>
      <a:accent3>
        <a:srgbClr val="887EDF"/>
      </a:accent3>
      <a:accent4>
        <a:srgbClr val="9F61D8"/>
      </a:accent4>
      <a:accent5>
        <a:srgbClr val="D97EDF"/>
      </a:accent5>
      <a:accent6>
        <a:srgbClr val="D861AD"/>
      </a:accent6>
      <a:hlink>
        <a:srgbClr val="AA7561"/>
      </a:hlink>
      <a:folHlink>
        <a:srgbClr val="7F7F7F"/>
      </a:folHlink>
    </a:clrScheme>
    <a:fontScheme name="Custom 67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AvenirNext LT Pro Medium</vt:lpstr>
      <vt:lpstr>Microsoft YaHei Light</vt:lpstr>
      <vt:lpstr>Microsoft YaHei</vt:lpstr>
      <vt:lpstr>Arial</vt:lpstr>
      <vt:lpstr>DappledVTI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GUI, Han</dc:creator>
  <cp:lastModifiedBy>GUI, Han</cp:lastModifiedBy>
  <cp:revision>3</cp:revision>
  <dcterms:created xsi:type="dcterms:W3CDTF">2021-04-07T04:34:28Z</dcterms:created>
  <dcterms:modified xsi:type="dcterms:W3CDTF">2021-04-07T04:56:48Z</dcterms:modified>
</cp:coreProperties>
</file>