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1657" r:id="rId4"/>
    <p:sldId id="1658" r:id="rId5"/>
    <p:sldId id="1659" r:id="rId6"/>
    <p:sldId id="1660" r:id="rId7"/>
    <p:sldId id="1661" r:id="rId8"/>
    <p:sldId id="1662" r:id="rId9"/>
    <p:sldId id="1663" r:id="rId10"/>
    <p:sldId id="1664" r:id="rId11"/>
    <p:sldId id="1665" r:id="rId12"/>
    <p:sldId id="1666" r:id="rId13"/>
    <p:sldId id="1667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F6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F9F2-761A-0141-B39F-5F2CB6D735AE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E8E02-B926-954D-BE97-5CB9027B2B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51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3:11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3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0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3:25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8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2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3:27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2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9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7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17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3:21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20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B0AAC7-B98D-0946-8F98-D24E0EF9D09D}" type="datetime8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2/20/21 3:31 PM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3018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76D8D5-0ECD-3A4D-8E63-E16D685F069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Arial Unicode MS" pitchFamily="-65" charset="0"/>
                <a:cs typeface="Arial Unicode MS" pitchFamily="-65" charset="0"/>
              </a:rPr>
              <a:pPr marL="0" marR="0" lvl="0" indent="0" algn="r" defTabSz="7301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Arial Unicode MS" pitchFamily="-65" charset="0"/>
              <a:cs typeface="Arial Unicode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7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3158-5936-E544-B563-D2014AA77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E387-74A0-C949-A3A6-88C22EA4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B095D-15D9-3942-A583-8D2D7AF49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9A9F-E36E-0E45-A8BB-AF26664D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8133-0AC7-7F4D-992E-5052949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03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30CE-09B5-764E-8BB3-214AC7F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9BD17-EF4E-2449-9898-37767A1C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B4BA-A896-0643-BA87-417DB4F9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166A0-430B-5F4C-B295-3B1D8014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13B61-E8E7-C64A-A5AF-FC3A4F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4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5F31A-0A48-B64A-97BF-CA6C306BA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FB643-988A-8D44-BEEC-C80A60876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0E7A-C3D8-BC4C-B40C-3A8F256D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B411A-402D-6048-8DEB-79B2A78A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940A8-3AE1-074F-9A00-1013660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42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420977"/>
            <a:ext cx="10981268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2367252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BAFD3-00E6-9A49-8924-2B37C51C4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0" y="3477282"/>
            <a:ext cx="6911504" cy="5340708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766661" y="5970262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470555"/>
            <a:r>
              <a:rPr lang="en-US" sz="1029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303084691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" y="11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58" tIns="23529" rIns="47058" bIns="2352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70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47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2361503"/>
            <a:ext cx="10981268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3602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4307778"/>
            <a:ext cx="857610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0" y="-1932888"/>
            <a:ext cx="6911504" cy="534070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05371" y="5970262"/>
            <a:ext cx="4853049" cy="257257"/>
          </a:xfrm>
          <a:prstGeom prst="rect">
            <a:avLst/>
          </a:prstGeom>
        </p:spPr>
        <p:txBody>
          <a:bodyPr lIns="0"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algn="l" defTabSz="470555"/>
            <a:r>
              <a:rPr lang="en-US" sz="1029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993919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" y="5490821"/>
            <a:ext cx="12192000" cy="136718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58" tIns="23529" rIns="47058" bIns="2352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70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47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703046"/>
            <a:ext cx="10981268" cy="161544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None/>
              <a:defRPr kumimoji="0" lang="en-US" sz="3602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2649320"/>
            <a:ext cx="8576108" cy="76233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5342A-0128-AC46-8956-147B37201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20" y="3477282"/>
            <a:ext cx="6911504" cy="5340708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DFEABD6-2F2C-3E43-9F10-331B47E1ED4B}"/>
              </a:ext>
            </a:extLst>
          </p:cNvPr>
          <p:cNvSpPr txBox="1">
            <a:spLocks/>
          </p:cNvSpPr>
          <p:nvPr userDrawn="1"/>
        </p:nvSpPr>
        <p:spPr>
          <a:xfrm>
            <a:off x="6766661" y="5970262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470555"/>
            <a:r>
              <a:rPr lang="en-US" sz="1029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233890085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7060B3-9157-E444-A216-2DB0E4FCD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69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, sub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7" y="3927111"/>
            <a:ext cx="7614240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rgbClr val="595959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3F81CA-5823-4343-8C71-4E94A0988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01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6500117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3927111"/>
            <a:ext cx="1098126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60444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1716027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1C10-04DC-AC4A-919C-790FA73E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D363-7583-7647-A7DF-ABFAB059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DA58D-1AEF-4F4E-A0BC-3F70F037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C8E6-96CB-D345-B920-5897EF72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2AEA-6813-A84A-9E29-AAC08FBB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6132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3927111"/>
            <a:ext cx="1098126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87884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8932941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, sub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3927111"/>
            <a:ext cx="10981268" cy="148113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2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5369" y="1532975"/>
            <a:ext cx="10981268" cy="206331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395265" rtl="0" eaLnBrk="1" fontAlgn="auto" latinLnBrk="0" hangingPunct="1">
              <a:lnSpc>
                <a:spcPts val="41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2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Arial" pitchFamily="-65" charset="0"/>
              </a:defRPr>
            </a:lvl1pPr>
          </a:lstStyle>
          <a:p>
            <a:pPr marL="0" marR="0" lvl="0" indent="0" algn="l" defTabSz="3952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68345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title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713179"/>
            <a:ext cx="10981268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330054" indent="-146237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0AED-AFC0-E74A-AF9C-2800C57FF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57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05369" y="1713179"/>
            <a:ext cx="10981268" cy="4169410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330054" indent="-146237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14C8AC-799B-E64C-8007-4BC75EB48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469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header,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9" y="1713183"/>
            <a:ext cx="10981268" cy="28132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1802" b="1" dirty="0" smtClean="0">
                <a:solidFill>
                  <a:srgbClr val="000000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235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5369" y="2427290"/>
            <a:ext cx="10981268" cy="3455298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330054" indent="-146237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</a:t>
            </a:r>
            <a:r>
              <a:rPr lang="en-US" sz="617">
                <a:solidFill>
                  <a:srgbClr val="595959"/>
                </a:solidFill>
              </a:rPr>
              <a:t>add footnote</a:t>
            </a:r>
            <a:endParaRPr lang="en-US" sz="617" dirty="0">
              <a:solidFill>
                <a:srgbClr val="595959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113F07A-041D-9349-A5A4-409A0CA1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496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hart inf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69" y="1713184"/>
            <a:ext cx="10981268" cy="190063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  <a:defRPr lang="en-US" sz="1235" dirty="0" smtClean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235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 smtClean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0" fontAlgn="base" hangingPunct="0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defRPr lang="en-US" sz="1112" dirty="0">
                <a:solidFill>
                  <a:schemeClr val="tx1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</a:t>
            </a:r>
            <a:r>
              <a:rPr lang="en-US" sz="617">
                <a:solidFill>
                  <a:srgbClr val="595959"/>
                </a:solidFill>
              </a:rPr>
              <a:t>add footnote</a:t>
            </a:r>
            <a:endParaRPr lang="en-US" sz="617" dirty="0">
              <a:solidFill>
                <a:srgbClr val="595959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3D795F-8078-214A-A950-E8C76AD9D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19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LEFT HALF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5369" y="1712921"/>
            <a:ext cx="5401733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330054" indent="-146237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185649" y="1712919"/>
            <a:ext cx="5401733" cy="4169675"/>
          </a:xfrm>
        </p:spPr>
        <p:txBody>
          <a:bodyPr/>
          <a:lstStyle>
            <a:lvl1pPr marL="0" indent="0">
              <a:buNone/>
              <a:defRPr sz="1235"/>
            </a:lvl1pPr>
          </a:lstStyle>
          <a:p>
            <a:pPr lvl="0" algn="ctr" defTabSz="564665">
              <a:spcBef>
                <a:spcPct val="0"/>
              </a:spcBef>
            </a:pPr>
            <a:r>
              <a:rPr lang="en-US" sz="1235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 dirty="0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B79595-6611-6A43-802E-FB0E9A826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328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6"/>
          </p:nvPr>
        </p:nvSpPr>
        <p:spPr>
          <a:xfrm>
            <a:off x="4338919" y="1684696"/>
            <a:ext cx="7247715" cy="4197897"/>
          </a:xfrm>
        </p:spPr>
        <p:txBody>
          <a:bodyPr/>
          <a:lstStyle>
            <a:lvl1pPr marL="0" indent="0">
              <a:buNone/>
              <a:defRPr sz="154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/>
          </p:nvPr>
        </p:nvSpPr>
        <p:spPr>
          <a:xfrm>
            <a:off x="602402" y="1712921"/>
            <a:ext cx="3499910" cy="4169673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 marL="330054" indent="-146237">
              <a:tabLst/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AFA8C8-E376-BF42-92F8-5AB5A1042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74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6" y="1712919"/>
            <a:ext cx="3509433" cy="4169675"/>
          </a:xfrm>
          <a:noFill/>
        </p:spPr>
        <p:txBody>
          <a:bodyPr/>
          <a:lstStyle>
            <a:lvl1pPr marL="0" indent="0">
              <a:buNone/>
              <a:defRPr sz="1235"/>
            </a:lvl1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4" y="1712919"/>
            <a:ext cx="3509433" cy="4169675"/>
          </a:xfrm>
          <a:noFill/>
        </p:spPr>
        <p:txBody>
          <a:bodyPr anchor="t"/>
          <a:lstStyle>
            <a:lvl1pPr marL="0" indent="0">
              <a:buNone/>
              <a:defRPr sz="1235"/>
            </a:lvl1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71" y="1712919"/>
            <a:ext cx="3509433" cy="4169675"/>
          </a:xfrm>
          <a:noFill/>
        </p:spPr>
        <p:txBody>
          <a:bodyPr/>
          <a:lstStyle>
            <a:lvl1pPr marL="0" indent="0">
              <a:buNone/>
              <a:defRPr sz="1235"/>
            </a:lvl1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F55216-2470-FF4D-B69A-2D23D4BD4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1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7848-0710-3442-A13C-35E2B341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2FFB-30EA-924A-9EEE-BC965193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FA33-ECC7-1049-A4A5-87E1DD3A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D964-890D-A846-A093-2D34F5F4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D08D-1701-2442-A3AB-61592CC1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3791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lumns 1x3 wht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5"/>
          </p:nvPr>
        </p:nvSpPr>
        <p:spPr>
          <a:xfrm>
            <a:off x="4341286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56369" indent="0">
              <a:buNone/>
              <a:defRPr sz="1029"/>
            </a:lvl1pPr>
            <a:lvl2pPr>
              <a:defRPr sz="1029"/>
            </a:lvl2pPr>
            <a:lvl3pPr>
              <a:defRPr sz="1029"/>
            </a:lvl3pPr>
            <a:lvl4pPr>
              <a:defRPr sz="1029"/>
            </a:lvl4pPr>
            <a:lvl5pPr>
              <a:defRPr sz="1029"/>
            </a:lvl5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6"/>
          </p:nvPr>
        </p:nvSpPr>
        <p:spPr>
          <a:xfrm>
            <a:off x="8077204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 anchor="t"/>
          <a:lstStyle>
            <a:lvl1pPr marL="56369" indent="0">
              <a:buNone/>
              <a:defRPr sz="1029"/>
            </a:lvl1pPr>
            <a:lvl2pPr>
              <a:defRPr sz="1029"/>
            </a:lvl2pPr>
            <a:lvl3pPr>
              <a:defRPr sz="1029"/>
            </a:lvl3pPr>
            <a:lvl4pPr>
              <a:defRPr sz="1029"/>
            </a:lvl4pPr>
            <a:lvl5pPr>
              <a:defRPr sz="1029"/>
            </a:lvl5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7"/>
          </p:nvPr>
        </p:nvSpPr>
        <p:spPr>
          <a:xfrm>
            <a:off x="605371" y="2217541"/>
            <a:ext cx="3509433" cy="3665048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56369" indent="0">
              <a:buNone/>
              <a:defRPr sz="1029"/>
            </a:lvl1pPr>
            <a:lvl2pPr>
              <a:defRPr sz="1029"/>
            </a:lvl2pPr>
            <a:lvl3pPr>
              <a:defRPr sz="1029"/>
            </a:lvl3pPr>
            <a:lvl4pPr>
              <a:defRPr sz="1029"/>
            </a:lvl4pPr>
            <a:lvl5pPr>
              <a:defRPr sz="1029"/>
            </a:lvl5pPr>
          </a:lstStyle>
          <a:p>
            <a:pPr lvl="0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Edit Master text styles</a:t>
            </a:r>
          </a:p>
          <a:p>
            <a:pPr lvl="1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Second level</a:t>
            </a:r>
          </a:p>
          <a:p>
            <a:pPr lvl="2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Third level</a:t>
            </a:r>
          </a:p>
          <a:p>
            <a:pPr lvl="3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Fourth level</a:t>
            </a:r>
          </a:p>
          <a:p>
            <a:pPr lvl="4" algn="ctr" defTabSz="564665">
              <a:spcBef>
                <a:spcPct val="0"/>
              </a:spcBef>
            </a:pPr>
            <a:r>
              <a:rPr lang="en-US" sz="1235">
                <a:solidFill>
                  <a:schemeClr val="tx2">
                    <a:lumMod val="65000"/>
                    <a:lumOff val="35000"/>
                  </a:schemeClr>
                </a:solidFill>
                <a:latin typeface="Arial" pitchFamily="-110" charset="0"/>
                <a:ea typeface="ヒラギノ角ゴ ProN W3" pitchFamily="-110" charset="-128"/>
                <a:sym typeface="Arial" pitchFamily="-110" charset="0"/>
              </a:rPr>
              <a:t>Fifth level</a:t>
            </a:r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601140" y="6087814"/>
            <a:ext cx="10985499" cy="159263"/>
          </a:xfrm>
        </p:spPr>
        <p:txBody>
          <a:bodyPr anchor="ctr"/>
          <a:lstStyle>
            <a:lvl1pPr marL="0" indent="0">
              <a:buNone/>
              <a:defRPr sz="617" baseline="0"/>
            </a:lvl1pPr>
            <a:lvl2pPr marL="134108" indent="0">
              <a:buNone/>
              <a:defRPr sz="617"/>
            </a:lvl2pPr>
            <a:lvl3pPr marL="327505" indent="0">
              <a:buNone/>
              <a:defRPr sz="617"/>
            </a:lvl3pPr>
            <a:lvl4pPr marL="553372" indent="0">
              <a:buNone/>
              <a:defRPr sz="617"/>
            </a:lvl4pPr>
            <a:lvl5pPr marL="800825" indent="0">
              <a:buNone/>
              <a:defRPr sz="617"/>
            </a:lvl5pPr>
          </a:lstStyle>
          <a:p>
            <a:r>
              <a:rPr lang="en-US" sz="617" dirty="0">
                <a:solidFill>
                  <a:srgbClr val="595959"/>
                </a:solidFill>
              </a:rPr>
              <a:t>Click to add footnote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5369" y="378465"/>
            <a:ext cx="10981268" cy="356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369" y="1019043"/>
            <a:ext cx="10981268" cy="237437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1543" dirty="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>
              <a:defRPr sz="1297"/>
            </a:lvl2pPr>
            <a:lvl3pPr>
              <a:defRPr sz="1297"/>
            </a:lvl3pPr>
            <a:lvl4pPr>
              <a:defRPr sz="1297"/>
            </a:lvl4pPr>
            <a:lvl5pPr>
              <a:defRPr sz="1297"/>
            </a:lvl5pPr>
          </a:lstStyle>
          <a:p>
            <a:pPr marL="0" lvl="0" indent="0" algn="l" rtl="0" eaLnBrk="0" fontAlgn="base" hangingPunct="0">
              <a:spcBef>
                <a:spcPts val="1297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4756" y="1680833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56369" indent="0">
              <a:buNone/>
              <a:defRPr sz="1029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344124" y="1680833"/>
            <a:ext cx="3508199" cy="433917"/>
          </a:xfrm>
          <a:solidFill>
            <a:srgbClr val="FFFFFF"/>
          </a:solidFill>
        </p:spPr>
        <p:txBody>
          <a:bodyPr anchor="ctr"/>
          <a:lstStyle>
            <a:lvl1pPr marL="56369" indent="0">
              <a:buNone/>
              <a:defRPr sz="1029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8073409" y="1680833"/>
            <a:ext cx="3517624" cy="433917"/>
          </a:xfrm>
          <a:solidFill>
            <a:srgbClr val="FFFFFF"/>
          </a:solidFill>
        </p:spPr>
        <p:txBody>
          <a:bodyPr anchor="ctr"/>
          <a:lstStyle>
            <a:lvl1pPr marL="56369" indent="0">
              <a:buNone/>
              <a:defRPr sz="102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CD30169-9743-D741-A873-6AB7B658B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07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71" y="5812296"/>
            <a:ext cx="10981265" cy="28053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1235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865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71" y="6144052"/>
            <a:ext cx="10981265" cy="142453"/>
          </a:xfrm>
        </p:spPr>
        <p:txBody>
          <a:bodyPr wrap="square" anchor="b" anchorCtr="0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926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8" y="63329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bg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838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,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Full Bleed Image</a:t>
            </a:r>
          </a:p>
          <a:p>
            <a:endParaRPr lang="en-US"/>
          </a:p>
          <a:p>
            <a:r>
              <a:rPr lang="en-US"/>
              <a:t>No Copy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05369" y="5812296"/>
            <a:ext cx="10981268" cy="280538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89611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 lang="en-US" sz="1235" dirty="0" smtClean="0">
                <a:solidFill>
                  <a:schemeClr val="bg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0" indent="0" algn="r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lang="en-US" sz="865" dirty="0" smtClean="0">
                <a:solidFill>
                  <a:schemeClr val="tx1"/>
                </a:solidFill>
                <a:latin typeface="Arial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5342" y="6144052"/>
            <a:ext cx="10981293" cy="142453"/>
          </a:xfrm>
        </p:spPr>
        <p:txBody>
          <a:bodyPr wrap="square" anchor="b" anchorCtr="0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buNone/>
              <a:defRPr sz="926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8" y="63329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bg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3596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6638" y="63329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46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605369" y="2229236"/>
            <a:ext cx="10981268" cy="1047295"/>
          </a:xfrm>
        </p:spPr>
        <p:txBody>
          <a:bodyPr anchor="ctr"/>
          <a:lstStyle>
            <a:lvl1pPr marL="240180" indent="-240180" algn="l">
              <a:lnSpc>
                <a:spcPts val="4117"/>
              </a:lnSpc>
              <a:tabLst/>
              <a:defRPr sz="360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quote </a:t>
            </a:r>
            <a:br>
              <a:rPr lang="en-US" dirty="0"/>
            </a:br>
            <a:r>
              <a:rPr lang="en-US" dirty="0"/>
              <a:t>or statement.”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9" y="5083558"/>
            <a:ext cx="10981268" cy="1481138"/>
          </a:xfrm>
        </p:spPr>
        <p:txBody>
          <a:bodyPr/>
          <a:lstStyle>
            <a:lvl1pPr marL="0" indent="0" algn="l">
              <a:lnSpc>
                <a:spcPts val="4117"/>
              </a:lnSpc>
              <a:spcBef>
                <a:spcPts val="0"/>
              </a:spcBef>
              <a:buNone/>
              <a:defRPr sz="3602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19090123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statem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605369" y="2229236"/>
            <a:ext cx="10981268" cy="1047295"/>
          </a:xfrm>
        </p:spPr>
        <p:txBody>
          <a:bodyPr anchor="ctr"/>
          <a:lstStyle>
            <a:lvl1pPr marL="240180" indent="-240180" algn="l">
              <a:lnSpc>
                <a:spcPts val="4117"/>
              </a:lnSpc>
              <a:tabLst/>
              <a:defRPr sz="360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quote </a:t>
            </a:r>
            <a:br>
              <a:rPr lang="en-US" dirty="0"/>
            </a:br>
            <a:r>
              <a:rPr lang="en-US" dirty="0"/>
              <a:t>or statement.”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9" y="5083558"/>
            <a:ext cx="10981268" cy="1481138"/>
          </a:xfrm>
        </p:spPr>
        <p:txBody>
          <a:bodyPr/>
          <a:lstStyle>
            <a:lvl1pPr marL="0" indent="0" algn="l">
              <a:lnSpc>
                <a:spcPts val="4117"/>
              </a:lnSpc>
              <a:spcBef>
                <a:spcPts val="0"/>
              </a:spcBef>
              <a:buNone/>
              <a:defRPr sz="3602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41998788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or statement magen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605369" y="2229236"/>
            <a:ext cx="10981268" cy="1047295"/>
          </a:xfrm>
        </p:spPr>
        <p:txBody>
          <a:bodyPr anchor="ctr"/>
          <a:lstStyle>
            <a:lvl1pPr marL="240180" indent="-240180" algn="l">
              <a:lnSpc>
                <a:spcPts val="4117"/>
              </a:lnSpc>
              <a:tabLst/>
              <a:defRPr sz="3602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quote </a:t>
            </a:r>
            <a:br>
              <a:rPr lang="en-US" dirty="0"/>
            </a:br>
            <a:r>
              <a:rPr lang="en-US" dirty="0"/>
              <a:t>or statement.”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9" y="5083558"/>
            <a:ext cx="10981268" cy="1481138"/>
          </a:xfrm>
        </p:spPr>
        <p:txBody>
          <a:bodyPr/>
          <a:lstStyle>
            <a:lvl1pPr marL="0" indent="0" algn="l">
              <a:lnSpc>
                <a:spcPts val="4117"/>
              </a:lnSpc>
              <a:spcBef>
                <a:spcPts val="0"/>
              </a:spcBef>
              <a:buNone/>
              <a:defRPr sz="3602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– Attribution</a:t>
            </a:r>
          </a:p>
        </p:txBody>
      </p:sp>
    </p:spTree>
    <p:extLst>
      <p:ext uri="{BB962C8B-B14F-4D97-AF65-F5344CB8AC3E}">
        <p14:creationId xmlns:p14="http://schemas.microsoft.com/office/powerpoint/2010/main" val="124128666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&amp;J Signa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0035" y="-102949"/>
            <a:ext cx="9274351" cy="71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0700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A407-A6D9-4835-9FEF-94042F4C9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C749E-A1E5-4F74-B5B0-7F86642D9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C4AC-41C5-4EB8-AB52-F8C0EED9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79BB-3D2B-43EF-A8C6-0453144F8C0B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F1D4-51FF-4DA9-9272-6B5069D6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EBB4-32F4-46BD-B144-638F9B43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FBC6-7508-487F-82A9-53942AF2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93E-EFD8-7D4A-80A8-2F73419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0221-EC8B-3F4F-8260-F04269A4F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2D469-8EC1-B642-8450-32E7C73A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C1F5-F25A-A44B-9C08-DB62F1C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FE6F1-6634-9647-A853-FF356250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CA03-6F93-694D-9793-3FE9D227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312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2FC9-6555-174A-BACE-B33826A3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86D7F-1942-0F4C-BE44-A0DA7638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7C85-3CC8-874C-BD70-2874063F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6CD67-1E42-224A-9873-61D8ED12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E038F-2C88-F74F-A01F-BB04548E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03610-B0D2-3848-9E5B-9C6CE9D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3A14-D192-6041-ADBB-13232647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D7EF0-E16E-0A42-BD99-22D2E83E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586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C617-2B48-0346-B23E-E0A750EC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0CF8F-00CA-014E-9149-CC92E67E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EEF38-B4B8-6744-AC56-7FD5695C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1A58-10B6-4141-9C3F-19302592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660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187D8-9C22-0544-8FCF-F09F798D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44DAA-7FCE-394F-9553-3F2762FB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2DCE-DFC6-A14D-A520-F80A6208D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85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7785-0967-3741-874D-F359FCB7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A755-E5BB-1E49-A490-FD63C547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FC15-4D1F-3548-9A37-31557246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FBBF-3AF2-3542-8AD1-980FCE3B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81902-C128-AD4A-BB00-4A9F6672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36CFD-C7A3-F144-89B9-90281348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07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888A-9697-EE41-AB13-2509B62D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6190A-8692-A746-AA4F-5C3B8F92C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A76A-DF5C-8F4E-98B9-BF0E23BA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B9646-BE1B-5C4E-B351-D4396E11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DCF5D-471A-604E-B18B-6D253BEC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0E88F-F1EF-E244-AA79-265F6A0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977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B1F6B-7BE2-074E-BCEA-6A8B661C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E8EB-6795-5F4A-BB0C-AF9D1D95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8043-D1D1-5B4B-B6E5-E91231B1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E051D-DFE2-274B-82F9-4C71FC945222}" type="datetimeFigureOut">
              <a:rPr lang="en-CN" smtClean="0"/>
              <a:t>2021/2/20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CBBEA-1133-664E-A0AE-D43EA3A1C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E8996-599A-EE4E-8D1E-749CF33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45D2-00FE-A84E-903C-E5A06BE49D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0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5369" y="1713180"/>
            <a:ext cx="10981268" cy="43796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ym typeface="Arial" pitchFamily="-65" charset="0"/>
              </a:rPr>
              <a:t>Edit Master text styles</a:t>
            </a:r>
          </a:p>
          <a:p>
            <a:pPr lvl="1"/>
            <a:r>
              <a:rPr lang="en-US" dirty="0">
                <a:sym typeface="Arial" pitchFamily="-65" charset="0"/>
              </a:rPr>
              <a:t>Second level</a:t>
            </a:r>
          </a:p>
          <a:p>
            <a:pPr lvl="2"/>
            <a:r>
              <a:rPr lang="en-US" dirty="0">
                <a:sym typeface="Arial" pitchFamily="-65" charset="0"/>
              </a:rPr>
              <a:t>Third level</a:t>
            </a:r>
          </a:p>
          <a:p>
            <a:pPr lvl="3"/>
            <a:r>
              <a:rPr lang="en-US" dirty="0">
                <a:sym typeface="Arial" pitchFamily="-65" charset="0"/>
              </a:rPr>
              <a:t>Fourth level</a:t>
            </a:r>
          </a:p>
          <a:p>
            <a:pPr lvl="4"/>
            <a:r>
              <a:rPr lang="en-US" dirty="0">
                <a:sym typeface="Arial" pitchFamily="-65" charset="0"/>
              </a:rPr>
              <a:t>Fifth level</a:t>
            </a:r>
          </a:p>
        </p:txBody>
      </p:sp>
      <p:sp>
        <p:nvSpPr>
          <p:cNvPr id="921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5367" y="378465"/>
            <a:ext cx="10145760" cy="356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>
                <a:sym typeface="Arial" pitchFamily="-65" charset="0"/>
              </a:rPr>
              <a:t>Click to edit Master title style</a:t>
            </a:r>
            <a:endParaRPr lang="en-US" dirty="0">
              <a:sym typeface="Arial" pitchFamily="-65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230" y="6331358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accent1"/>
                </a:solidFill>
              </a:defRPr>
            </a:lvl1pPr>
          </a:lstStyle>
          <a:p>
            <a:fld id="{AD816501-AAE5-214E-B100-00C3DC5F5E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576" y="6092826"/>
            <a:ext cx="891368" cy="8060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E02312-9CA8-894B-B5FD-D8CF165BBDF5}"/>
              </a:ext>
            </a:extLst>
          </p:cNvPr>
          <p:cNvSpPr/>
          <p:nvPr userDrawn="1"/>
        </p:nvSpPr>
        <p:spPr bwMode="auto">
          <a:xfrm>
            <a:off x="501956" y="6289523"/>
            <a:ext cx="810381" cy="5684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7058" tIns="23529" rIns="47058" bIns="2352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705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47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Arial" pitchFamily="-110" charset="0"/>
              <a:ea typeface="ヒラギノ角ゴ ProN W3" pitchFamily="-110" charset="-128"/>
              <a:cs typeface="ヒラギノ角ゴ ProN W3" pitchFamily="-110" charset="-128"/>
              <a:sym typeface="Arial" pitchFamily="-11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B27DDC-9BB2-3F40-AE48-7E1A1E39F4D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75" y="6369584"/>
            <a:ext cx="1116416" cy="20245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555DD69-CAC8-DC41-AE0C-CCF101330315}"/>
              </a:ext>
            </a:extLst>
          </p:cNvPr>
          <p:cNvSpPr txBox="1">
            <a:spLocks/>
          </p:cNvSpPr>
          <p:nvPr userDrawn="1"/>
        </p:nvSpPr>
        <p:spPr>
          <a:xfrm>
            <a:off x="6646991" y="6407476"/>
            <a:ext cx="4853049" cy="25725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lnSpc>
                <a:spcPct val="100000"/>
              </a:lnSpc>
              <a:spcBef>
                <a:spcPts val="216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None/>
              <a:defRPr sz="900" b="1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marL="548640" indent="-288036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24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marL="877824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•"/>
              <a:defRPr sz="21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marL="1316736" indent="-24140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–"/>
              <a:defRPr sz="180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marL="1785557" indent="-22936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3666A"/>
              </a:buClr>
              <a:buSzPct val="100000"/>
              <a:buFont typeface="Arial" pitchFamily="-65" charset="0"/>
              <a:buChar char="»"/>
              <a:defRPr sz="1560">
                <a:solidFill>
                  <a:srgbClr val="595959"/>
                </a:solidFill>
                <a:latin typeface="+mn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2131468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6pPr>
            <a:lvl7pPr marL="2477111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7pPr>
            <a:lvl8pPr marL="2822754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8pPr>
            <a:lvl9pPr marL="3168397" indent="-230429" algn="l" rtl="0" eaLnBrk="1" fontAlgn="base" hangingPunct="1">
              <a:spcBef>
                <a:spcPts val="455"/>
              </a:spcBef>
              <a:spcAft>
                <a:spcPct val="0"/>
              </a:spcAft>
              <a:buSzPct val="100000"/>
              <a:buFont typeface="Arial" pitchFamily="-110" charset="0"/>
              <a:buChar char="»"/>
              <a:defRPr sz="2040"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10" charset="0"/>
              </a:defRPr>
            </a:lvl9pPr>
          </a:lstStyle>
          <a:p>
            <a:pPr defTabSz="470555"/>
            <a:r>
              <a:rPr lang="en-US" sz="463" kern="0"/>
              <a:t>CONSUMER HEALTH</a:t>
            </a:r>
          </a:p>
        </p:txBody>
      </p:sp>
    </p:spTree>
    <p:extLst>
      <p:ext uri="{BB962C8B-B14F-4D97-AF65-F5344CB8AC3E}">
        <p14:creationId xmlns:p14="http://schemas.microsoft.com/office/powerpoint/2010/main" val="144092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316" b="1">
          <a:solidFill>
            <a:schemeClr val="tx1"/>
          </a:solidFill>
          <a:latin typeface="+mj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algn="l" rtl="0" eaLnBrk="1" fontAlgn="base" hangingPunct="1">
        <a:lnSpc>
          <a:spcPts val="2075"/>
        </a:lnSpc>
        <a:spcBef>
          <a:spcPct val="0"/>
        </a:spcBef>
        <a:spcAft>
          <a:spcPct val="0"/>
        </a:spcAft>
        <a:defRPr sz="1976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2pPr>
      <a:lvl3pPr algn="l" rtl="0" eaLnBrk="1" fontAlgn="base" hangingPunct="1">
        <a:lnSpc>
          <a:spcPts val="2075"/>
        </a:lnSpc>
        <a:spcBef>
          <a:spcPct val="0"/>
        </a:spcBef>
        <a:spcAft>
          <a:spcPct val="0"/>
        </a:spcAft>
        <a:defRPr sz="1976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3pPr>
      <a:lvl4pPr algn="l" rtl="0" eaLnBrk="1" fontAlgn="base" hangingPunct="1">
        <a:lnSpc>
          <a:spcPts val="2075"/>
        </a:lnSpc>
        <a:spcBef>
          <a:spcPct val="0"/>
        </a:spcBef>
        <a:spcAft>
          <a:spcPct val="0"/>
        </a:spcAft>
        <a:defRPr sz="1976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4pPr>
      <a:lvl5pPr algn="l" rtl="0" eaLnBrk="1" fontAlgn="base" hangingPunct="1">
        <a:lnSpc>
          <a:spcPts val="2075"/>
        </a:lnSpc>
        <a:spcBef>
          <a:spcPct val="0"/>
        </a:spcBef>
        <a:spcAft>
          <a:spcPct val="0"/>
        </a:spcAft>
        <a:defRPr sz="1976">
          <a:solidFill>
            <a:schemeClr val="tx2"/>
          </a:solidFill>
          <a:latin typeface="Georgia" pitchFamily="-111" charset="0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77870" algn="l" rtl="0" eaLnBrk="1" fontAlgn="base" hangingPunct="1">
        <a:spcBef>
          <a:spcPct val="0"/>
        </a:spcBef>
        <a:spcAft>
          <a:spcPct val="0"/>
        </a:spcAft>
        <a:defRPr sz="1606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6pPr>
      <a:lvl7pPr marL="355739" algn="l" rtl="0" eaLnBrk="1" fontAlgn="base" hangingPunct="1">
        <a:spcBef>
          <a:spcPct val="0"/>
        </a:spcBef>
        <a:spcAft>
          <a:spcPct val="0"/>
        </a:spcAft>
        <a:defRPr sz="1606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7pPr>
      <a:lvl8pPr marL="533609" algn="l" rtl="0" eaLnBrk="1" fontAlgn="base" hangingPunct="1">
        <a:spcBef>
          <a:spcPct val="0"/>
        </a:spcBef>
        <a:spcAft>
          <a:spcPct val="0"/>
        </a:spcAft>
        <a:defRPr sz="1606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8pPr>
      <a:lvl9pPr marL="711478" algn="l" rtl="0" eaLnBrk="1" fontAlgn="base" hangingPunct="1">
        <a:spcBef>
          <a:spcPct val="0"/>
        </a:spcBef>
        <a:spcAft>
          <a:spcPct val="0"/>
        </a:spcAft>
        <a:defRPr sz="1606" b="1">
          <a:solidFill>
            <a:srgbClr val="F30617"/>
          </a:solidFill>
          <a:latin typeface="Arial" pitchFamily="-110" charset="0"/>
          <a:ea typeface="ヒラギノ角ゴ ProN W6" pitchFamily="-110" charset="-128"/>
          <a:cs typeface="ヒラギノ角ゴ ProN W6" pitchFamily="-110" charset="-128"/>
          <a:sym typeface="Arial" pitchFamily="-110" charset="0"/>
        </a:defRPr>
      </a:lvl9pPr>
    </p:titleStyle>
    <p:bodyStyle>
      <a:lvl1pPr marL="153590" indent="-146237" algn="l" rtl="0" eaLnBrk="1" fontAlgn="base" hangingPunct="1">
        <a:lnSpc>
          <a:spcPct val="100000"/>
        </a:lnSpc>
        <a:spcBef>
          <a:spcPts val="1112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tabLst/>
        <a:defRPr sz="1543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1pPr>
      <a:lvl2pPr marL="299827" indent="-146237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tabLst/>
        <a:defRPr sz="1235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2pPr>
      <a:lvl3pPr marL="451732" indent="-124227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•"/>
        <a:defRPr sz="1112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3pPr>
      <a:lvl4pPr marL="677598" indent="-124227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–"/>
        <a:defRPr sz="926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4pPr>
      <a:lvl5pPr marL="918855" indent="-11803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rgbClr val="63666A"/>
        </a:buClr>
        <a:buSzPct val="100000"/>
        <a:buFont typeface="Arial" pitchFamily="-65" charset="0"/>
        <a:buChar char="»"/>
        <a:defRPr sz="802">
          <a:solidFill>
            <a:srgbClr val="595959"/>
          </a:solidFill>
          <a:latin typeface="+mn-lt"/>
          <a:ea typeface="Arial Unicode MS" pitchFamily="-65" charset="0"/>
          <a:cs typeface="Arial Unicode MS" pitchFamily="-65" charset="0"/>
          <a:sym typeface="Arial" pitchFamily="-65" charset="0"/>
        </a:defRPr>
      </a:lvl5pPr>
      <a:lvl6pPr marL="1096862" indent="-118579" algn="l" rtl="0" eaLnBrk="1" fontAlgn="base" hangingPunct="1">
        <a:spcBef>
          <a:spcPts val="234"/>
        </a:spcBef>
        <a:spcAft>
          <a:spcPct val="0"/>
        </a:spcAft>
        <a:buSzPct val="100000"/>
        <a:buFont typeface="Arial" pitchFamily="-110" charset="0"/>
        <a:buChar char="»"/>
        <a:defRPr sz="105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6pPr>
      <a:lvl7pPr marL="1274733" indent="-118579" algn="l" rtl="0" eaLnBrk="1" fontAlgn="base" hangingPunct="1">
        <a:spcBef>
          <a:spcPts val="234"/>
        </a:spcBef>
        <a:spcAft>
          <a:spcPct val="0"/>
        </a:spcAft>
        <a:buSzPct val="100000"/>
        <a:buFont typeface="Arial" pitchFamily="-110" charset="0"/>
        <a:buChar char="»"/>
        <a:defRPr sz="105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7pPr>
      <a:lvl8pPr marL="1452601" indent="-118579" algn="l" rtl="0" eaLnBrk="1" fontAlgn="base" hangingPunct="1">
        <a:spcBef>
          <a:spcPts val="234"/>
        </a:spcBef>
        <a:spcAft>
          <a:spcPct val="0"/>
        </a:spcAft>
        <a:buSzPct val="100000"/>
        <a:buFont typeface="Arial" pitchFamily="-110" charset="0"/>
        <a:buChar char="»"/>
        <a:defRPr sz="105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8pPr>
      <a:lvl9pPr marL="1630470" indent="-118579" algn="l" rtl="0" eaLnBrk="1" fontAlgn="base" hangingPunct="1">
        <a:spcBef>
          <a:spcPts val="234"/>
        </a:spcBef>
        <a:spcAft>
          <a:spcPct val="0"/>
        </a:spcAft>
        <a:buSzPct val="100000"/>
        <a:buFont typeface="Arial" pitchFamily="-110" charset="0"/>
        <a:buChar char="»"/>
        <a:defRPr sz="1050">
          <a:solidFill>
            <a:schemeClr val="tx1"/>
          </a:solidFill>
          <a:latin typeface="+mn-lt"/>
          <a:ea typeface="+mn-ea"/>
          <a:cs typeface="+mn-cs"/>
          <a:sym typeface="Arial" pitchFamily="-110" charset="0"/>
        </a:defRPr>
      </a:lvl9pPr>
    </p:bodyStyle>
    <p:otherStyle>
      <a:defPPr>
        <a:defRPr lang="en-US"/>
      </a:defPPr>
      <a:lvl1pPr marL="0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1pPr>
      <a:lvl2pPr marL="177870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2pPr>
      <a:lvl3pPr marL="355739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3pPr>
      <a:lvl4pPr marL="533609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4pPr>
      <a:lvl5pPr marL="711478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5pPr>
      <a:lvl6pPr marL="889348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6pPr>
      <a:lvl7pPr marL="1067216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7pPr>
      <a:lvl8pPr marL="1245085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8pPr>
      <a:lvl9pPr marL="1422956" algn="l" defTabSz="177870" rtl="0" eaLnBrk="1" latinLnBrk="0" hangingPunct="1">
        <a:defRPr sz="6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41BCEF-C7D2-994B-A958-36FB3676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72284"/>
              </p:ext>
            </p:extLst>
          </p:nvPr>
        </p:nvGraphicFramePr>
        <p:xfrm>
          <a:off x="643467" y="954527"/>
          <a:ext cx="10905067" cy="4948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8133">
                  <a:extLst>
                    <a:ext uri="{9D8B030D-6E8A-4147-A177-3AD203B41FA5}">
                      <a16:colId xmlns:a16="http://schemas.microsoft.com/office/drawing/2014/main" val="2908623403"/>
                    </a:ext>
                  </a:extLst>
                </a:gridCol>
                <a:gridCol w="5337579">
                  <a:extLst>
                    <a:ext uri="{9D8B030D-6E8A-4147-A177-3AD203B41FA5}">
                      <a16:colId xmlns:a16="http://schemas.microsoft.com/office/drawing/2014/main" val="3168909761"/>
                    </a:ext>
                  </a:extLst>
                </a:gridCol>
                <a:gridCol w="4839355">
                  <a:extLst>
                    <a:ext uri="{9D8B030D-6E8A-4147-A177-3AD203B41FA5}">
                      <a16:colId xmlns:a16="http://schemas.microsoft.com/office/drawing/2014/main" val="543702547"/>
                    </a:ext>
                  </a:extLst>
                </a:gridCol>
              </a:tblGrid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Objective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Comments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2132070376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0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引发好奇，促使用户获取知识和尝试新事物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引发好奇心，开始新尝试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311142168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1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自我理解，接纳和认识到现在的自己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初步理解自己的抽烟行为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2950246919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2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增加好奇，学习更多关于尼古丁和大脑的知识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尼古丁依赖相关科普教育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1557157848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3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自我探索，确认自己抽烟的触发点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进一步理解自己的抽烟行为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2060621163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C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树立勇气，愿意去尝试心 东西新变化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尝试自我改变，树立勇气和信心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3632599360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5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矫正认知，更正错误关键，区分吸烟的谬论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矫正错误认知，建立正确观念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1900170068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6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警示自己，意识到吸烟的危险信号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权衡利弊，敲响警钟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964438193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C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提升动机，发现自己戒烟的动机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提升戒烟动机，尝试进一步自我改变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1154740645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effectLst/>
                        </a:rPr>
                        <a:t>8</a:t>
                      </a:r>
                      <a:endParaRPr lang="en-C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理性思考，学习到更多戒烟的方法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进一步矫正错误认知，找到科学戒烟方法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2799508238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C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寻求支持，对外表达你的戒烟想法</a:t>
                      </a:r>
                      <a:endParaRPr lang="zh-CN" alt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寻求外界帮助，进一步强化动机</a:t>
                      </a:r>
                      <a:endParaRPr lang="zh-CN" alt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2925025094"/>
                  </a:ext>
                </a:extLst>
              </a:tr>
              <a:tr h="412413">
                <a:tc>
                  <a:txBody>
                    <a:bodyPr/>
                    <a:lstStyle/>
                    <a:p>
                      <a:pPr algn="ctr" fontAlgn="b"/>
                      <a:r>
                        <a:rPr lang="en-CN" sz="2000" u="none" strike="noStrike" dirty="0">
                          <a:effectLst/>
                        </a:rPr>
                        <a:t>10</a:t>
                      </a: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>
                          <a:effectLst/>
                        </a:rPr>
                        <a:t>展望未来，毅力，掌控自己的将来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展望未来美好愿景，创造奇迹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85" marR="16085" marT="16085" marB="0" anchor="ctr"/>
                </a:tc>
                <a:extLst>
                  <a:ext uri="{0D108BD9-81ED-4DB2-BD59-A6C34878D82A}">
                    <a16:rowId xmlns:a16="http://schemas.microsoft.com/office/drawing/2014/main" val="322535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6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kumimoji="0" lang="en-US" altLang="zh-CN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8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92624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8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理性思考，学习到更多戒烟的方法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进一步矫正错误认知，找到科学戒烟方法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科学的方法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科学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戒烟方法的介绍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尼古丁</a:t>
            </a:r>
            <a:r>
              <a:rPr lang="zh-CN" altLang="en-US" dirty="0">
                <a:highlight>
                  <a:srgbClr val="FFFF00"/>
                </a:highlight>
              </a:rPr>
              <a:t>替代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疗法视频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关于</a:t>
            </a: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科学戒烟方法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测试题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戒烟错误方法的认知纠正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E1EA3-BFBB-3C4D-AAC2-51298225A665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095E0-6436-E342-AB80-0725A97DBA4F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空港绿化环保基地</a:t>
            </a:r>
            <a:endParaRPr lang="en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75B71-FC0A-6E40-810B-FDDE9DC3A458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32FC2-2397-6E4F-9848-FFC6D918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50" y="4564084"/>
            <a:ext cx="1231900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FBE1CB-0EAC-074C-B367-4983D0163382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C298F-CA19-2848-B749-E1D783E39F5A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34081657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lang="en-US" altLang="zh-CN" sz="2667" b="0" i="1" kern="0" dirty="0">
                <a:solidFill>
                  <a:srgbClr val="212121"/>
                </a:solidFill>
                <a:latin typeface="Arial"/>
              </a:rPr>
              <a:t>9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525570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寻求支持，对外表达你的戒烟想法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寻求外界帮助，进一步强化动机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他人的支持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推荐自己最喜欢的一天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戒烟路不孤独的建议</a:t>
            </a:r>
            <a:endParaRPr kumimoji="0" lang="en-CN" sz="1800" b="0" i="0" u="none" strike="noStrike" kern="1200" cap="none" spc="0" normalizeH="0" baseline="0" dirty="0">
              <a:ln>
                <a:noFill/>
              </a:ln>
              <a:solidFill>
                <a:srgbClr val="212121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基于用户选择的动机匹配文案提升共情 (家人</a:t>
            </a:r>
            <a:r>
              <a:rPr lang="en-US" altLang="zh-CN" dirty="0">
                <a:solidFill>
                  <a:srgbClr val="212121"/>
                </a:solidFill>
                <a:highlight>
                  <a:srgbClr val="FFFF00"/>
                </a:highlight>
              </a:rPr>
              <a:t>/</a:t>
            </a:r>
            <a:r>
              <a:rPr lang="zh-CN" altLang="en-US" dirty="0">
                <a:solidFill>
                  <a:srgbClr val="212121"/>
                </a:solidFill>
                <a:highlight>
                  <a:srgbClr val="FFFF00"/>
                </a:highlight>
              </a:rPr>
              <a:t>树立榜样</a:t>
            </a:r>
            <a:r>
              <a:rPr lang="en-US" altLang="zh-CN" dirty="0">
                <a:solidFill>
                  <a:srgbClr val="212121"/>
                </a:solidFill>
                <a:highlight>
                  <a:srgbClr val="FFFF00"/>
                </a:highlight>
              </a:rPr>
              <a:t>/</a:t>
            </a:r>
            <a:r>
              <a:rPr lang="zh-CN" altLang="en-US" dirty="0">
                <a:solidFill>
                  <a:srgbClr val="212121"/>
                </a:solidFill>
                <a:highlight>
                  <a:srgbClr val="FFFF00"/>
                </a:highlight>
              </a:rPr>
              <a:t>健康</a:t>
            </a: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)</a:t>
            </a:r>
            <a:r>
              <a:rPr lang="zh-CN" altLang="en-US" dirty="0">
                <a:solidFill>
                  <a:srgbClr val="212121"/>
                </a:solidFill>
              </a:rPr>
              <a:t>。需要有感情层面的触动。</a:t>
            </a:r>
            <a:endParaRPr lang="en-CN" dirty="0">
              <a:solidFill>
                <a:srgbClr val="21212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latin typeface="Arial"/>
                <a:ea typeface="ヒラギノ角ゴ ProN W3"/>
              </a:rPr>
              <a:t>感谢推荐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火箭发射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86F35-D205-2B4D-BA48-71D25C481319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C4962-731D-1046-90C1-DF43DAE67602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港口发射基地</a:t>
            </a:r>
            <a:endParaRPr lang="en-US" altLang="zh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货运飞船</a:t>
            </a:r>
            <a:r>
              <a:rPr lang="en-CN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5E23D-9BE7-F54A-B3B6-8C2344DF854D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0A45C-5944-2C4A-BF60-887CA2D8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555" y="3996267"/>
            <a:ext cx="787400" cy="22005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D91C55-5247-224A-A637-1E3EDFE86988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6469A8-D601-AD49-B536-CBC89274DFEC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40166694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lang="en-US" altLang="zh-CN" sz="2667" b="0" i="1" kern="0" dirty="0">
                <a:solidFill>
                  <a:srgbClr val="212121"/>
                </a:solidFill>
                <a:latin typeface="Arial"/>
              </a:rPr>
              <a:t>10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81250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10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望未来，毅力，掌控自己的将来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</a:rPr>
                        <a:t>展望未来美好愿景，创造奇迹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回顾与展望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动机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，信心，准备度打分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旅程专属报告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（文案基于用户先前动机选择和题目问答结果）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solidFill>
                  <a:srgbClr val="212121"/>
                </a:solidFill>
                <a:latin typeface="Arial"/>
                <a:ea typeface="ヒラギノ角ゴ ProN W3"/>
              </a:rPr>
              <a:t>报告分享</a:t>
            </a:r>
            <a:endParaRPr lang="en-US" altLang="zh-CN" dirty="0">
              <a:solidFill>
                <a:srgbClr val="212121"/>
              </a:solidFill>
              <a:latin typeface="Arial"/>
              <a:ea typeface="ヒラギノ角ゴ ProN W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0DC40-67AB-784A-9807-730C9324A7DE}"/>
              </a:ext>
            </a:extLst>
          </p:cNvPr>
          <p:cNvSpPr txBox="1"/>
          <p:nvPr/>
        </p:nvSpPr>
        <p:spPr>
          <a:xfrm>
            <a:off x="6885709" y="2228671"/>
            <a:ext cx="38357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212121"/>
                </a:solidFill>
              </a:rPr>
              <a:t>（整体回顾</a:t>
            </a:r>
            <a:r>
              <a:rPr lang="en-US" altLang="zh-CN" dirty="0">
                <a:solidFill>
                  <a:srgbClr val="212121"/>
                </a:solidFill>
              </a:rPr>
              <a:t>11</a:t>
            </a:r>
            <a:r>
              <a:rPr lang="zh-CN" altLang="en-US" dirty="0">
                <a:solidFill>
                  <a:srgbClr val="212121"/>
                </a:solidFill>
              </a:rPr>
              <a:t>天过往的内容）基于用户前两次实验的反馈，建议设置戒烟日</a:t>
            </a:r>
            <a:endParaRPr lang="en-US" altLang="zh-CN" dirty="0">
              <a:solidFill>
                <a:srgbClr val="21212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rgbClr val="212121"/>
                </a:solidFill>
              </a:rPr>
              <a:t>结尾动画</a:t>
            </a:r>
            <a:endParaRPr lang="en-CN" dirty="0">
              <a:solidFill>
                <a:srgbClr val="21212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C7F31-F659-6D49-A511-ED5262BF9CB0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D2C3E-5E51-A54A-9CB9-998A686B53E2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1430677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0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06245"/>
              </p:ext>
            </p:extLst>
          </p:nvPr>
        </p:nvGraphicFramePr>
        <p:xfrm>
          <a:off x="527878" y="954445"/>
          <a:ext cx="11007828" cy="7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0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引发好奇，促使用户获取知识和尝试新事物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引发好奇心，开始新尝试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介绍与热身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故事背景介绍动画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>
                <a:solidFill>
                  <a:srgbClr val="212121"/>
                </a:solidFill>
              </a:rPr>
              <a:t>动机</a:t>
            </a:r>
            <a:r>
              <a:rPr lang="zh-CN" altLang="en-US" dirty="0">
                <a:solidFill>
                  <a:srgbClr val="212121"/>
                </a:solidFill>
              </a:rPr>
              <a:t>，信心，准备度打分</a:t>
            </a:r>
            <a:endParaRPr lang="en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/>
              <a:t>早晚推送时间设置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>
                <a:highlight>
                  <a:srgbClr val="FFFF00"/>
                </a:highlight>
              </a:rPr>
              <a:t>尼古丁</a:t>
            </a:r>
            <a:r>
              <a:rPr lang="zh-CN" altLang="en-US" dirty="0">
                <a:highlight>
                  <a:srgbClr val="FFFF00"/>
                </a:highlight>
              </a:rPr>
              <a:t>依赖度</a:t>
            </a:r>
            <a:r>
              <a:rPr lang="en-CN" dirty="0">
                <a:highlight>
                  <a:srgbClr val="FFFF00"/>
                </a:highlight>
              </a:rPr>
              <a:t>测试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让用户熟悉夜间推送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highlight>
                  <a:srgbClr val="FFFF00"/>
                </a:highlight>
              </a:rPr>
              <a:t>尼古丁</a:t>
            </a:r>
            <a:r>
              <a:rPr lang="zh-CN" altLang="en-US" dirty="0">
                <a:highlight>
                  <a:srgbClr val="FFFF00"/>
                </a:highlight>
              </a:rPr>
              <a:t>依赖度</a:t>
            </a:r>
            <a:r>
              <a:rPr lang="en-CN" dirty="0">
                <a:highlight>
                  <a:srgbClr val="FFFF00"/>
                </a:highlight>
              </a:rPr>
              <a:t>测试 结果与解读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引导用户修改推送时间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/>
              <a:t>引导用户查看我的进度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39CA0-9F6B-F341-AA08-2A3E02AA5F62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17865-04B3-704B-9BD4-FC50628F8542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16823-DF76-A249-AD7C-84E81896B72A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F9534-021D-3148-9833-A5FB4D58F4EF}"/>
              </a:ext>
            </a:extLst>
          </p:cNvPr>
          <p:cNvSpPr txBox="1"/>
          <p:nvPr/>
        </p:nvSpPr>
        <p:spPr>
          <a:xfrm>
            <a:off x="1503659" y="4564084"/>
            <a:ext cx="2573867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dirty="0">
                <a:highlight>
                  <a:srgbClr val="FFFF00"/>
                </a:highlight>
              </a:rPr>
              <a:t>我的进度</a:t>
            </a:r>
          </a:p>
          <a:p>
            <a:endParaRPr lang="en-C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D69B9-27F7-CB47-A078-E80ED0DF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055" y="4564084"/>
            <a:ext cx="9144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7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kumimoji="0" lang="en-US" altLang="zh-CN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1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66567"/>
              </p:ext>
            </p:extLst>
          </p:nvPr>
        </p:nvGraphicFramePr>
        <p:xfrm>
          <a:off x="527878" y="954445"/>
          <a:ext cx="11007828" cy="7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1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自我理解，接纳和认识到现在的自己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初步理解自己的抽烟行为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认识与接纳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享受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喜欢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吸烟的原因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享受</a:t>
            </a:r>
            <a:r>
              <a:rPr lang="en-US" altLang="zh-CN" dirty="0">
                <a:solidFill>
                  <a:srgbClr val="212121"/>
                </a:solidFill>
                <a:highlight>
                  <a:srgbClr val="FFFF00"/>
                </a:highlight>
              </a:rPr>
              <a:t>/</a:t>
            </a:r>
            <a:r>
              <a:rPr lang="zh-CN" altLang="en-US" dirty="0">
                <a:solidFill>
                  <a:srgbClr val="212121"/>
                </a:solidFill>
                <a:highlight>
                  <a:srgbClr val="FFFF00"/>
                </a:highlight>
              </a:rPr>
              <a:t>喜欢</a:t>
            </a: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吸烟的原因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测试结果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获取他人的的鼓励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抽烟相关图片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中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国各地区</a:t>
            </a:r>
            <a:r>
              <a:rPr lang="zh-CN" altLang="en-US" dirty="0">
                <a:highlight>
                  <a:srgbClr val="FFFF00"/>
                </a:highlight>
              </a:rPr>
              <a:t>吸烟率数据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69156-14D4-3E41-9A34-513A242278F3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13835-EC62-654B-9A15-FCF13AB5DF1B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空港维修中心</a:t>
            </a:r>
            <a:r>
              <a:rPr lang="en-CN" dirty="0">
                <a:highlight>
                  <a:srgbClr val="FFFF00"/>
                </a:highlight>
              </a:rPr>
              <a:t> </a:t>
            </a:r>
          </a:p>
          <a:p>
            <a:endParaRPr lang="en-CN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8DDE0-6F71-3148-85C7-57E45F62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55" y="4569065"/>
            <a:ext cx="1193800" cy="1282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EE569-8376-5846-9A31-6F3726BCCFBB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25DA5-76B4-B84F-9ABB-A0C110EA2C29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628121-FD22-FE46-999F-662D8FEE587A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6469490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lang="en-US" altLang="zh-CN" sz="2667" b="0" i="1" kern="0" dirty="0">
                <a:solidFill>
                  <a:srgbClr val="212121"/>
                </a:solidFill>
                <a:latin typeface="Arial"/>
              </a:rPr>
              <a:t>2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056845"/>
              </p:ext>
            </p:extLst>
          </p:nvPr>
        </p:nvGraphicFramePr>
        <p:xfrm>
          <a:off x="527878" y="954445"/>
          <a:ext cx="11007828" cy="7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增加好奇，学习更多关于尼古丁和大脑的知识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尼古丁依赖相关科普教育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烟瘾的原理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尼古丁成瘾原理视频</a:t>
            </a:r>
            <a:r>
              <a:rPr lang="zh-CN" altLang="en-US" dirty="0">
                <a:solidFill>
                  <a:srgbClr val="212121"/>
                </a:solidFill>
                <a:latin typeface="Arial"/>
                <a:ea typeface="ヒラギノ角ゴ ProN W3"/>
              </a:rPr>
              <a:t>（尼古丁影响大脑的原因）</a:t>
            </a:r>
            <a:endParaRPr lang="en-CN" dirty="0">
              <a:solidFill>
                <a:srgbClr val="212121"/>
              </a:solidFill>
              <a:latin typeface="Arial"/>
              <a:ea typeface="ヒラギノ角ゴ ProN W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烟瘾满足实验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烟瘾满足实验结果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烟瘾满足实验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小建议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218C8-3D97-F34A-8017-9075104EB69B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74A97-8D93-BB4C-926B-E72C33039DC3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星际运输研发中心</a:t>
            </a:r>
            <a:r>
              <a:rPr lang="en-CN" dirty="0">
                <a:highlight>
                  <a:srgbClr val="FFFF00"/>
                </a:highlight>
              </a:rPr>
              <a:t> </a:t>
            </a:r>
          </a:p>
          <a:p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25599-81A7-914B-B041-26E76B0F96F3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20377-25FC-734A-AABF-6C5A2F4F6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4564084"/>
            <a:ext cx="1625600" cy="1206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EE611-A8AB-194A-8045-D2EA9A34C22E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7898D4-7773-4142-8C52-66F4F6279EAB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6170183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kumimoji="0" lang="en-US" altLang="zh-CN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3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78318"/>
              </p:ext>
            </p:extLst>
          </p:nvPr>
        </p:nvGraphicFramePr>
        <p:xfrm>
          <a:off x="527878" y="954445"/>
          <a:ext cx="11007828" cy="7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3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自我探索，确认自己抽烟的触发点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进一步理解自己的抽烟行为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成分和诱因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香烟中的有害成分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吸烟的诱因的测试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</a:rPr>
              <a:t>吸烟的诱因测试结果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香烟有害成分测试题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B9D3E-2986-CF49-91A6-154100E8611E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296B8-CEDC-0641-A5DB-C640921813D8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进出港控制塔台</a:t>
            </a:r>
            <a:endParaRPr lang="en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F60E0-6A0E-CD46-8366-46275C3AF9F6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80CBC4-44D6-E64C-B574-151022F3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05" y="4567076"/>
            <a:ext cx="977900" cy="119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6567BF-A198-024E-97AB-12E2A51A21D6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C9B1ED-CF6D-6446-9026-3FB35878BFF0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1601368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lang="en-US" altLang="zh-CN" sz="2667" b="0" i="1" kern="0" dirty="0">
                <a:solidFill>
                  <a:srgbClr val="212121"/>
                </a:solidFill>
                <a:latin typeface="Arial"/>
              </a:rPr>
              <a:t>4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68046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树立勇气，愿意去尝试心 东西新变化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尝试自我改变，树立勇气和信心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分心的力量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找出最容易戒的一支烟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转移注意力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的小建议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戒掉最容易戒的一支烟挑战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戒一支烟挑战的结果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基于实验结果给予用户鼓励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，让用户接纳自己，如果不成功，也愿意继续尝试改变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8C26C-4865-A94A-B41F-DCCE03F41668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BB1560-3C3A-1047-8A26-DE4F83570C9F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宇宙能源收集装置</a:t>
            </a:r>
            <a:endParaRPr lang="en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E602C-EC00-3448-840C-47B2B25E6CB9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7F1B1-3990-B84B-BFC7-7020C564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05" y="4564084"/>
            <a:ext cx="1104900" cy="92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C0B0A6-ED6A-8B41-BE79-9ED7A4148AC9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95A31-60F9-F648-80C7-9F65D10CE489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4767301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lang="en-US" altLang="zh-CN" sz="2667" b="0" i="1" kern="0" dirty="0">
                <a:solidFill>
                  <a:srgbClr val="212121"/>
                </a:solidFill>
                <a:latin typeface="Arial"/>
              </a:rPr>
              <a:t>5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68987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矫正认知，更正错误关键，区分吸烟的谬论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矫正错误认知，建立正确观念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吸烟的谬论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吸烟的谬论测试题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（判断题）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测试结果分享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吸烟谬论中的认识错误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（认知归因）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53B27-8B83-4745-92E4-20662C597896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4ABBE-FE2D-584D-B09C-F307539C14D7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宇宙能源存储装置</a:t>
            </a:r>
            <a:r>
              <a:rPr lang="en-CN" dirty="0">
                <a:highlight>
                  <a:srgbClr val="FFFF00"/>
                </a:highlight>
              </a:rPr>
              <a:t> </a:t>
            </a:r>
          </a:p>
          <a:p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B91E5-2164-0643-A22F-FE16E8828082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AEC71-B892-BE41-8D59-87FFAE53A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05" y="4564084"/>
            <a:ext cx="673100" cy="107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98782D-37D5-C949-8BDA-DA3DDE2B2B64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9E7CB7-5FC9-DB43-976C-02AB2AD9B7FD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665487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kumimoji="0" lang="en-US" altLang="zh-CN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6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1227"/>
              </p:ext>
            </p:extLst>
          </p:nvPr>
        </p:nvGraphicFramePr>
        <p:xfrm>
          <a:off x="527878" y="954445"/>
          <a:ext cx="11007828" cy="7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6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警示自己，意识到吸烟的危险信号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权衡利弊，敲响警钟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吸烟的危害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吸烟对于身体的危害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三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手烟的危害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吸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烟对于财务的影响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吸烟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烟对于医疗费用的影响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8C95F-7F8F-E54D-8B41-AC63CD3D2782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F585F-B263-EC4C-AAEC-BB766EAC82E8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宇宙能源转化基地</a:t>
            </a:r>
            <a:endParaRPr lang="en-CN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8CB8E-71F7-B841-B8B0-E352F75793CC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C0463-4FC0-FA44-AD55-F36CB880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31955"/>
            <a:ext cx="18288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A8DE1-AF8E-7144-B67E-B09674B85501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7D3D9-6C5A-1E4D-99A2-D71D5586A7B7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32511172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97487C-4F25-4112-A0DC-12EC8324F16C}"/>
              </a:ext>
            </a:extLst>
          </p:cNvPr>
          <p:cNvSpPr txBox="1">
            <a:spLocks/>
          </p:cNvSpPr>
          <p:nvPr/>
        </p:nvSpPr>
        <p:spPr bwMode="auto">
          <a:xfrm>
            <a:off x="527878" y="313885"/>
            <a:ext cx="10695479" cy="410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4500" b="1">
                <a:solidFill>
                  <a:schemeClr val="tx1"/>
                </a:solidFill>
                <a:latin typeface="+mj-lt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1pPr>
            <a:lvl2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2pPr>
            <a:lvl3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3pPr>
            <a:lvl4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4pPr>
            <a:lvl5pPr algn="l" rtl="0" eaLnBrk="1" fontAlgn="base" hangingPunct="1">
              <a:lnSpc>
                <a:spcPts val="4032"/>
              </a:lnSpc>
              <a:spcBef>
                <a:spcPct val="0"/>
              </a:spcBef>
              <a:spcAft>
                <a:spcPct val="0"/>
              </a:spcAft>
              <a:defRPr sz="3840">
                <a:solidFill>
                  <a:schemeClr val="tx2"/>
                </a:solidFill>
                <a:latin typeface="Georgia" pitchFamily="-111" charset="0"/>
                <a:ea typeface="Arial Unicode MS" pitchFamily="-65" charset="0"/>
                <a:cs typeface="Arial Unicode MS" pitchFamily="-65" charset="0"/>
                <a:sym typeface="Arial" pitchFamily="-65" charset="0"/>
              </a:defRPr>
            </a:lvl5pPr>
            <a:lvl6pPr marL="34562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6pPr>
            <a:lvl7pPr marL="69125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7pPr>
            <a:lvl8pPr marL="1036889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8pPr>
            <a:lvl9pPr marL="1382518" algn="l" rtl="0" eaLnBrk="1" fontAlgn="base" hangingPunct="1">
              <a:spcBef>
                <a:spcPct val="0"/>
              </a:spcBef>
              <a:spcAft>
                <a:spcPct val="0"/>
              </a:spcAft>
              <a:defRPr sz="3120" b="1">
                <a:solidFill>
                  <a:srgbClr val="F30617"/>
                </a:solidFill>
                <a:latin typeface="Arial" pitchFamily="-110" charset="0"/>
                <a:ea typeface="ヒラギノ角ゴ ProN W6" pitchFamily="-110" charset="-128"/>
                <a:cs typeface="ヒラギノ角ゴ ProN W6" pitchFamily="-110" charset="-128"/>
                <a:sym typeface="Arial" pitchFamily="-110" charset="0"/>
              </a:defRPr>
            </a:lvl9pPr>
          </a:lstStyle>
          <a:p>
            <a:pPr marL="0" marR="0" lvl="0" indent="0" algn="l" defTabSz="761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altLang="zh-CN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Our</a:t>
            </a:r>
            <a:r>
              <a:rPr kumimoji="0" lang="zh-CN" altLang="en-US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 </a:t>
            </a:r>
            <a:r>
              <a:rPr kumimoji="0" lang="en-CA" sz="2667" b="1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Journey on </a:t>
            </a:r>
            <a:r>
              <a:rPr kumimoji="0" lang="en-CA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Day </a:t>
            </a:r>
            <a:r>
              <a:rPr kumimoji="0" lang="en-US" altLang="zh-CN" sz="2667" b="0" i="1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Arial Unicode MS" pitchFamily="-65" charset="0"/>
                <a:cs typeface="Arial Unicode MS" pitchFamily="-65" charset="0"/>
                <a:sym typeface="Arial" pitchFamily="-65" charset="0"/>
              </a:rPr>
              <a:t>7</a:t>
            </a:r>
            <a:endParaRPr kumimoji="0" lang="en-CA" sz="2667" b="0" i="1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Arial Unicode MS" pitchFamily="-65" charset="0"/>
              <a:cs typeface="Arial Unicode MS" pitchFamily="-65" charset="0"/>
              <a:sym typeface="Arial" pitchFamily="-65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135BEA4-D34C-4A49-92D3-714F2E668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11518"/>
              </p:ext>
            </p:extLst>
          </p:nvPr>
        </p:nvGraphicFramePr>
        <p:xfrm>
          <a:off x="527878" y="954445"/>
          <a:ext cx="11007828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142565234"/>
                    </a:ext>
                  </a:extLst>
                </a:gridCol>
                <a:gridCol w="4594982">
                  <a:extLst>
                    <a:ext uri="{9D8B030D-6E8A-4147-A177-3AD203B41FA5}">
                      <a16:colId xmlns:a16="http://schemas.microsoft.com/office/drawing/2014/main" val="4107594251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1261257197"/>
                    </a:ext>
                  </a:extLst>
                </a:gridCol>
                <a:gridCol w="2756423">
                  <a:extLst>
                    <a:ext uri="{9D8B030D-6E8A-4147-A177-3AD203B41FA5}">
                      <a16:colId xmlns:a16="http://schemas.microsoft.com/office/drawing/2014/main" val="2424132886"/>
                    </a:ext>
                  </a:extLst>
                </a:gridCol>
              </a:tblGrid>
              <a:tr h="297456">
                <a:tc>
                  <a:txBody>
                    <a:bodyPr/>
                    <a:lstStyle/>
                    <a:p>
                      <a:pPr algn="ctr"/>
                      <a:endParaRPr lang="en-CN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原理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0" dirty="0"/>
                        <a:t>当天主题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39349"/>
                  </a:ext>
                </a:extLst>
              </a:tr>
              <a:tr h="422520">
                <a:tc>
                  <a:txBody>
                    <a:bodyPr/>
                    <a:lstStyle/>
                    <a:p>
                      <a:r>
                        <a:rPr lang="en-CN" sz="1600" dirty="0"/>
                        <a:t>Day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7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提升动机，发现自己戒烟的动机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等线" panose="02010600030101010101" pitchFamily="2" charset="-122"/>
                          <a:cs typeface="+mn-cs"/>
                        </a:rPr>
                        <a:t>提升戒烟动机，尝试进一步自我改变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戒烟的好处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85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239A09-573C-0E42-9F65-E0DCACEE08DC}"/>
              </a:ext>
            </a:extLst>
          </p:cNvPr>
          <p:cNvSpPr txBox="1"/>
          <p:nvPr/>
        </p:nvSpPr>
        <p:spPr>
          <a:xfrm>
            <a:off x="902525" y="2280062"/>
            <a:ext cx="383573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戒烟对身体的健康改善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ea typeface="ヒラギノ角ゴ ProN W3"/>
              </a:rPr>
              <a:t>戒烟动机打分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N" dirty="0">
                <a:solidFill>
                  <a:srgbClr val="212121"/>
                </a:solidFill>
                <a:highlight>
                  <a:srgbClr val="FFFF00"/>
                </a:highlight>
                <a:latin typeface="Arial"/>
                <a:ea typeface="ヒラギノ角ゴ ProN W3"/>
              </a:rPr>
              <a:t>戒烟动机打分结果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JustOne实验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（基于上次结果）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B030DA-1DF1-3344-9B9B-9E70C7EBB63B}"/>
              </a:ext>
            </a:extLst>
          </p:cNvPr>
          <p:cNvSpPr txBox="1"/>
          <p:nvPr/>
        </p:nvSpPr>
        <p:spPr>
          <a:xfrm>
            <a:off x="6885709" y="2228671"/>
            <a:ext cx="38357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JustOne实验检查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（基于结果给予鼓励和肯定）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ヒラギノ角ゴ ProN W3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ヒラギノ角ゴ ProN W3"/>
              </a:rPr>
              <a:t>戒烟对身体健康改善分享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A28C3-3395-2342-94F5-8AC1A7BFE04F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C96E2-1047-864C-9F73-AA1546C2AE84}"/>
              </a:ext>
            </a:extLst>
          </p:cNvPr>
          <p:cNvSpPr txBox="1"/>
          <p:nvPr/>
        </p:nvSpPr>
        <p:spPr>
          <a:xfrm>
            <a:off x="1503659" y="4564084"/>
            <a:ext cx="2573868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highlight>
                  <a:srgbClr val="FFFF00"/>
                </a:highlight>
              </a:rPr>
              <a:t>星际导航定位系统基站</a:t>
            </a:r>
            <a:r>
              <a:rPr lang="en-CN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1DA7A-C118-124E-843C-78B19B5E8F89}"/>
              </a:ext>
            </a:extLst>
          </p:cNvPr>
          <p:cNvSpPr txBox="1"/>
          <p:nvPr/>
        </p:nvSpPr>
        <p:spPr>
          <a:xfrm>
            <a:off x="2379133" y="3996267"/>
            <a:ext cx="257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奖励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FB749-1587-DF4E-B9F6-3EAF4BEF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105" y="4564084"/>
            <a:ext cx="113030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B969E7-C9F1-B948-8CE3-2F578AE8FA7C}"/>
              </a:ext>
            </a:extLst>
          </p:cNvPr>
          <p:cNvSpPr txBox="1"/>
          <p:nvPr/>
        </p:nvSpPr>
        <p:spPr>
          <a:xfrm>
            <a:off x="1879600" y="18372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6601"/>
                </a:solidFill>
              </a:rPr>
              <a:t>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B3D45A-8A18-0043-B958-C7A997A126A0}"/>
              </a:ext>
            </a:extLst>
          </p:cNvPr>
          <p:cNvSpPr txBox="1"/>
          <p:nvPr/>
        </p:nvSpPr>
        <p:spPr>
          <a:xfrm>
            <a:off x="7501467" y="17857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212121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0866497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J&amp;J Consumer Widescreen">
  <a:themeElements>
    <a:clrScheme name="Custom 4">
      <a:dk1>
        <a:srgbClr val="212121"/>
      </a:dk1>
      <a:lt1>
        <a:srgbClr val="FFFFFF"/>
      </a:lt1>
      <a:dk2>
        <a:srgbClr val="63666A"/>
      </a:dk2>
      <a:lt2>
        <a:srgbClr val="F4F4F4"/>
      </a:lt2>
      <a:accent1>
        <a:srgbClr val="CA001B"/>
      </a:accent1>
      <a:accent2>
        <a:srgbClr val="000099"/>
      </a:accent2>
      <a:accent3>
        <a:srgbClr val="CC0099"/>
      </a:accent3>
      <a:accent4>
        <a:srgbClr val="009999"/>
      </a:accent4>
      <a:accent5>
        <a:srgbClr val="FF6600"/>
      </a:accent5>
      <a:accent6>
        <a:srgbClr val="6633CC"/>
      </a:accent6>
      <a:hlink>
        <a:srgbClr val="9DA1AC"/>
      </a:hlink>
      <a:folHlink>
        <a:srgbClr val="888B8D"/>
      </a:folHlink>
    </a:clrScheme>
    <a:fontScheme name="Title &amp; Bullets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12700" cap="flat" cmpd="sng" algn="ctr">
          <a:solidFill>
            <a:srgbClr val="7777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777777"/>
            </a:solidFill>
            <a:effectLst/>
            <a:latin typeface="Arial" pitchFamily="-110" charset="0"/>
            <a:ea typeface="ヒラギノ角ゴ ProN W3" pitchFamily="-110" charset="-128"/>
            <a:cs typeface="ヒラギノ角ゴ ProN W3" pitchFamily="-110" charset="-128"/>
            <a:sym typeface="Arial" pitchFamily="-110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30DF2A73-5A31-5B45-B812-29C9C639DC3A}" vid="{09BA5CA5-A7C5-604E-82A1-9320D27E1E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802</Words>
  <Application>Microsoft Macintosh PowerPoint</Application>
  <PresentationFormat>Widescreen</PresentationFormat>
  <Paragraphs>251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Theme</vt:lpstr>
      <vt:lpstr>2_J&amp;J Consumer 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Le, Le [MEDCN]</dc:creator>
  <cp:lastModifiedBy>Le, Le [MEDCN]</cp:lastModifiedBy>
  <cp:revision>22</cp:revision>
  <dcterms:created xsi:type="dcterms:W3CDTF">2020-12-02T03:39:04Z</dcterms:created>
  <dcterms:modified xsi:type="dcterms:W3CDTF">2021-02-20T07:33:12Z</dcterms:modified>
</cp:coreProperties>
</file>