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CAFB-A1EB-4E4B-A7DD-C2607B4C74AF}" type="datetimeFigureOut">
              <a:rPr lang="pl-PL" smtClean="0"/>
              <a:t>2014-04-01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1AB-C70F-449D-A4F4-1C7748DCC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38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CAFB-A1EB-4E4B-A7DD-C2607B4C74AF}" type="datetimeFigureOut">
              <a:rPr lang="pl-PL" smtClean="0"/>
              <a:t>2014-04-01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1AB-C70F-449D-A4F4-1C7748DCC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59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CAFB-A1EB-4E4B-A7DD-C2607B4C74AF}" type="datetimeFigureOut">
              <a:rPr lang="pl-PL" smtClean="0"/>
              <a:t>2014-04-01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1AB-C70F-449D-A4F4-1C7748DCC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46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CAFB-A1EB-4E4B-A7DD-C2607B4C74AF}" type="datetimeFigureOut">
              <a:rPr lang="pl-PL" smtClean="0"/>
              <a:t>2014-04-01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1AB-C70F-449D-A4F4-1C7748DCC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725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CAFB-A1EB-4E4B-A7DD-C2607B4C74AF}" type="datetimeFigureOut">
              <a:rPr lang="pl-PL" smtClean="0"/>
              <a:t>2014-04-01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1AB-C70F-449D-A4F4-1C7748DCC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250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CAFB-A1EB-4E4B-A7DD-C2607B4C74AF}" type="datetimeFigureOut">
              <a:rPr lang="pl-PL" smtClean="0"/>
              <a:t>2014-04-01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1AB-C70F-449D-A4F4-1C7748DCC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331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CAFB-A1EB-4E4B-A7DD-C2607B4C74AF}" type="datetimeFigureOut">
              <a:rPr lang="pl-PL" smtClean="0"/>
              <a:t>2014-04-01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1AB-C70F-449D-A4F4-1C7748DCC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410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CAFB-A1EB-4E4B-A7DD-C2607B4C74AF}" type="datetimeFigureOut">
              <a:rPr lang="pl-PL" smtClean="0"/>
              <a:t>2014-04-01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1AB-C70F-449D-A4F4-1C7748DCC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0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CAFB-A1EB-4E4B-A7DD-C2607B4C74AF}" type="datetimeFigureOut">
              <a:rPr lang="pl-PL" smtClean="0"/>
              <a:t>2014-04-01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1AB-C70F-449D-A4F4-1C7748DCC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72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CAFB-A1EB-4E4B-A7DD-C2607B4C74AF}" type="datetimeFigureOut">
              <a:rPr lang="pl-PL" smtClean="0"/>
              <a:t>2014-04-01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1AB-C70F-449D-A4F4-1C7748DCC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53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CAFB-A1EB-4E4B-A7DD-C2607B4C74AF}" type="datetimeFigureOut">
              <a:rPr lang="pl-PL" smtClean="0"/>
              <a:t>2014-04-01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1AB-C70F-449D-A4F4-1C7748DCC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22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9000">
              <a:schemeClr val="accent1">
                <a:lumMod val="40000"/>
                <a:lumOff val="60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ACAFB-A1EB-4E4B-A7DD-C2607B4C74AF}" type="datetimeFigureOut">
              <a:rPr lang="pl-PL" smtClean="0"/>
              <a:t>2014-04-01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11AB-C70F-449D-A4F4-1C7748DCC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3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-6" y="0"/>
            <a:ext cx="9144000" cy="2387600"/>
          </a:xfrm>
        </p:spPr>
        <p:txBody>
          <a:bodyPr/>
          <a:lstStyle/>
          <a:p>
            <a:r>
              <a:rPr lang="pl-PL" dirty="0" smtClean="0"/>
              <a:t>Konfiguracja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8" y="3259091"/>
            <a:ext cx="6096012" cy="3429007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5672098"/>
            <a:ext cx="1384300" cy="10160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65" y="136130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7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640" y="1972991"/>
            <a:ext cx="6449325" cy="325800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593123" y="3278827"/>
            <a:ext cx="425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Odpalamy wiersz poleceń i wpisujemy „android </a:t>
            </a:r>
            <a:r>
              <a:rPr lang="pl-PL" dirty="0" err="1" smtClean="0"/>
              <a:t>sdk</a:t>
            </a:r>
            <a:r>
              <a:rPr lang="pl-PL" dirty="0" smtClean="0"/>
              <a:t>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433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5" y="808519"/>
            <a:ext cx="6668431" cy="476316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03654" y="2312938"/>
            <a:ext cx="446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Wybieramy interesujące nas paczki i instalujemy je.</a:t>
            </a:r>
          </a:p>
          <a:p>
            <a:endParaRPr lang="pl-PL" dirty="0"/>
          </a:p>
          <a:p>
            <a:r>
              <a:rPr lang="pl-PL" dirty="0" smtClean="0"/>
              <a:t>Dla szybszego działania emulatora polecam zainstalowanie paczki „Intel x86 Emulator Accelerator (HAXM)”</a:t>
            </a:r>
          </a:p>
        </p:txBody>
      </p:sp>
    </p:spTree>
    <p:extLst>
      <p:ext uri="{BB962C8B-B14F-4D97-AF65-F5344CB8AC3E}">
        <p14:creationId xmlns:p14="http://schemas.microsoft.com/office/powerpoint/2010/main" val="1231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562" y="2333968"/>
            <a:ext cx="10515600" cy="1325563"/>
          </a:xfrm>
        </p:spPr>
        <p:txBody>
          <a:bodyPr/>
          <a:lstStyle/>
          <a:p>
            <a:r>
              <a:rPr lang="pl-PL" dirty="0" smtClean="0"/>
              <a:t>Konfiguracja emulatora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33" y="2298829"/>
            <a:ext cx="1300593" cy="13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26" y="1791760"/>
            <a:ext cx="6449325" cy="325800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543698" y="3236096"/>
            <a:ext cx="437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wierszu poleceń wpisujemy „android </a:t>
            </a:r>
            <a:r>
              <a:rPr lang="pl-PL" dirty="0" err="1" smtClean="0"/>
              <a:t>avd</a:t>
            </a:r>
            <a:r>
              <a:rPr lang="pl-PL" dirty="0" smtClean="0"/>
              <a:t>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056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46" y="792044"/>
            <a:ext cx="6668431" cy="476316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087394" y="2988960"/>
            <a:ext cx="316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Wybieramy „New…”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465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599" y="126838"/>
            <a:ext cx="3915321" cy="6620799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748585" y="469557"/>
            <a:ext cx="436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8748585" y="7658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solidFill>
                  <a:srgbClr val="FF0000"/>
                </a:solidFill>
              </a:rPr>
              <a:t>2</a:t>
            </a:r>
            <a:endParaRPr lang="pl-PL" sz="1400" dirty="0">
              <a:solidFill>
                <a:srgbClr val="FF0000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8748585" y="10620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solidFill>
                  <a:srgbClr val="FF0000"/>
                </a:solidFill>
              </a:rPr>
              <a:t>3</a:t>
            </a:r>
            <a:endParaRPr lang="pl-PL" sz="1400" dirty="0">
              <a:solidFill>
                <a:srgbClr val="FF0000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8748585" y="13356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solidFill>
                  <a:srgbClr val="FF0000"/>
                </a:solidFill>
              </a:rPr>
              <a:t>4</a:t>
            </a:r>
            <a:endParaRPr lang="pl-PL" sz="1400" dirty="0">
              <a:solidFill>
                <a:srgbClr val="FF0000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8748585" y="15977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solidFill>
                  <a:srgbClr val="FF0000"/>
                </a:solidFill>
              </a:rPr>
              <a:t>5</a:t>
            </a:r>
            <a:endParaRPr lang="pl-PL" sz="1400" dirty="0">
              <a:solidFill>
                <a:srgbClr val="FF0000"/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8748585" y="19020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solidFill>
                  <a:srgbClr val="FF0000"/>
                </a:solidFill>
              </a:rPr>
              <a:t>6</a:t>
            </a:r>
            <a:endParaRPr lang="pl-PL" sz="1400" dirty="0">
              <a:solidFill>
                <a:srgbClr val="FF0000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8909153" y="24683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solidFill>
                  <a:srgbClr val="FF0000"/>
                </a:solidFill>
              </a:rPr>
              <a:t>7</a:t>
            </a:r>
            <a:endParaRPr lang="pl-PL" sz="1400" dirty="0">
              <a:solidFill>
                <a:srgbClr val="FF0000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9047172" y="29529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solidFill>
                  <a:srgbClr val="FF0000"/>
                </a:solidFill>
              </a:rPr>
              <a:t>8</a:t>
            </a:r>
            <a:endParaRPr lang="pl-PL" sz="1400" dirty="0">
              <a:solidFill>
                <a:srgbClr val="FF0000"/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8991533" y="34709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solidFill>
                  <a:srgbClr val="FF0000"/>
                </a:solidFill>
              </a:rPr>
              <a:t>9</a:t>
            </a:r>
            <a:endParaRPr lang="pl-PL" sz="1400" dirty="0">
              <a:solidFill>
                <a:srgbClr val="FF0000"/>
              </a:solidFill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8944132" y="404166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solidFill>
                  <a:srgbClr val="FF0000"/>
                </a:solidFill>
              </a:rPr>
              <a:t>10</a:t>
            </a:r>
            <a:endParaRPr lang="pl-PL" sz="1400" dirty="0">
              <a:solidFill>
                <a:srgbClr val="FF0000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428368" y="469557"/>
            <a:ext cx="57170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 smtClean="0"/>
              <a:t>Nazwa naszej maszyny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Profil sprzętowy (można wybrać profil bazujący na bardziej znanych modelach, bądź uzależnić się od rozmiaru ekranu i jego rozdzielczości), polecam wybrać jakiś mniejszy rozmiar dla słabszych komputerów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Wersja Androida – dzisiaj będziemy pracować na najnowszej wersji 4.4.2 „</a:t>
            </a:r>
            <a:r>
              <a:rPr lang="pl-PL" dirty="0" err="1" smtClean="0"/>
              <a:t>KitKat</a:t>
            </a:r>
            <a:r>
              <a:rPr lang="pl-PL" dirty="0" smtClean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Procesor na którym emulator będzie się opierać (polecam Intel Atom, po zainstalowaniu odpowiedniej paczki, jednakże ARM też powinien zrobić swoje)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„Przyciski ekranowe” – czyli emulowane przyciski hardwarowe dostępne w komórce (menu, cofnij itp.)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Skórka emulatora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Kamera (oprócz emulowania obrazu jest możliwość podpięcia kamerki internetowej)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Ilość pamięci RAM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Pamięć wewnętrzna komórki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Ilość dostępnego miejsca na karcie pamięci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793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41" y="454293"/>
            <a:ext cx="6668431" cy="476316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222422" y="1404714"/>
            <a:ext cx="4506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Pozostało nam tylko wybrać maszynę i ją uruchomić.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W razie problemów z uruchomieniem emulatora, możliwe że będzie potrzebne poeksperymentowanie z ustawieniami procesora, profilu czy też ilości pamięci RAM. Wszystko to zależy od mocy naszego komputera.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12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005" y="247650"/>
            <a:ext cx="4529396" cy="586548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259492" y="457200"/>
            <a:ext cx="6227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Gratulacje! Właśnie skonfigurowałeś emulator i go uruchomiłeś! </a:t>
            </a:r>
            <a:br>
              <a:rPr lang="pl-PL" dirty="0" smtClean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Emulator potrafi się włączać dość długo, więc polecam nie wyłączać go podczas pracy nad aplikacją.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94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/>
              <a:t>Debugowanie aplikacji na prawdziwym telefonie: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9657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Oczywiście jest taka możliwość, trzeba jednak zrobić kilka rzeczy:</a:t>
            </a:r>
          </a:p>
          <a:p>
            <a:r>
              <a:rPr lang="pl-PL" dirty="0" smtClean="0"/>
              <a:t>Ustawienie opcji debugowania USB w telefonie (w różnych wersjach Androida znajduje się to w różnych miejscach np.: </a:t>
            </a:r>
            <a:br>
              <a:rPr lang="pl-PL" dirty="0" smtClean="0"/>
            </a:br>
            <a:r>
              <a:rPr lang="pl-PL" dirty="0" smtClean="0"/>
              <a:t>Ustawienia-&gt;Aplikacje-&gt;Tworzenie-&gt;Debugowanie USB)</a:t>
            </a:r>
          </a:p>
          <a:p>
            <a:r>
              <a:rPr lang="pl-PL" dirty="0" smtClean="0"/>
              <a:t>Podpięcie telefonu poprzez USB</a:t>
            </a:r>
          </a:p>
          <a:p>
            <a:r>
              <a:rPr lang="pl-PL" dirty="0" smtClean="0"/>
              <a:t>Zainstalowanie odpowiednich sterowników (jest to największy problem, przez który zdecydowaliśmy się użyć emulatorów. Praktycznie każdy model wymaga znalezienie sterowników dostarczonych przez producenta, </a:t>
            </a:r>
            <a:br>
              <a:rPr lang="pl-PL" dirty="0" smtClean="0"/>
            </a:br>
            <a:r>
              <a:rPr lang="pl-PL" dirty="0" smtClean="0"/>
              <a:t>a znalezienie ich czasem zajmuje sporo czasu i nerwów)</a:t>
            </a:r>
          </a:p>
          <a:p>
            <a:r>
              <a:rPr lang="pl-PL" dirty="0" smtClean="0"/>
              <a:t>Sprawdzenie czy monitor Androida widzi nasz telefon (w </a:t>
            </a:r>
            <a:r>
              <a:rPr lang="pl-PL" dirty="0" err="1" smtClean="0"/>
              <a:t>cmd</a:t>
            </a:r>
            <a:r>
              <a:rPr lang="pl-PL" dirty="0" smtClean="0"/>
              <a:t> wpisujemy „monitor”) – jeśli nie to powtarzamy punkt wyżej.</a:t>
            </a:r>
          </a:p>
          <a:p>
            <a:r>
              <a:rPr lang="pl-PL" dirty="0" smtClean="0"/>
              <a:t>Jeśli wszystko zrobiliśmy poprawnie, to instalowanie aplikacji na telefonie wygląda tak samo jak na emulatorze.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17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Tak wygląda nasz telefon w monitorze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595438"/>
            <a:ext cx="9754961" cy="2600688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104900" y="2997201"/>
            <a:ext cx="4381500" cy="266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96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 początek: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Pierwszym krokiem będzie instalacja Java jdk7 (pliki znajdują się w folderze jdk7), oczywiście dobieramy odpowiednią wersję do systemu operacyjnego.</a:t>
            </a:r>
          </a:p>
          <a:p>
            <a:r>
              <a:rPr lang="pl-PL" dirty="0" smtClean="0"/>
              <a:t>Drugim krokiem będzie instalacja Java jre7 – podobnie jak punkt wyżej</a:t>
            </a:r>
          </a:p>
          <a:p>
            <a:r>
              <a:rPr lang="pl-PL" dirty="0" smtClean="0"/>
              <a:t>Instalacja Android Studio (można również skopiować folder z instalacją) – folder jest nazwany „ECLIPSE”</a:t>
            </a:r>
          </a:p>
          <a:p>
            <a:r>
              <a:rPr lang="pl-PL" dirty="0" smtClean="0"/>
              <a:t>Skopiowanie ant-a do kompilowania aplikacji (kopiujemy folder do „</a:t>
            </a:r>
            <a:r>
              <a:rPr lang="pt-BR" dirty="0" smtClean="0"/>
              <a:t>C:\Program Files</a:t>
            </a:r>
            <a:r>
              <a:rPr lang="pl-PL" dirty="0" smtClean="0"/>
              <a:t>\</a:t>
            </a:r>
            <a:r>
              <a:rPr lang="pt-BR" dirty="0" smtClean="0"/>
              <a:t>Java</a:t>
            </a:r>
            <a:r>
              <a:rPr lang="pl-PL" dirty="0" smtClean="0"/>
              <a:t>”)</a:t>
            </a:r>
          </a:p>
          <a:p>
            <a:r>
              <a:rPr lang="pl-PL" dirty="0" smtClean="0"/>
              <a:t>Ostatni etap to konfiguracja zmiennych środowiskowych systemu</a:t>
            </a:r>
            <a:br>
              <a:rPr lang="pl-PL" dirty="0" smtClean="0"/>
            </a:br>
            <a:endParaRPr lang="pl-PL" dirty="0"/>
          </a:p>
          <a:p>
            <a:pPr marL="0" indent="0" algn="ctr">
              <a:buNone/>
            </a:pPr>
            <a:r>
              <a:rPr lang="pl-PL" dirty="0" smtClean="0"/>
              <a:t>Tak więc do dzieła!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617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889000"/>
            <a:ext cx="12192000" cy="1325563"/>
          </a:xfrm>
        </p:spPr>
        <p:txBody>
          <a:bodyPr/>
          <a:lstStyle/>
          <a:p>
            <a:pPr algn="ctr"/>
            <a:r>
              <a:rPr lang="pl-PL" dirty="0" smtClean="0"/>
              <a:t>Tworzenie przykładowego projektu w </a:t>
            </a:r>
            <a:r>
              <a:rPr lang="pl-PL" dirty="0" err="1" smtClean="0"/>
              <a:t>PhoneGapie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1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Zanim zaczniemy: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Potrzebujemy </a:t>
            </a:r>
            <a:r>
              <a:rPr lang="pl-PL" dirty="0" err="1" smtClean="0"/>
              <a:t>PhoneGapa</a:t>
            </a:r>
            <a:r>
              <a:rPr lang="pl-PL" dirty="0"/>
              <a:t> </a:t>
            </a:r>
            <a:r>
              <a:rPr lang="pl-PL" dirty="0" smtClean="0"/>
              <a:t>– powinien znajdować się w folderze z zasobami. Kopiujemy go gdzieś w wygodne miejsce.</a:t>
            </a:r>
          </a:p>
          <a:p>
            <a:r>
              <a:rPr lang="pl-PL" dirty="0" smtClean="0"/>
              <a:t>Następnie tworzymy sobie folder gdzie będziemy przechowywać nasze projekty, polecam utworzyć go gdzieś bezpośrednio na dysku C:\ tak aby łatwo można było wpisać ścieżkę w wierszu poleceń.</a:t>
            </a:r>
          </a:p>
        </p:txBody>
      </p:sp>
    </p:spTree>
    <p:extLst>
      <p:ext uri="{BB962C8B-B14F-4D97-AF65-F5344CB8AC3E}">
        <p14:creationId xmlns:p14="http://schemas.microsoft.com/office/powerpoint/2010/main" val="187069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87" y="590426"/>
            <a:ext cx="6449325" cy="1771897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95250" y="385885"/>
            <a:ext cx="5133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Otwieramy wiersz poleceń, i przechodzimy do folderu </a:t>
            </a:r>
            <a:r>
              <a:rPr lang="pl-PL" dirty="0" err="1" smtClean="0"/>
              <a:t>PhoneGapa</a:t>
            </a:r>
            <a:r>
              <a:rPr lang="pl-PL" dirty="0" smtClean="0"/>
              <a:t>. Następnie dostajemy się do folderu </a:t>
            </a:r>
            <a:r>
              <a:rPr lang="pl-PL" dirty="0" err="1" smtClean="0"/>
              <a:t>lib</a:t>
            </a:r>
            <a:r>
              <a:rPr lang="pl-PL" dirty="0" smtClean="0"/>
              <a:t>-&gt;</a:t>
            </a:r>
            <a:r>
              <a:rPr lang="pl-PL" dirty="0" err="1" smtClean="0"/>
              <a:t>andorid</a:t>
            </a:r>
            <a:r>
              <a:rPr lang="pl-PL" dirty="0" smtClean="0"/>
              <a:t>-&gt;bin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Można również ułatwić sobie życie klikając prawym przyciskiem myszy na folder bin w folderze android </a:t>
            </a:r>
            <a:br>
              <a:rPr lang="pl-PL" dirty="0" smtClean="0"/>
            </a:br>
            <a:r>
              <a:rPr lang="pl-PL" dirty="0" smtClean="0"/>
              <a:t>z wciśniętym klawiszem </a:t>
            </a:r>
            <a:r>
              <a:rPr lang="pl-PL" dirty="0" err="1" smtClean="0"/>
              <a:t>shitft</a:t>
            </a:r>
            <a:r>
              <a:rPr lang="pl-PL" dirty="0" smtClean="0"/>
              <a:t>, a następnie wybieramy opcję „Otwórz okno poleceń tutaj”</a:t>
            </a:r>
          </a:p>
          <a:p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95250" y="2989666"/>
            <a:ext cx="1165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Kiedy już znajdujemy się w odpowiednim miejscu wpisujemy </a:t>
            </a:r>
          </a:p>
          <a:p>
            <a:r>
              <a:rPr lang="pl-PL" dirty="0" smtClean="0"/>
              <a:t>„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ścieżka_do_naszego_folderu_na_projekty</a:t>
            </a:r>
            <a:r>
              <a:rPr lang="pl-PL" dirty="0" smtClean="0"/>
              <a:t>\</a:t>
            </a:r>
            <a:r>
              <a:rPr lang="pl-PL" dirty="0" err="1" smtClean="0"/>
              <a:t>nazwa_folderu</a:t>
            </a:r>
            <a:r>
              <a:rPr lang="pl-PL" dirty="0" smtClean="0"/>
              <a:t> </a:t>
            </a:r>
            <a:r>
              <a:rPr lang="pl-PL" dirty="0" err="1" smtClean="0"/>
              <a:t>com.example.nazwaProjektu</a:t>
            </a:r>
            <a:r>
              <a:rPr lang="pl-PL" dirty="0" smtClean="0"/>
              <a:t> </a:t>
            </a:r>
            <a:r>
              <a:rPr lang="pl-PL" dirty="0" err="1" smtClean="0"/>
              <a:t>nazwaProjektu</a:t>
            </a:r>
            <a:r>
              <a:rPr lang="pl-PL" dirty="0" smtClean="0"/>
              <a:t>”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Po tym zabiegu w naszym folderze, powinny </a:t>
            </a:r>
            <a:br>
              <a:rPr lang="pl-PL" dirty="0" smtClean="0"/>
            </a:br>
            <a:r>
              <a:rPr lang="pl-PL" dirty="0" smtClean="0"/>
              <a:t>pojawić się pliki projektu.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3664906"/>
            <a:ext cx="5619984" cy="29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8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Instalowanie aplikacji na telefonie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1" y="2616301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9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37" y="361866"/>
            <a:ext cx="6449325" cy="1200318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23826" y="638859"/>
            <a:ext cx="49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folderze projektu otwieramy okno poleceń i wpisujemy „ant </a:t>
            </a:r>
            <a:r>
              <a:rPr lang="pl-PL" dirty="0" err="1" smtClean="0"/>
              <a:t>debug</a:t>
            </a:r>
            <a:r>
              <a:rPr lang="pl-PL" dirty="0" smtClean="0"/>
              <a:t>”</a:t>
            </a: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37" y="2059489"/>
            <a:ext cx="6449325" cy="3258005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23826" y="3088326"/>
            <a:ext cx="491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Jeśli zrobiliśmy wszystko poprawnie powinno nam się pojawić napis: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„BUILD SUCCESSFUL”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03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Aplikacji na telefonie/emulatorze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1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469" y="1445221"/>
            <a:ext cx="6449325" cy="1314633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85351" y="420130"/>
            <a:ext cx="985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wierszu poleceń wpisujemy</a:t>
            </a:r>
          </a:p>
          <a:p>
            <a:r>
              <a:rPr lang="pl-PL" dirty="0" smtClean="0"/>
              <a:t>„</a:t>
            </a:r>
            <a:r>
              <a:rPr lang="pl-PL" dirty="0" err="1" smtClean="0"/>
              <a:t>adb</a:t>
            </a:r>
            <a:r>
              <a:rPr lang="pl-PL" dirty="0" smtClean="0"/>
              <a:t> </a:t>
            </a:r>
            <a:r>
              <a:rPr lang="pl-PL" dirty="0" err="1" smtClean="0"/>
              <a:t>install</a:t>
            </a:r>
            <a:r>
              <a:rPr lang="pl-PL" dirty="0" smtClean="0"/>
              <a:t> –r </a:t>
            </a:r>
            <a:r>
              <a:rPr lang="pl-PL" dirty="0" err="1" smtClean="0"/>
              <a:t>ścieżka_do_folderu_projektu</a:t>
            </a:r>
            <a:r>
              <a:rPr lang="pl-PL" dirty="0" smtClean="0"/>
              <a:t>\bin\</a:t>
            </a:r>
            <a:r>
              <a:rPr lang="pl-PL" dirty="0" err="1" smtClean="0"/>
              <a:t>nazwaProjektu-debug.apk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85351" y="3620530"/>
            <a:ext cx="1024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przypadku instalacji aplikacji na prawdziwy telefon wygląda to dokładnie tak samo. </a:t>
            </a:r>
          </a:p>
        </p:txBody>
      </p:sp>
    </p:spTree>
    <p:extLst>
      <p:ext uri="{BB962C8B-B14F-4D97-AF65-F5344CB8AC3E}">
        <p14:creationId xmlns:p14="http://schemas.microsoft.com/office/powerpoint/2010/main" val="60059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" t="4144" r="33269" b="36216"/>
          <a:stretch/>
        </p:blipFill>
        <p:spPr>
          <a:xfrm>
            <a:off x="5202196" y="1124464"/>
            <a:ext cx="3855308" cy="409008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" t="6486" r="33063" b="1983"/>
          <a:stretch/>
        </p:blipFill>
        <p:spPr>
          <a:xfrm>
            <a:off x="9193428" y="1124464"/>
            <a:ext cx="2536176" cy="409008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21275" y="2707842"/>
            <a:ext cx="706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Gratulacje!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Właśnie na telefonie pojawiła się nasza aplikacja!</a:t>
            </a:r>
            <a:endParaRPr lang="pl-PL" dirty="0"/>
          </a:p>
        </p:txBody>
      </p:sp>
      <p:sp>
        <p:nvSpPr>
          <p:cNvPr id="7" name="Elipsa 6"/>
          <p:cNvSpPr/>
          <p:nvPr/>
        </p:nvSpPr>
        <p:spPr>
          <a:xfrm>
            <a:off x="6376086" y="3336324"/>
            <a:ext cx="852616" cy="8526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613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16310" y="747252"/>
            <a:ext cx="11552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Skoro już mamy skonfigurowane środowisko i emulator, </a:t>
            </a:r>
            <a:br>
              <a:rPr lang="pl-PL" sz="3200" b="1" dirty="0" smtClean="0"/>
            </a:br>
            <a:r>
              <a:rPr lang="pl-PL" sz="3200" b="1" dirty="0" smtClean="0"/>
              <a:t>to możemy przejść do tego co tygryski lubią najbardziej.</a:t>
            </a:r>
            <a:endParaRPr lang="pl-PL" sz="3200" b="1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53" y="1765937"/>
            <a:ext cx="4673016" cy="50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6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oprogramowania…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51" y="1761851"/>
            <a:ext cx="3334298" cy="33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8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62914" y="2622293"/>
            <a:ext cx="10515600" cy="1325563"/>
          </a:xfrm>
        </p:spPr>
        <p:txBody>
          <a:bodyPr/>
          <a:lstStyle/>
          <a:p>
            <a:r>
              <a:rPr lang="pl-PL" dirty="0" smtClean="0"/>
              <a:t>Konfiguracja zmiennych środowiskowych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374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168" y="310343"/>
            <a:ext cx="7544853" cy="5430008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72995" y="461319"/>
            <a:ext cx="320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„Mój komputer” należy dostać się do „Właściwości”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6705600" y="5387546"/>
            <a:ext cx="2240692" cy="313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57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789" y="309054"/>
            <a:ext cx="7649643" cy="544906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271849" y="205946"/>
            <a:ext cx="339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właściwościach systemu udajemy się do „Zaawansowanych ustawień systemu”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097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35" y="1311304"/>
            <a:ext cx="4039164" cy="451548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0" y="486032"/>
            <a:ext cx="554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Następnie udajemy się do „Zmiennych środowiskowych”</a:t>
            </a:r>
            <a:endParaRPr lang="pl-PL" dirty="0"/>
          </a:p>
        </p:txBody>
      </p:sp>
      <p:cxnSp>
        <p:nvCxnSpPr>
          <p:cNvPr id="7" name="Łącznik prosty 6"/>
          <p:cNvCxnSpPr/>
          <p:nvPr/>
        </p:nvCxnSpPr>
        <p:spPr>
          <a:xfrm>
            <a:off x="5890054" y="255373"/>
            <a:ext cx="0" cy="609600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62" y="562018"/>
            <a:ext cx="3724795" cy="4153480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6853881" y="192686"/>
            <a:ext cx="449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I dodajemy nową zmienną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62" y="5093256"/>
            <a:ext cx="3724795" cy="1467055"/>
          </a:xfrm>
          <a:prstGeom prst="rect">
            <a:avLst/>
          </a:prstGeom>
        </p:spPr>
      </p:pic>
      <p:sp>
        <p:nvSpPr>
          <p:cNvPr id="11" name="Strzałka w prawo 10"/>
          <p:cNvSpPr/>
          <p:nvPr/>
        </p:nvSpPr>
        <p:spPr>
          <a:xfrm>
            <a:off x="4926228" y="3198340"/>
            <a:ext cx="939114" cy="741407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 w dół 11"/>
          <p:cNvSpPr/>
          <p:nvPr/>
        </p:nvSpPr>
        <p:spPr>
          <a:xfrm>
            <a:off x="8452022" y="4769708"/>
            <a:ext cx="650789" cy="323548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96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Lista zmiennych środowiskowych: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1045"/>
          </a:xfrm>
        </p:spPr>
        <p:txBody>
          <a:bodyPr>
            <a:normAutofit/>
          </a:bodyPr>
          <a:lstStyle/>
          <a:p>
            <a:r>
              <a:rPr lang="pl-PL" sz="1800" dirty="0" smtClean="0"/>
              <a:t>„ADB_HOME” – „c</a:t>
            </a:r>
            <a:r>
              <a:rPr lang="pl-PL" sz="1800" dirty="0"/>
              <a:t>:\</a:t>
            </a:r>
            <a:r>
              <a:rPr lang="pl-PL" sz="1800" dirty="0" smtClean="0"/>
              <a:t>ECLIPSE\</a:t>
            </a:r>
            <a:r>
              <a:rPr lang="pl-PL" sz="1800" dirty="0" err="1" smtClean="0"/>
              <a:t>sdk</a:t>
            </a:r>
            <a:r>
              <a:rPr lang="pl-PL" sz="1800" dirty="0" smtClean="0"/>
              <a:t>\platform-</a:t>
            </a:r>
            <a:r>
              <a:rPr lang="pl-PL" sz="1800" dirty="0" err="1" smtClean="0"/>
              <a:t>tools</a:t>
            </a:r>
            <a:r>
              <a:rPr lang="pl-PL" sz="1800" dirty="0" smtClean="0"/>
              <a:t>”</a:t>
            </a:r>
          </a:p>
          <a:p>
            <a:r>
              <a:rPr lang="pl-PL" sz="1800" dirty="0" smtClean="0"/>
              <a:t>„ANDROID_HOME” – „c:\ECLIPSE\</a:t>
            </a:r>
            <a:r>
              <a:rPr lang="pl-PL" sz="1800" dirty="0" err="1" smtClean="0"/>
              <a:t>sdk</a:t>
            </a:r>
            <a:r>
              <a:rPr lang="pl-PL" sz="1800" dirty="0" smtClean="0"/>
              <a:t>\</a:t>
            </a:r>
            <a:r>
              <a:rPr lang="pl-PL" sz="1800" dirty="0" err="1" smtClean="0"/>
              <a:t>tools</a:t>
            </a:r>
            <a:r>
              <a:rPr lang="pl-PL" sz="1800" dirty="0" smtClean="0"/>
              <a:t>”</a:t>
            </a:r>
          </a:p>
          <a:p>
            <a:r>
              <a:rPr lang="pl-PL" sz="1800" dirty="0" smtClean="0"/>
              <a:t>„</a:t>
            </a:r>
            <a:r>
              <a:rPr lang="pl-PL" sz="1800" dirty="0"/>
              <a:t>ANT_HOME</a:t>
            </a:r>
            <a:r>
              <a:rPr lang="pl-PL" sz="1800" dirty="0" smtClean="0"/>
              <a:t>” – „</a:t>
            </a:r>
            <a:r>
              <a:rPr lang="pl-PL" sz="1800" dirty="0"/>
              <a:t>C:\Program </a:t>
            </a:r>
            <a:r>
              <a:rPr lang="pl-PL" sz="1800" dirty="0" err="1"/>
              <a:t>Files</a:t>
            </a:r>
            <a:r>
              <a:rPr lang="pl-PL" sz="1800" dirty="0"/>
              <a:t>\Java\ant</a:t>
            </a:r>
            <a:r>
              <a:rPr lang="pl-PL" sz="1800" dirty="0" smtClean="0"/>
              <a:t>”</a:t>
            </a:r>
          </a:p>
          <a:p>
            <a:r>
              <a:rPr lang="pl-PL" sz="1800" dirty="0" smtClean="0"/>
              <a:t>„</a:t>
            </a:r>
            <a:r>
              <a:rPr lang="pl-PL" sz="1800" dirty="0"/>
              <a:t>CSCRIPT_PATH</a:t>
            </a:r>
            <a:r>
              <a:rPr lang="pl-PL" sz="1800" dirty="0" smtClean="0"/>
              <a:t>” – „</a:t>
            </a:r>
            <a:r>
              <a:rPr lang="pl-PL" sz="1800" dirty="0"/>
              <a:t>C:\Windows\System32</a:t>
            </a:r>
            <a:r>
              <a:rPr lang="pl-PL" sz="1800" dirty="0" smtClean="0"/>
              <a:t>”</a:t>
            </a:r>
          </a:p>
          <a:p>
            <a:r>
              <a:rPr lang="pl-PL" sz="1800" dirty="0" smtClean="0"/>
              <a:t>„</a:t>
            </a:r>
            <a:r>
              <a:rPr lang="pl-PL" sz="1800" dirty="0"/>
              <a:t>JAVA_HOME</a:t>
            </a:r>
            <a:r>
              <a:rPr lang="pl-PL" sz="1800" dirty="0" smtClean="0"/>
              <a:t>” – „</a:t>
            </a:r>
            <a:r>
              <a:rPr lang="pl-PL" sz="1800" dirty="0"/>
              <a:t>C:\Program </a:t>
            </a:r>
            <a:r>
              <a:rPr lang="pl-PL" sz="1800" dirty="0" err="1" smtClean="0"/>
              <a:t>Files</a:t>
            </a:r>
            <a:r>
              <a:rPr lang="pl-PL" sz="1800" dirty="0" smtClean="0"/>
              <a:t>\Java\jdk1.7.0_51”</a:t>
            </a:r>
          </a:p>
          <a:p>
            <a:r>
              <a:rPr lang="pl-PL" sz="1800" dirty="0" smtClean="0"/>
              <a:t>„</a:t>
            </a:r>
            <a:r>
              <a:rPr lang="pl-PL" sz="1800" dirty="0"/>
              <a:t>JDK_HOME</a:t>
            </a:r>
            <a:r>
              <a:rPr lang="pl-PL" sz="1800" dirty="0" smtClean="0"/>
              <a:t>” – „</a:t>
            </a:r>
            <a:r>
              <a:rPr lang="pl-PL" sz="1800" dirty="0"/>
              <a:t>C:\Program </a:t>
            </a:r>
            <a:r>
              <a:rPr lang="pl-PL" sz="1800" dirty="0" err="1" smtClean="0"/>
              <a:t>Files</a:t>
            </a:r>
            <a:r>
              <a:rPr lang="pl-PL" sz="1800" dirty="0" smtClean="0"/>
              <a:t>\Java\jdk1.7.0_51”</a:t>
            </a:r>
          </a:p>
          <a:p>
            <a:r>
              <a:rPr lang="pl-PL" sz="1800" dirty="0" smtClean="0"/>
              <a:t>„</a:t>
            </a:r>
            <a:r>
              <a:rPr lang="pl-PL" sz="1800" dirty="0"/>
              <a:t>PATH</a:t>
            </a:r>
            <a:r>
              <a:rPr lang="pl-PL" sz="1800" dirty="0" smtClean="0"/>
              <a:t>” – „</a:t>
            </a:r>
            <a:r>
              <a:rPr lang="en-US" sz="1800" dirty="0"/>
              <a:t>%ADB_HOME%;%ANT_HOME%\bin;%JDK_HOME%\bin;%ANDROID_HOME%;%CSCRIPT_PATH%;</a:t>
            </a:r>
            <a:r>
              <a:rPr lang="pl-PL" sz="1800" dirty="0" smtClean="0"/>
              <a:t>”</a:t>
            </a:r>
            <a:endParaRPr lang="pl-PL" sz="18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38200" y="453081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UWAGA: domyślnie po zainstalowaniu Android studio, zamiast „c:\ECLIPSE\...” znajduje się w miejscu zainstalowania programu (domyślnie: „c:\Program </a:t>
            </a:r>
            <a:r>
              <a:rPr lang="pl-PL" dirty="0" err="1" smtClean="0"/>
              <a:t>Files</a:t>
            </a:r>
            <a:r>
              <a:rPr lang="pl-PL" dirty="0" smtClean="0"/>
              <a:t> (x86)\Android\android-studio\”).</a:t>
            </a:r>
            <a:br>
              <a:rPr lang="pl-PL" dirty="0" smtClean="0"/>
            </a:br>
            <a:r>
              <a:rPr lang="pl-PL" dirty="0" smtClean="0"/>
              <a:t>Lista zmiennych znajduje się w pliku tekstowym zmienne.txt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658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Aktualizacja emulatora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05" y="12829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619</Words>
  <Application>Microsoft Office PowerPoint</Application>
  <PresentationFormat>Panoramiczny</PresentationFormat>
  <Paragraphs>82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Motyw pakietu Office</vt:lpstr>
      <vt:lpstr>Konfiguracja</vt:lpstr>
      <vt:lpstr>Na początek:</vt:lpstr>
      <vt:lpstr>Instalacja oprogramowania…</vt:lpstr>
      <vt:lpstr>Konfiguracja zmiennych środowiskowych</vt:lpstr>
      <vt:lpstr>Prezentacja programu PowerPoint</vt:lpstr>
      <vt:lpstr>Prezentacja programu PowerPoint</vt:lpstr>
      <vt:lpstr>Prezentacja programu PowerPoint</vt:lpstr>
      <vt:lpstr>Lista zmiennych środowiskowych:</vt:lpstr>
      <vt:lpstr>Aktualizacja emulatora</vt:lpstr>
      <vt:lpstr>Prezentacja programu PowerPoint</vt:lpstr>
      <vt:lpstr>Prezentacja programu PowerPoint</vt:lpstr>
      <vt:lpstr>Konfiguracja emulatora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Debugowanie aplikacji na prawdziwym telefonie:</vt:lpstr>
      <vt:lpstr>Tak wygląda nasz telefon w monitorze</vt:lpstr>
      <vt:lpstr>Tworzenie przykładowego projektu w PhoneGapie</vt:lpstr>
      <vt:lpstr>Zanim zaczniemy:</vt:lpstr>
      <vt:lpstr>Prezentacja programu PowerPoint</vt:lpstr>
      <vt:lpstr>Instalowanie aplikacji na telefonie</vt:lpstr>
      <vt:lpstr>Prezentacja programu PowerPoint</vt:lpstr>
      <vt:lpstr>Instalacja Aplikacji na telefonie/emulatorze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Konfiguracja</dc:title>
  <dc:creator>MellRebook</dc:creator>
  <cp:lastModifiedBy>MellRebook</cp:lastModifiedBy>
  <cp:revision>18</cp:revision>
  <dcterms:created xsi:type="dcterms:W3CDTF">2014-03-30T00:01:11Z</dcterms:created>
  <dcterms:modified xsi:type="dcterms:W3CDTF">2014-04-01T13:11:13Z</dcterms:modified>
</cp:coreProperties>
</file>