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18FC6-7727-4A19-B1D1-CCEE87F16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4F57E1-EDBC-449B-A71D-E2589875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611CE-F4AF-4C49-A02D-815F2239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AC1F-33CB-4974-BC52-3A7F785F1F35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AC910-10E1-46A5-9CCD-56274283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2933F-FF8E-47D6-9C64-F1CD0D82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2968-2CF5-4AB7-ACD8-E0B49701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7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076E6-5264-4FC2-90E3-D2396F80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3DA17E-0061-468D-8744-ED399EB91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8B665-C159-43BE-BC72-DFDCBF31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AC1F-33CB-4974-BC52-3A7F785F1F35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57743-7F4E-42F0-9CD0-D8748E82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FDA8B-EFAF-4F8E-B5EA-310D541D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2968-2CF5-4AB7-ACD8-E0B49701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0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A694BC-34F3-429B-B9BE-6FA072B0C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BB974-A946-423D-8645-734DDF8A2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41EE6-F734-42F5-B4DC-905DFC17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AC1F-33CB-4974-BC52-3A7F785F1F35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728C7-012C-4E38-8901-4787FDD6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5E386-7C23-491C-B050-B6D9E30C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2968-2CF5-4AB7-ACD8-E0B49701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71ECE-E751-40D6-9044-5BF9F851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49E2B-CE33-4B41-8DAF-0FFAE25D6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63484-1FB0-4CD5-BC3D-825C3651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AC1F-33CB-4974-BC52-3A7F785F1F35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5D1E1-8F0C-4621-9C54-4E1A8FB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C8979-7578-431F-8B70-B1311E3C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2968-2CF5-4AB7-ACD8-E0B49701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2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96D5C-153D-4E42-B250-6D656C33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1DA3AE-8488-435C-B41D-048C6B457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12B56-1298-4B94-AE97-632E5D44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AC1F-33CB-4974-BC52-3A7F785F1F35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7998F-7A13-4EBA-BEAC-656F5A2D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E9DE4-7E5D-4BF5-B5F6-64311F13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2968-2CF5-4AB7-ACD8-E0B49701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7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BF672-B321-4781-B23B-48239A2E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D8CE4-410C-4C38-96D2-5C716C60B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8A7B7-F5E2-4CA1-88B6-580CE20F1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2421C-AB74-4AC0-BC3B-78551AC1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AC1F-33CB-4974-BC52-3A7F785F1F35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E7C477-C045-4196-9CB3-2F80A9DB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8B53C-E5C1-4A0D-AC8E-966D6469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2968-2CF5-4AB7-ACD8-E0B49701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6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3BD2A-0295-4AF1-BE7C-E8F66777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3714D5-3EC2-4A05-A455-3BC67EC36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877715-59D6-43F8-8A24-EFB577E09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B1FDDB-F5AD-4411-B8C2-8E2DF40AB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38B8FB-6A69-42D9-B85E-CEC72E1CF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70326D-4FF0-4257-BF3F-7CD16A2C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AC1F-33CB-4974-BC52-3A7F785F1F35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9CB76D-8272-4C55-B4D0-9199B383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B5009-F2A0-4E64-90D7-6148580D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2968-2CF5-4AB7-ACD8-E0B49701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EC02E-07DA-4C47-847A-B3E60B20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CA0D8C-AEE9-48A3-A515-082900C8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AC1F-33CB-4974-BC52-3A7F785F1F35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CAA0-C7BE-4A15-9AA4-6F2ACD6E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6400A3-CAB4-4D8B-9D8F-9AE3D68E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2968-2CF5-4AB7-ACD8-E0B49701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7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09DB0F-27A9-48F3-9ADE-EBC055E5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AC1F-33CB-4974-BC52-3A7F785F1F35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0C0C85-60C9-4A0B-8820-6D63BFD4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492183-0A65-4931-A2F8-67A2D960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2968-2CF5-4AB7-ACD8-E0B49701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0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2F665-C377-427B-97E9-BCD105D7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725E0-B37E-4260-B80E-718D0028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5C790B-4C59-4646-BDD7-EE4556940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0CDE34-927C-4EBE-A11D-F43C329A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AC1F-33CB-4974-BC52-3A7F785F1F35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22003-F5C8-4F9F-BD80-394D6F41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DF42CE-ACC0-4597-800E-539806ED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2968-2CF5-4AB7-ACD8-E0B49701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68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FA528-EC54-4576-BEBE-E05C9E9D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D52DEB-6709-43B3-937A-538F9CDD4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68C07A-71C7-4B3B-A967-C45C97AB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0EFD1-5069-47D0-BD9E-6F32CB3F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AC1F-33CB-4974-BC52-3A7F785F1F35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EB268-72F6-4459-AEAA-02AE5DFF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314CB5-3D9A-483F-9327-9840165D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2968-2CF5-4AB7-ACD8-E0B49701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2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224043-2B9B-491E-A482-347781F7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B3AA6-20DE-4345-AF21-8E7B3678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6A67E-2176-4D50-9409-8E3E59E12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2AC1F-33CB-4974-BC52-3A7F785F1F35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2F6B7-2322-48AE-A2EF-0C7E2F439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D67FF-9251-48B4-9327-28E5F30B4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D2968-2CF5-4AB7-ACD8-E0B49701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4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1F4D6-25E9-4710-9CAA-264630F72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MELLSH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509245-FFA3-43BD-A6D5-2D8DD5BE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10708</a:t>
            </a:r>
            <a:r>
              <a:rPr lang="ko-KR" altLang="en-US" dirty="0"/>
              <a:t>박상훈</a:t>
            </a:r>
          </a:p>
        </p:txBody>
      </p:sp>
    </p:spTree>
    <p:extLst>
      <p:ext uri="{BB962C8B-B14F-4D97-AF65-F5344CB8AC3E}">
        <p14:creationId xmlns:p14="http://schemas.microsoft.com/office/powerpoint/2010/main" val="155665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529F7-BDF7-4108-A4E0-3E42B4A4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D0AB5-AEBC-4861-B504-541B4D5E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6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529F7-BDF7-4108-A4E0-3E42B4A4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요구사항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D0AB5-AEBC-4861-B504-541B4D5E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1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529F7-BDF7-4108-A4E0-3E42B4A4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화면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D0AB5-AEBC-4861-B504-541B4D5E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4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529F7-BDF7-4108-A4E0-3E42B4A4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DDL</a:t>
            </a:r>
            <a:r>
              <a:rPr lang="ko-KR" altLang="en-US" dirty="0"/>
              <a:t>이 무엇인지 쓰시오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D0AB5-AEBC-4861-B504-541B4D5E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9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529F7-BDF7-4108-A4E0-3E42B4A4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사용기술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D0AB5-AEBC-4861-B504-541B4D5E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6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529F7-BDF7-4108-A4E0-3E42B4A4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D0AB5-AEBC-4861-B504-541B4D5E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0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529F7-BDF7-4108-A4E0-3E42B4A4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추가 계발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D0AB5-AEBC-4861-B504-541B4D5E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5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529F7-BDF7-4108-A4E0-3E42B4A4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D0AB5-AEBC-4861-B504-541B4D5E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5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18</Words>
  <Application>Microsoft Office PowerPoint</Application>
  <PresentationFormat>와이드스크린</PresentationFormat>
  <Paragraphs>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MELLSH</vt:lpstr>
      <vt:lpstr>기획서</vt:lpstr>
      <vt:lpstr>요구사항 정리</vt:lpstr>
      <vt:lpstr>화면 기획</vt:lpstr>
      <vt:lpstr>DDL이 무엇인지 쓰시오</vt:lpstr>
      <vt:lpstr>사용기술</vt:lpstr>
      <vt:lpstr>시연</vt:lpstr>
      <vt:lpstr>추가 계발 계획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MELLSH</dc:title>
  <dc:creator>user</dc:creator>
  <cp:lastModifiedBy>user</cp:lastModifiedBy>
  <cp:revision>2</cp:revision>
  <dcterms:created xsi:type="dcterms:W3CDTF">2024-11-19T04:19:18Z</dcterms:created>
  <dcterms:modified xsi:type="dcterms:W3CDTF">2024-11-19T07:50:33Z</dcterms:modified>
</cp:coreProperties>
</file>