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5" r:id="rId6"/>
    <p:sldId id="343" r:id="rId7"/>
    <p:sldId id="344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F213F-3649-423D-9759-99968513FD38}" v="9" dt="2024-08-22T17:11:16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1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Nooney" userId="d582c21209576632" providerId="LiveId" clId="{1D9F213F-3649-423D-9759-99968513FD38}"/>
    <pc:docChg chg="undo custSel addSld delSld modSld">
      <pc:chgData name="Melissa Nooney" userId="d582c21209576632" providerId="LiveId" clId="{1D9F213F-3649-423D-9759-99968513FD38}" dt="2024-08-22T17:13:25.803" v="1398" actId="1076"/>
      <pc:docMkLst>
        <pc:docMk/>
      </pc:docMkLst>
      <pc:sldChg chg="modSp mod">
        <pc:chgData name="Melissa Nooney" userId="d582c21209576632" providerId="LiveId" clId="{1D9F213F-3649-423D-9759-99968513FD38}" dt="2024-08-19T01:06:44.088" v="1299" actId="2711"/>
        <pc:sldMkLst>
          <pc:docMk/>
          <pc:sldMk cId="703580386" sldId="256"/>
        </pc:sldMkLst>
        <pc:spChg chg="mod">
          <ac:chgData name="Melissa Nooney" userId="d582c21209576632" providerId="LiveId" clId="{1D9F213F-3649-423D-9759-99968513FD38}" dt="2024-08-19T01:06:38.476" v="1298" actId="2711"/>
          <ac:spMkLst>
            <pc:docMk/>
            <pc:sldMk cId="703580386" sldId="256"/>
            <ac:spMk id="4" creationId="{2E9A7C78-91FD-4B88-953D-5A4363761BD1}"/>
          </ac:spMkLst>
        </pc:spChg>
        <pc:spChg chg="mod">
          <ac:chgData name="Melissa Nooney" userId="d582c21209576632" providerId="LiveId" clId="{1D9F213F-3649-423D-9759-99968513FD38}" dt="2024-08-19T01:06:44.088" v="1299" actId="2711"/>
          <ac:spMkLst>
            <pc:docMk/>
            <pc:sldMk cId="703580386" sldId="256"/>
            <ac:spMk id="5" creationId="{AD04BED3-CF2E-4CAD-8CE8-ED3ED12AEBD6}"/>
          </ac:spMkLst>
        </pc:spChg>
      </pc:sldChg>
      <pc:sldChg chg="del">
        <pc:chgData name="Melissa Nooney" userId="d582c21209576632" providerId="LiveId" clId="{1D9F213F-3649-423D-9759-99968513FD38}" dt="2024-08-18T23:42:16.526" v="0" actId="2696"/>
        <pc:sldMkLst>
          <pc:docMk/>
          <pc:sldMk cId="2262346778" sldId="257"/>
        </pc:sldMkLst>
      </pc:sldChg>
      <pc:sldChg chg="del">
        <pc:chgData name="Melissa Nooney" userId="d582c21209576632" providerId="LiveId" clId="{1D9F213F-3649-423D-9759-99968513FD38}" dt="2024-08-19T00:29:05.351" v="551" actId="2696"/>
        <pc:sldMkLst>
          <pc:docMk/>
          <pc:sldMk cId="3276479877" sldId="274"/>
        </pc:sldMkLst>
      </pc:sldChg>
      <pc:sldChg chg="addSp delSp modSp mod">
        <pc:chgData name="Melissa Nooney" userId="d582c21209576632" providerId="LiveId" clId="{1D9F213F-3649-423D-9759-99968513FD38}" dt="2024-08-19T01:06:26.783" v="1297" actId="2711"/>
        <pc:sldMkLst>
          <pc:docMk/>
          <pc:sldMk cId="2693196608" sldId="305"/>
        </pc:sldMkLst>
        <pc:spChg chg="mod">
          <ac:chgData name="Melissa Nooney" userId="d582c21209576632" providerId="LiveId" clId="{1D9F213F-3649-423D-9759-99968513FD38}" dt="2024-08-19T01:06:26.783" v="1297" actId="2711"/>
          <ac:spMkLst>
            <pc:docMk/>
            <pc:sldMk cId="2693196608" sldId="305"/>
            <ac:spMk id="2" creationId="{DCF8E50F-247A-4628-90BB-62A60E39664C}"/>
          </ac:spMkLst>
        </pc:spChg>
        <pc:spChg chg="mod">
          <ac:chgData name="Melissa Nooney" userId="d582c21209576632" providerId="LiveId" clId="{1D9F213F-3649-423D-9759-99968513FD38}" dt="2024-08-19T01:06:20.924" v="1296" actId="2711"/>
          <ac:spMkLst>
            <pc:docMk/>
            <pc:sldMk cId="2693196608" sldId="305"/>
            <ac:spMk id="3" creationId="{DD2A8BE8-DC21-47DE-B6F3-7DC95B43C52E}"/>
          </ac:spMkLst>
        </pc:spChg>
        <pc:spChg chg="add del mod">
          <ac:chgData name="Melissa Nooney" userId="d582c21209576632" providerId="LiveId" clId="{1D9F213F-3649-423D-9759-99968513FD38}" dt="2024-08-19T00:14:47.331" v="33" actId="931"/>
          <ac:spMkLst>
            <pc:docMk/>
            <pc:sldMk cId="2693196608" sldId="305"/>
            <ac:spMk id="5" creationId="{4C1C9774-5ED1-CC8D-2284-B28104BAFD0D}"/>
          </ac:spMkLst>
        </pc:spChg>
        <pc:spChg chg="add del mod">
          <ac:chgData name="Melissa Nooney" userId="d582c21209576632" providerId="LiveId" clId="{1D9F213F-3649-423D-9759-99968513FD38}" dt="2024-08-19T00:14:52.656" v="36" actId="478"/>
          <ac:spMkLst>
            <pc:docMk/>
            <pc:sldMk cId="2693196608" sldId="305"/>
            <ac:spMk id="8" creationId="{6356927A-65E5-0E31-B76B-871FECB7743C}"/>
          </ac:spMkLst>
        </pc:spChg>
        <pc:spChg chg="add mod">
          <ac:chgData name="Melissa Nooney" userId="d582c21209576632" providerId="LiveId" clId="{1D9F213F-3649-423D-9759-99968513FD38}" dt="2024-08-19T00:26:41.036" v="518" actId="1076"/>
          <ac:spMkLst>
            <pc:docMk/>
            <pc:sldMk cId="2693196608" sldId="305"/>
            <ac:spMk id="12" creationId="{C513A2B6-30EC-7FCC-367C-2A8FB427650A}"/>
          </ac:spMkLst>
        </pc:spChg>
        <pc:picChg chg="del">
          <ac:chgData name="Melissa Nooney" userId="d582c21209576632" providerId="LiveId" clId="{1D9F213F-3649-423D-9759-99968513FD38}" dt="2024-08-19T00:14:33.197" v="31" actId="478"/>
          <ac:picMkLst>
            <pc:docMk/>
            <pc:sldMk cId="2693196608" sldId="305"/>
            <ac:picMk id="7" creationId="{4C238EB8-09B7-4151-B562-13B050D4A3E6}"/>
          </ac:picMkLst>
        </pc:picChg>
        <pc:picChg chg="del">
          <ac:chgData name="Melissa Nooney" userId="d582c21209576632" providerId="LiveId" clId="{1D9F213F-3649-423D-9759-99968513FD38}" dt="2024-08-19T00:14:36.802" v="32" actId="478"/>
          <ac:picMkLst>
            <pc:docMk/>
            <pc:sldMk cId="2693196608" sldId="305"/>
            <ac:picMk id="9" creationId="{8C7F1323-5935-4F21-BFEA-E642AAB30A75}"/>
          </ac:picMkLst>
        </pc:picChg>
        <pc:picChg chg="add mod">
          <ac:chgData name="Melissa Nooney" userId="d582c21209576632" providerId="LiveId" clId="{1D9F213F-3649-423D-9759-99968513FD38}" dt="2024-08-19T00:26:53.935" v="520" actId="1076"/>
          <ac:picMkLst>
            <pc:docMk/>
            <pc:sldMk cId="2693196608" sldId="305"/>
            <ac:picMk id="11" creationId="{A29F8928-34E9-5395-1814-D275916FC507}"/>
          </ac:picMkLst>
        </pc:picChg>
      </pc:sldChg>
      <pc:sldChg chg="del">
        <pc:chgData name="Melissa Nooney" userId="d582c21209576632" providerId="LiveId" clId="{1D9F213F-3649-423D-9759-99968513FD38}" dt="2024-08-18T23:42:24.808" v="1" actId="2696"/>
        <pc:sldMkLst>
          <pc:docMk/>
          <pc:sldMk cId="1590342866" sldId="330"/>
        </pc:sldMkLst>
      </pc:sldChg>
      <pc:sldChg chg="del">
        <pc:chgData name="Melissa Nooney" userId="d582c21209576632" providerId="LiveId" clId="{1D9F213F-3649-423D-9759-99968513FD38}" dt="2024-08-19T01:08:52.108" v="1300" actId="2696"/>
        <pc:sldMkLst>
          <pc:docMk/>
          <pc:sldMk cId="1510143952" sldId="332"/>
        </pc:sldMkLst>
      </pc:sldChg>
      <pc:sldChg chg="del">
        <pc:chgData name="Melissa Nooney" userId="d582c21209576632" providerId="LiveId" clId="{1D9F213F-3649-423D-9759-99968513FD38}" dt="2024-08-19T00:28:57.416" v="549" actId="2696"/>
        <pc:sldMkLst>
          <pc:docMk/>
          <pc:sldMk cId="3800068970" sldId="335"/>
        </pc:sldMkLst>
      </pc:sldChg>
      <pc:sldChg chg="del">
        <pc:chgData name="Melissa Nooney" userId="d582c21209576632" providerId="LiveId" clId="{1D9F213F-3649-423D-9759-99968513FD38}" dt="2024-08-19T01:08:55.197" v="1301" actId="2696"/>
        <pc:sldMkLst>
          <pc:docMk/>
          <pc:sldMk cId="943091750" sldId="336"/>
        </pc:sldMkLst>
      </pc:sldChg>
      <pc:sldChg chg="del">
        <pc:chgData name="Melissa Nooney" userId="d582c21209576632" providerId="LiveId" clId="{1D9F213F-3649-423D-9759-99968513FD38}" dt="2024-08-19T00:28:48.868" v="547" actId="2696"/>
        <pc:sldMkLst>
          <pc:docMk/>
          <pc:sldMk cId="33020697" sldId="338"/>
        </pc:sldMkLst>
      </pc:sldChg>
      <pc:sldChg chg="del">
        <pc:chgData name="Melissa Nooney" userId="d582c21209576632" providerId="LiveId" clId="{1D9F213F-3649-423D-9759-99968513FD38}" dt="2024-08-19T00:28:53.176" v="548" actId="2696"/>
        <pc:sldMkLst>
          <pc:docMk/>
          <pc:sldMk cId="2262191475" sldId="339"/>
        </pc:sldMkLst>
      </pc:sldChg>
      <pc:sldChg chg="del">
        <pc:chgData name="Melissa Nooney" userId="d582c21209576632" providerId="LiveId" clId="{1D9F213F-3649-423D-9759-99968513FD38}" dt="2024-08-19T00:29:01.701" v="550" actId="2696"/>
        <pc:sldMkLst>
          <pc:docMk/>
          <pc:sldMk cId="867604313" sldId="340"/>
        </pc:sldMkLst>
      </pc:sldChg>
      <pc:sldChg chg="addSp delSp modSp mod modClrScheme chgLayout">
        <pc:chgData name="Melissa Nooney" userId="d582c21209576632" providerId="LiveId" clId="{1D9F213F-3649-423D-9759-99968513FD38}" dt="2024-08-22T17:13:25.803" v="1398" actId="1076"/>
        <pc:sldMkLst>
          <pc:docMk/>
          <pc:sldMk cId="1448471967" sldId="341"/>
        </pc:sldMkLst>
        <pc:spChg chg="mod ord">
          <ac:chgData name="Melissa Nooney" userId="d582c21209576632" providerId="LiveId" clId="{1D9F213F-3649-423D-9759-99968513FD38}" dt="2024-08-22T17:13:25.803" v="1398" actId="1076"/>
          <ac:spMkLst>
            <pc:docMk/>
            <pc:sldMk cId="1448471967" sldId="341"/>
            <ac:spMk id="2" creationId="{D78518F4-D13C-40F3-9843-13BBC3B8BDCF}"/>
          </ac:spMkLst>
        </pc:spChg>
        <pc:spChg chg="del mod ord">
          <ac:chgData name="Melissa Nooney" userId="d582c21209576632" providerId="LiveId" clId="{1D9F213F-3649-423D-9759-99968513FD38}" dt="2024-08-22T17:12:37.460" v="1387" actId="478"/>
          <ac:spMkLst>
            <pc:docMk/>
            <pc:sldMk cId="1448471967" sldId="341"/>
            <ac:spMk id="3" creationId="{FE33E194-371F-4D5A-8C83-2CCE5A3D6C25}"/>
          </ac:spMkLst>
        </pc:spChg>
        <pc:spChg chg="mod ord">
          <ac:chgData name="Melissa Nooney" userId="d582c21209576632" providerId="LiveId" clId="{1D9F213F-3649-423D-9759-99968513FD38}" dt="2024-08-22T17:12:34.941" v="1386" actId="1076"/>
          <ac:spMkLst>
            <pc:docMk/>
            <pc:sldMk cId="1448471967" sldId="341"/>
            <ac:spMk id="4" creationId="{FABA94CC-2803-437F-B79F-A5067E28041B}"/>
          </ac:spMkLst>
        </pc:spChg>
        <pc:spChg chg="del mod ord">
          <ac:chgData name="Melissa Nooney" userId="d582c21209576632" providerId="LiveId" clId="{1D9F213F-3649-423D-9759-99968513FD38}" dt="2024-08-22T17:10:44.001" v="1307" actId="478"/>
          <ac:spMkLst>
            <pc:docMk/>
            <pc:sldMk cId="1448471967" sldId="341"/>
            <ac:spMk id="5" creationId="{A4A59DFC-7CFF-494D-8C86-6FE174974213}"/>
          </ac:spMkLst>
        </pc:spChg>
        <pc:spChg chg="del mod ord">
          <ac:chgData name="Melissa Nooney" userId="d582c21209576632" providerId="LiveId" clId="{1D9F213F-3649-423D-9759-99968513FD38}" dt="2024-08-22T17:10:49.772" v="1309" actId="478"/>
          <ac:spMkLst>
            <pc:docMk/>
            <pc:sldMk cId="1448471967" sldId="341"/>
            <ac:spMk id="6" creationId="{9397F57A-AEBE-465C-9EF7-E78B1CDEC7A3}"/>
          </ac:spMkLst>
        </pc:spChg>
        <pc:spChg chg="mod ord">
          <ac:chgData name="Melissa Nooney" userId="d582c21209576632" providerId="LiveId" clId="{1D9F213F-3649-423D-9759-99968513FD38}" dt="2024-08-22T17:10:31.402" v="1303" actId="700"/>
          <ac:spMkLst>
            <pc:docMk/>
            <pc:sldMk cId="1448471967" sldId="341"/>
            <ac:spMk id="7" creationId="{A7FD409D-82CA-4A05-9EF1-71EEFF9420DE}"/>
          </ac:spMkLst>
        </pc:spChg>
        <pc:spChg chg="mod ord">
          <ac:chgData name="Melissa Nooney" userId="d582c21209576632" providerId="LiveId" clId="{1D9F213F-3649-423D-9759-99968513FD38}" dt="2024-08-22T17:10:31.402" v="1303" actId="700"/>
          <ac:spMkLst>
            <pc:docMk/>
            <pc:sldMk cId="1448471967" sldId="341"/>
            <ac:spMk id="8" creationId="{CDD187DA-D1E6-4203-8426-B028CDCA5BAF}"/>
          </ac:spMkLst>
        </pc:spChg>
        <pc:spChg chg="mod ord">
          <ac:chgData name="Melissa Nooney" userId="d582c21209576632" providerId="LiveId" clId="{1D9F213F-3649-423D-9759-99968513FD38}" dt="2024-08-22T17:10:31.402" v="1303" actId="700"/>
          <ac:spMkLst>
            <pc:docMk/>
            <pc:sldMk cId="1448471967" sldId="341"/>
            <ac:spMk id="9" creationId="{7BD57D52-635E-45A8-AB12-6DAF783169CA}"/>
          </ac:spMkLst>
        </pc:spChg>
        <pc:spChg chg="add del mod ord">
          <ac:chgData name="Melissa Nooney" userId="d582c21209576632" providerId="LiveId" clId="{1D9F213F-3649-423D-9759-99968513FD38}" dt="2024-08-22T17:10:57.789" v="1310" actId="931"/>
          <ac:spMkLst>
            <pc:docMk/>
            <pc:sldMk cId="1448471967" sldId="341"/>
            <ac:spMk id="10" creationId="{B81F4CF1-E0EF-206B-E6B4-9610106E394D}"/>
          </ac:spMkLst>
        </pc:spChg>
        <pc:spChg chg="add del mod ord">
          <ac:chgData name="Melissa Nooney" userId="d582c21209576632" providerId="LiveId" clId="{1D9F213F-3649-423D-9759-99968513FD38}" dt="2024-08-22T17:11:00.750" v="1313" actId="478"/>
          <ac:spMkLst>
            <pc:docMk/>
            <pc:sldMk cId="1448471967" sldId="341"/>
            <ac:spMk id="11" creationId="{B61FE68F-7917-053F-0BB0-864DEA68015D}"/>
          </ac:spMkLst>
        </pc:spChg>
        <pc:spChg chg="add del mod">
          <ac:chgData name="Melissa Nooney" userId="d582c21209576632" providerId="LiveId" clId="{1D9F213F-3649-423D-9759-99968513FD38}" dt="2024-08-22T17:12:46.331" v="1389" actId="478"/>
          <ac:spMkLst>
            <pc:docMk/>
            <pc:sldMk cId="1448471967" sldId="341"/>
            <ac:spMk id="15" creationId="{A4F9968B-0412-E502-938C-741E5EBCC8C3}"/>
          </ac:spMkLst>
        </pc:spChg>
        <pc:picChg chg="add mod">
          <ac:chgData name="Melissa Nooney" userId="d582c21209576632" providerId="LiveId" clId="{1D9F213F-3649-423D-9759-99968513FD38}" dt="2024-08-22T17:13:20.291" v="1397" actId="1076"/>
          <ac:picMkLst>
            <pc:docMk/>
            <pc:sldMk cId="1448471967" sldId="341"/>
            <ac:picMk id="13" creationId="{2990771B-D980-0247-9563-F7B9A79F73F3}"/>
          </ac:picMkLst>
        </pc:picChg>
      </pc:sldChg>
      <pc:sldChg chg="del">
        <pc:chgData name="Melissa Nooney" userId="d582c21209576632" providerId="LiveId" clId="{1D9F213F-3649-423D-9759-99968513FD38}" dt="2024-08-19T01:08:57.942" v="1302" actId="2696"/>
        <pc:sldMkLst>
          <pc:docMk/>
          <pc:sldMk cId="2911269246" sldId="342"/>
        </pc:sldMkLst>
      </pc:sldChg>
      <pc:sldChg chg="modSp add mod">
        <pc:chgData name="Melissa Nooney" userId="d582c21209576632" providerId="LiveId" clId="{1D9F213F-3649-423D-9759-99968513FD38}" dt="2024-08-19T01:06:05.922" v="1295" actId="2711"/>
        <pc:sldMkLst>
          <pc:docMk/>
          <pc:sldMk cId="838979616" sldId="343"/>
        </pc:sldMkLst>
        <pc:spChg chg="mod">
          <ac:chgData name="Melissa Nooney" userId="d582c21209576632" providerId="LiveId" clId="{1D9F213F-3649-423D-9759-99968513FD38}" dt="2024-08-19T01:05:59.272" v="1294" actId="2711"/>
          <ac:spMkLst>
            <pc:docMk/>
            <pc:sldMk cId="838979616" sldId="343"/>
            <ac:spMk id="2" creationId="{DCF8E50F-247A-4628-90BB-62A60E39664C}"/>
          </ac:spMkLst>
        </pc:spChg>
        <pc:spChg chg="mod">
          <ac:chgData name="Melissa Nooney" userId="d582c21209576632" providerId="LiveId" clId="{1D9F213F-3649-423D-9759-99968513FD38}" dt="2024-08-19T01:06:05.922" v="1295" actId="2711"/>
          <ac:spMkLst>
            <pc:docMk/>
            <pc:sldMk cId="838979616" sldId="343"/>
            <ac:spMk id="3" creationId="{DD2A8BE8-DC21-47DE-B6F3-7DC95B43C52E}"/>
          </ac:spMkLst>
        </pc:spChg>
        <pc:spChg chg="mod">
          <ac:chgData name="Melissa Nooney" userId="d582c21209576632" providerId="LiveId" clId="{1D9F213F-3649-423D-9759-99968513FD38}" dt="2024-08-19T00:29:49.850" v="562" actId="1076"/>
          <ac:spMkLst>
            <pc:docMk/>
            <pc:sldMk cId="838979616" sldId="343"/>
            <ac:spMk id="12" creationId="{C513A2B6-30EC-7FCC-367C-2A8FB427650A}"/>
          </ac:spMkLst>
        </pc:spChg>
        <pc:picChg chg="mod">
          <ac:chgData name="Melissa Nooney" userId="d582c21209576632" providerId="LiveId" clId="{1D9F213F-3649-423D-9759-99968513FD38}" dt="2024-08-19T00:31:17.638" v="573" actId="1076"/>
          <ac:picMkLst>
            <pc:docMk/>
            <pc:sldMk cId="838979616" sldId="343"/>
            <ac:picMk id="11" creationId="{A29F8928-34E9-5395-1814-D275916FC507}"/>
          </ac:picMkLst>
        </pc:picChg>
      </pc:sldChg>
      <pc:sldChg chg="addSp delSp modSp add mod">
        <pc:chgData name="Melissa Nooney" userId="d582c21209576632" providerId="LiveId" clId="{1D9F213F-3649-423D-9759-99968513FD38}" dt="2024-08-19T01:05:29.279" v="1293" actId="2711"/>
        <pc:sldMkLst>
          <pc:docMk/>
          <pc:sldMk cId="748232099" sldId="344"/>
        </pc:sldMkLst>
        <pc:spChg chg="mod">
          <ac:chgData name="Melissa Nooney" userId="d582c21209576632" providerId="LiveId" clId="{1D9F213F-3649-423D-9759-99968513FD38}" dt="2024-08-19T01:05:02.196" v="1291" actId="2711"/>
          <ac:spMkLst>
            <pc:docMk/>
            <pc:sldMk cId="748232099" sldId="344"/>
            <ac:spMk id="2" creationId="{DCF8E50F-247A-4628-90BB-62A60E39664C}"/>
          </ac:spMkLst>
        </pc:spChg>
        <pc:spChg chg="mod">
          <ac:chgData name="Melissa Nooney" userId="d582c21209576632" providerId="LiveId" clId="{1D9F213F-3649-423D-9759-99968513FD38}" dt="2024-08-19T01:05:11.927" v="1292" actId="2711"/>
          <ac:spMkLst>
            <pc:docMk/>
            <pc:sldMk cId="748232099" sldId="344"/>
            <ac:spMk id="3" creationId="{DD2A8BE8-DC21-47DE-B6F3-7DC95B43C52E}"/>
          </ac:spMkLst>
        </pc:spChg>
        <pc:spChg chg="add del mod">
          <ac:chgData name="Melissa Nooney" userId="d582c21209576632" providerId="LiveId" clId="{1D9F213F-3649-423D-9759-99968513FD38}" dt="2024-08-19T00:42:23.833" v="889" actId="478"/>
          <ac:spMkLst>
            <pc:docMk/>
            <pc:sldMk cId="748232099" sldId="344"/>
            <ac:spMk id="5" creationId="{150D2BB3-E4D1-6482-6E81-DAC70426A726}"/>
          </ac:spMkLst>
        </pc:spChg>
        <pc:spChg chg="add del mod">
          <ac:chgData name="Melissa Nooney" userId="d582c21209576632" providerId="LiveId" clId="{1D9F213F-3649-423D-9759-99968513FD38}" dt="2024-08-19T00:43:24.309" v="924" actId="478"/>
          <ac:spMkLst>
            <pc:docMk/>
            <pc:sldMk cId="748232099" sldId="344"/>
            <ac:spMk id="7" creationId="{12ED793F-1BFC-1710-4666-9A9A45C07492}"/>
          </ac:spMkLst>
        </pc:spChg>
        <pc:spChg chg="add mod">
          <ac:chgData name="Melissa Nooney" userId="d582c21209576632" providerId="LiveId" clId="{1D9F213F-3649-423D-9759-99968513FD38}" dt="2024-08-19T01:04:53.784" v="1290" actId="1076"/>
          <ac:spMkLst>
            <pc:docMk/>
            <pc:sldMk cId="748232099" sldId="344"/>
            <ac:spMk id="10" creationId="{228928D7-7B83-1B52-950A-6527D5508217}"/>
          </ac:spMkLst>
        </pc:spChg>
        <pc:spChg chg="mod">
          <ac:chgData name="Melissa Nooney" userId="d582c21209576632" providerId="LiveId" clId="{1D9F213F-3649-423D-9759-99968513FD38}" dt="2024-08-19T01:05:29.279" v="1293" actId="2711"/>
          <ac:spMkLst>
            <pc:docMk/>
            <pc:sldMk cId="748232099" sldId="344"/>
            <ac:spMk id="12" creationId="{C513A2B6-30EC-7FCC-367C-2A8FB427650A}"/>
          </ac:spMkLst>
        </pc:spChg>
        <pc:picChg chg="add mod">
          <ac:chgData name="Melissa Nooney" userId="d582c21209576632" providerId="LiveId" clId="{1D9F213F-3649-423D-9759-99968513FD38}" dt="2024-08-19T00:56:26.527" v="1285" actId="1076"/>
          <ac:picMkLst>
            <pc:docMk/>
            <pc:sldMk cId="748232099" sldId="344"/>
            <ac:picMk id="9" creationId="{08D9EE52-96A8-96DE-2DA5-DC7F62216AB3}"/>
          </ac:picMkLst>
        </pc:picChg>
        <pc:picChg chg="del mod">
          <ac:chgData name="Melissa Nooney" userId="d582c21209576632" providerId="LiveId" clId="{1D9F213F-3649-423D-9759-99968513FD38}" dt="2024-08-19T00:43:20.232" v="923" actId="478"/>
          <ac:picMkLst>
            <pc:docMk/>
            <pc:sldMk cId="748232099" sldId="344"/>
            <ac:picMk id="11" creationId="{A29F8928-34E9-5395-1814-D275916FC50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8/18/2024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  5 Places to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Melissa Nooney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816" y="581522"/>
            <a:ext cx="6109914" cy="63752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On-Site Work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3112" y="1636972"/>
            <a:ext cx="5322888" cy="425339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Best Locations to live and work: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Austin, TX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$146k median</a:t>
            </a:r>
          </a:p>
          <a:p>
            <a:pPr marL="1257300" lvl="1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Google, Apple, Facebook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Ann Arbor, MI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$164k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Cisco, MITRE, XPO Logistics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San Jose, CA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$205k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Adobe, Microsoft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Fremont, CA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$210k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Facebook, Tesla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Jersey City, NJ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$186k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Garmin, Goldman Sachs, Fidelity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1" name="Picture Placeholder 10" descr="A graph with colored dots and numbers&#10;&#10;Description automatically generated">
            <a:extLst>
              <a:ext uri="{FF2B5EF4-FFF2-40B4-BE49-F238E27FC236}">
                <a16:creationId xmlns:a16="http://schemas.microsoft.com/office/drawing/2014/main" id="{A29F8928-34E9-5395-1814-D275916FC5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172773" y="1734136"/>
            <a:ext cx="5412093" cy="405907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13A2B6-30EC-7FCC-367C-2A8FB427650A}"/>
              </a:ext>
            </a:extLst>
          </p:cNvPr>
          <p:cNvSpPr txBox="1"/>
          <p:nvPr/>
        </p:nvSpPr>
        <p:spPr>
          <a:xfrm>
            <a:off x="847477" y="5957716"/>
            <a:ext cx="260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National Median: $140k</a:t>
            </a:r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816" y="581522"/>
            <a:ext cx="6109914" cy="63752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Hybrid Work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5007" y="1555641"/>
            <a:ext cx="5322888" cy="425339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Best Locations to live and work: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Houston, TX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$120k median</a:t>
            </a:r>
          </a:p>
          <a:p>
            <a:pPr marL="1257300" lvl="1" indent="-4572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Exxon, Schlumberger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Dallas, TX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$115k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Intuit, Amazon, Walmart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Austin, TX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$146k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Google, Apple, Facebook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Ann Arbor, MI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$164k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Cisco, MITRE, XPO Logistics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San Jose, CA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$205k median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Adobe, Microsoft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29F8928-34E9-5395-1814-D275916FC5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9572" y="1555641"/>
            <a:ext cx="5885467" cy="441410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13A2B6-30EC-7FCC-367C-2A8FB427650A}"/>
              </a:ext>
            </a:extLst>
          </p:cNvPr>
          <p:cNvSpPr txBox="1"/>
          <p:nvPr/>
        </p:nvSpPr>
        <p:spPr>
          <a:xfrm>
            <a:off x="8649695" y="5969742"/>
            <a:ext cx="2795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National Median: $117.5k</a:t>
            </a:r>
          </a:p>
        </p:txBody>
      </p:sp>
    </p:spTree>
    <p:extLst>
      <p:ext uri="{BB962C8B-B14F-4D97-AF65-F5344CB8AC3E}">
        <p14:creationId xmlns:p14="http://schemas.microsoft.com/office/powerpoint/2010/main" val="8389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816" y="581522"/>
            <a:ext cx="6109914" cy="637524"/>
          </a:xfrm>
        </p:spPr>
        <p:txBody>
          <a:bodyPr>
            <a:noAutofit/>
          </a:bodyPr>
          <a:lstStyle/>
          <a:p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Remote Work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05497" y="1117607"/>
            <a:ext cx="10821770" cy="738963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Best overall locations to </a:t>
            </a:r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live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while working remotely:</a:t>
            </a:r>
          </a:p>
          <a:p>
            <a:pPr marL="1143000" lvl="1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3A2B6-30EC-7FCC-367C-2A8FB427650A}"/>
              </a:ext>
            </a:extLst>
          </p:cNvPr>
          <p:cNvSpPr txBox="1"/>
          <p:nvPr/>
        </p:nvSpPr>
        <p:spPr>
          <a:xfrm>
            <a:off x="8788085" y="5868350"/>
            <a:ext cx="2386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National Median: $140.4k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8D9EE52-96A8-96DE-2DA5-DC7F6221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2" y="1552567"/>
            <a:ext cx="10975316" cy="1726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8928D7-7B83-1B52-950A-6527D5508217}"/>
              </a:ext>
            </a:extLst>
          </p:cNvPr>
          <p:cNvSpPr txBox="1"/>
          <p:nvPr/>
        </p:nvSpPr>
        <p:spPr>
          <a:xfrm>
            <a:off x="3708452" y="3171128"/>
            <a:ext cx="559800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Best company locations to work remotely: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Kirkland, WA $505k median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Google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Los Gatos, CA $420k median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Netflix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Oakland, CA $350k median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Microsoft, Pandora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Berkeley, CA $277 median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Microsoft, Bayer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Boulder, CO $265k median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Twitter, Workday</a:t>
            </a:r>
          </a:p>
        </p:txBody>
      </p:sp>
    </p:spTree>
    <p:extLst>
      <p:ext uri="{BB962C8B-B14F-4D97-AF65-F5344CB8AC3E}">
        <p14:creationId xmlns:p14="http://schemas.microsoft.com/office/powerpoint/2010/main" val="74823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406" y="545035"/>
            <a:ext cx="11019183" cy="1153728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+mn-lt"/>
              </a:rPr>
              <a:t>Top 5 International places to live while working remote</a:t>
            </a:r>
          </a:p>
        </p:txBody>
      </p:sp>
      <p:pic>
        <p:nvPicPr>
          <p:cNvPr id="13" name="Picture Placeholder 1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2990771B-D980-0247-9563-F7B9A79F73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3036419" y="1698763"/>
            <a:ext cx="6119159" cy="45893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329641" y="2402253"/>
            <a:ext cx="5157788" cy="3446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5373</TotalTime>
  <Words>227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Calibri</vt:lpstr>
      <vt:lpstr>Cambria</vt:lpstr>
      <vt:lpstr>Sabon Next LT</vt:lpstr>
      <vt:lpstr>Source Sans Pro</vt:lpstr>
      <vt:lpstr>Wingdings</vt:lpstr>
      <vt:lpstr>LuminousVTI</vt:lpstr>
      <vt:lpstr>Top  5 Places to Work</vt:lpstr>
      <vt:lpstr>On-Site Work Locations</vt:lpstr>
      <vt:lpstr>Hybrid Work Locations</vt:lpstr>
      <vt:lpstr>Remote Work Locations</vt:lpstr>
      <vt:lpstr>Top 5 International places to live while working remote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 Nooney</dc:creator>
  <cp:lastModifiedBy>Melissa Nooney</cp:lastModifiedBy>
  <cp:revision>1</cp:revision>
  <dcterms:created xsi:type="dcterms:W3CDTF">2024-08-18T23:40:13Z</dcterms:created>
  <dcterms:modified xsi:type="dcterms:W3CDTF">2024-08-22T17:13:29Z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