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AD5D5-9418-46E4-8590-A74315BE3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E531FA-D35D-4DD0-B2C7-7E49374F8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46FDC-27BD-4EC4-B90C-CA5D2C40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B7D9-AD29-4501-91ED-FB754C8111DA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BB597B-105B-40DA-A53B-4B4D92D8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717E6-7E14-4171-AA2A-02F38CE2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9D2-4976-4E8C-9FA3-CD33035B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1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B4A79-1FAF-4A7B-B97D-8EB051CD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8B9D1F-D54A-490A-9DCA-69AAAABB7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147C2B-39FA-466F-BECE-9285C367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B7D9-AD29-4501-91ED-FB754C8111DA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55E92-DCEE-4BDE-AEE5-CCDBF07C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3E721-8FE9-4FD5-BA7D-5AD10F13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9D2-4976-4E8C-9FA3-CD33035B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5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EDD47C-0077-42C7-B129-E745DE533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486735-8EC5-4915-9A32-03D39DCDB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D7D65-8F2C-4117-9D6C-F62BA636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B7D9-AD29-4501-91ED-FB754C8111DA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DC099-9A47-427A-AA22-6019C171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75BD1-3C5F-4018-AD96-A13E4EE8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9D2-4976-4E8C-9FA3-CD33035B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4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486B1-3AE8-4858-A0DE-59CCD92E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EBBC3-1B15-46B6-BC9E-7C953FA71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E9591-0355-4FA8-B8D0-ABD2907F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B7D9-AD29-4501-91ED-FB754C8111DA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7CBA7-6D04-4CE5-9295-AB9A6BD0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EB678-7B6E-441D-80CE-84591AE7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9D2-4976-4E8C-9FA3-CD33035B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19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D8AC3-C7C8-4A1E-BF92-8E201FC0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70E120-FF2D-4165-82E2-82403692A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7CFBD-86D2-4700-9BE9-38F90E75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B7D9-AD29-4501-91ED-FB754C8111DA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94476-F59B-4FB2-9EE2-9CECB098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73B4F-1165-4FE0-8A2A-26D3F1D9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9D2-4976-4E8C-9FA3-CD33035B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87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9D9B0-E715-4C1C-9440-F1B0D622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9F8E8-2BC8-4186-99A2-52FAF2A94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9A6C24-596D-42E9-9F4C-62AF37245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8D538-FC2D-475A-BF0E-E35A5D28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B7D9-AD29-4501-91ED-FB754C8111DA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ABE01B-A7F1-44D1-AC4F-5DF810CB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0D0126-A85E-450A-9210-8C28EEB3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9D2-4976-4E8C-9FA3-CD33035B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54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9605C-0017-4191-B0DA-08522BC5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9127E5-B42F-4FEC-B54B-A59990DF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5CF66E-971F-4A8B-BD82-BA1E082D9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AF0ACE-D98E-4E63-A33F-44DC1B6AA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7CA695-16B5-4B33-957C-2FA18DC4E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CB5D65-6A26-451F-8DA3-376F2BF8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B7D9-AD29-4501-91ED-FB754C8111DA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A3E733-0F77-4818-AF5B-7D224B00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E3B4C9-F8E9-4ADE-B22C-1F12F8DB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9D2-4976-4E8C-9FA3-CD33035B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2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1E9F8-A206-4EF7-B41E-12AA3B93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B8F2F6-0F1C-4A22-B5B5-43228E7D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B7D9-AD29-4501-91ED-FB754C8111DA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0BE41E-1F28-45C3-AEA7-A66EBC30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F51600-9E04-4543-B70D-BE59CEA8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9D2-4976-4E8C-9FA3-CD33035B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71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DF5F4F-F0A3-4FAE-9B0C-61BEB5A6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B7D9-AD29-4501-91ED-FB754C8111DA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43F1B5-8351-4D6F-B0BE-462E0E9A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75F5BE-D882-4C28-BD90-F17BFDB9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9D2-4976-4E8C-9FA3-CD33035B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62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A4A33-A1BF-475B-8E4F-9DC148D4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1B0253-692C-4940-9D3F-79226019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CDDD7C-74BE-40E2-8E81-4B034B1FA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CEAE3B-C5D3-4C25-97ED-F7C39E29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B7D9-AD29-4501-91ED-FB754C8111DA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88BA8B-0D86-446D-A011-ABA7260C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45AA15-C32E-412F-8C2E-CBA8F504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9D2-4976-4E8C-9FA3-CD33035B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23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CC970-E057-4E57-91B2-D24235590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5EDBFA-9B2F-4330-B8F1-2C767C06A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F24A3-9D17-42C1-8CB6-E5CEF7155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B9516-3A82-4EAB-92F1-F79AE650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B7D9-AD29-4501-91ED-FB754C8111DA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7F96FB-54A8-4EF1-BA20-BC94E729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685BA1-9916-4EE7-BE84-AAA98FD9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9D2-4976-4E8C-9FA3-CD33035B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44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478537-E15D-4AFE-B27D-8FF0DDC4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D587A-4341-4580-AF16-27024E7F4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E0EA2-5AF3-4BA7-AFA3-4D64EFC3E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CB7D9-AD29-4501-91ED-FB754C8111DA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6FE13-40DE-4597-9659-F01B05195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BA749-A44A-4790-9AA3-1EA3670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79D2-4976-4E8C-9FA3-CD33035B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07A0E0A-4EF3-42E3-B949-6E920521328D}"/>
              </a:ext>
            </a:extLst>
          </p:cNvPr>
          <p:cNvSpPr/>
          <p:nvPr/>
        </p:nvSpPr>
        <p:spPr>
          <a:xfrm>
            <a:off x="10708414" y="1203061"/>
            <a:ext cx="1399274" cy="5127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</a:rPr>
              <a:t>찾고자 하는 여행지 입력 시 검색 기능 실행 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</a:rPr>
              <a:t>해당 지역  추천 여행지 노출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</a:rPr>
              <a:t>화살표 클릭 시 </a:t>
            </a:r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r>
              <a:rPr lang="ko-KR" altLang="en-US" sz="1200" dirty="0">
                <a:solidFill>
                  <a:srgbClr val="FF0000"/>
                </a:solidFill>
              </a:rPr>
              <a:t>번 화면 다음 페이지로 전환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</a:rPr>
              <a:t>장소 추천 세부내용 페이지</a:t>
            </a: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ko-KR" altLang="en-US" sz="1200" dirty="0">
                <a:solidFill>
                  <a:srgbClr val="FF0000"/>
                </a:solidFill>
              </a:rPr>
              <a:t>로 이동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91D852-DBD7-4E11-84EC-ABE241995C09}"/>
              </a:ext>
            </a:extLst>
          </p:cNvPr>
          <p:cNvSpPr/>
          <p:nvPr/>
        </p:nvSpPr>
        <p:spPr>
          <a:xfrm>
            <a:off x="-1" y="1025713"/>
            <a:ext cx="10536965" cy="5685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87FB8F-6054-4026-92DE-C83CA4AAF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0127" y="987589"/>
            <a:ext cx="1680672" cy="76169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사이트 이름</a:t>
            </a: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9AA97-1D11-46B1-BB34-FC7AA15FBA93}"/>
              </a:ext>
            </a:extLst>
          </p:cNvPr>
          <p:cNvSpPr txBox="1"/>
          <p:nvPr/>
        </p:nvSpPr>
        <p:spPr>
          <a:xfrm>
            <a:off x="1681151" y="1637162"/>
            <a:ext cx="52898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검색창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B3815C-016E-4557-9103-0413B5258063}"/>
              </a:ext>
            </a:extLst>
          </p:cNvPr>
          <p:cNvSpPr/>
          <p:nvPr/>
        </p:nvSpPr>
        <p:spPr>
          <a:xfrm>
            <a:off x="0" y="136394"/>
            <a:ext cx="10536965" cy="761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지역별 장소 추천 </a:t>
            </a:r>
            <a:r>
              <a:rPr lang="ko-KR" altLang="en-US" dirty="0" err="1">
                <a:solidFill>
                  <a:schemeClr val="tx1"/>
                </a:solidFill>
              </a:rPr>
              <a:t>메인페이지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840255C-769E-4D42-BD08-00492C04FC73}"/>
              </a:ext>
            </a:extLst>
          </p:cNvPr>
          <p:cNvSpPr/>
          <p:nvPr/>
        </p:nvSpPr>
        <p:spPr>
          <a:xfrm>
            <a:off x="7230582" y="1664408"/>
            <a:ext cx="538386" cy="26083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62CED1-3E73-4EC9-8EA1-8EE10893342D}"/>
              </a:ext>
            </a:extLst>
          </p:cNvPr>
          <p:cNvSpPr/>
          <p:nvPr/>
        </p:nvSpPr>
        <p:spPr>
          <a:xfrm>
            <a:off x="1090261" y="2244559"/>
            <a:ext cx="1615155" cy="435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EA9765-570C-4F14-AF61-045B8BC3F11C}"/>
              </a:ext>
            </a:extLst>
          </p:cNvPr>
          <p:cNvSpPr/>
          <p:nvPr/>
        </p:nvSpPr>
        <p:spPr>
          <a:xfrm>
            <a:off x="1090261" y="2713068"/>
            <a:ext cx="8655461" cy="1410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98ED23C-3806-4AB0-A59F-208ACC3326B7}"/>
              </a:ext>
            </a:extLst>
          </p:cNvPr>
          <p:cNvCxnSpPr>
            <a:cxnSpLocks/>
          </p:cNvCxnSpPr>
          <p:nvPr/>
        </p:nvCxnSpPr>
        <p:spPr>
          <a:xfrm flipH="1">
            <a:off x="3187908" y="4493618"/>
            <a:ext cx="572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D8514B4-78FB-4A97-BF79-F9AFBC9351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5856167" y="4493618"/>
            <a:ext cx="572567" cy="0"/>
          </a:xfrm>
          <a:prstGeom prst="straightConnector1">
            <a:avLst/>
          </a:prstGeom>
          <a:ln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F55B8585-0CD2-4220-B491-F7EA95A49CAC}"/>
              </a:ext>
            </a:extLst>
          </p:cNvPr>
          <p:cNvSpPr/>
          <p:nvPr/>
        </p:nvSpPr>
        <p:spPr>
          <a:xfrm>
            <a:off x="2166660" y="2876622"/>
            <a:ext cx="1288991" cy="8288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서울 지역 사진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F0C2DB-B7BB-4F39-B38A-821E4055BB7D}"/>
              </a:ext>
            </a:extLst>
          </p:cNvPr>
          <p:cNvSpPr/>
          <p:nvPr/>
        </p:nvSpPr>
        <p:spPr>
          <a:xfrm>
            <a:off x="4807110" y="2923965"/>
            <a:ext cx="1288991" cy="8288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서울 지역 사진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05542A4-F57E-4DBC-9C05-05FED65AD22B}"/>
              </a:ext>
            </a:extLst>
          </p:cNvPr>
          <p:cNvSpPr/>
          <p:nvPr/>
        </p:nvSpPr>
        <p:spPr>
          <a:xfrm>
            <a:off x="7894276" y="2825533"/>
            <a:ext cx="1288990" cy="8955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서울 지역 사진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1652BE-77FA-4953-B356-C3E3184D3A91}"/>
              </a:ext>
            </a:extLst>
          </p:cNvPr>
          <p:cNvSpPr/>
          <p:nvPr/>
        </p:nvSpPr>
        <p:spPr>
          <a:xfrm>
            <a:off x="9444473" y="4287248"/>
            <a:ext cx="940038" cy="333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이동하기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88C41F-32DB-42E0-B573-94195CF29118}"/>
              </a:ext>
            </a:extLst>
          </p:cNvPr>
          <p:cNvSpPr/>
          <p:nvPr/>
        </p:nvSpPr>
        <p:spPr>
          <a:xfrm>
            <a:off x="1221583" y="4832152"/>
            <a:ext cx="1615155" cy="435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3C9BE9-8C15-4D28-8F90-1A6B42C9F410}"/>
              </a:ext>
            </a:extLst>
          </p:cNvPr>
          <p:cNvSpPr/>
          <p:nvPr/>
        </p:nvSpPr>
        <p:spPr>
          <a:xfrm>
            <a:off x="1108465" y="5189811"/>
            <a:ext cx="8655461" cy="1410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FC38C78-CC83-4574-B495-392CF05889EE}"/>
              </a:ext>
            </a:extLst>
          </p:cNvPr>
          <p:cNvSpPr/>
          <p:nvPr/>
        </p:nvSpPr>
        <p:spPr>
          <a:xfrm>
            <a:off x="2332946" y="5554695"/>
            <a:ext cx="1219058" cy="7755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경인 지역 사진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334F849-6EBA-4DE3-AE91-A90E50FDEB8F}"/>
              </a:ext>
            </a:extLst>
          </p:cNvPr>
          <p:cNvSpPr/>
          <p:nvPr/>
        </p:nvSpPr>
        <p:spPr>
          <a:xfrm>
            <a:off x="5031835" y="5499883"/>
            <a:ext cx="1285481" cy="8288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경인 지역 사진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73B1D45-510D-476C-A815-5318CB9996B1}"/>
              </a:ext>
            </a:extLst>
          </p:cNvPr>
          <p:cNvSpPr/>
          <p:nvPr/>
        </p:nvSpPr>
        <p:spPr>
          <a:xfrm>
            <a:off x="8023175" y="5443219"/>
            <a:ext cx="1224900" cy="9001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경인 지역 사진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8F02E9E8-7FEA-4DA0-B754-EAC5D31C9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59894"/>
              </p:ext>
            </p:extLst>
          </p:nvPr>
        </p:nvGraphicFramePr>
        <p:xfrm>
          <a:off x="50036" y="1392367"/>
          <a:ext cx="1058429" cy="4748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8429">
                  <a:extLst>
                    <a:ext uri="{9D8B030D-6E8A-4147-A177-3AD203B41FA5}">
                      <a16:colId xmlns:a16="http://schemas.microsoft.com/office/drawing/2014/main" val="3960857250"/>
                    </a:ext>
                  </a:extLst>
                </a:gridCol>
              </a:tblGrid>
              <a:tr h="11871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Home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7146865"/>
                  </a:ext>
                </a:extLst>
              </a:tr>
              <a:tr h="11871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Planner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3171328"/>
                  </a:ext>
                </a:extLst>
              </a:tr>
              <a:tr h="1187146"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Recommend Location</a:t>
                      </a:r>
                      <a:endParaRPr lang="ko-KR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0709387"/>
                  </a:ext>
                </a:extLst>
              </a:tr>
              <a:tr h="1187146"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Board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506696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06E69B3-E70D-480D-94FA-3CF486959A4C}"/>
              </a:ext>
            </a:extLst>
          </p:cNvPr>
          <p:cNvCxnSpPr>
            <a:cxnSpLocks/>
          </p:cNvCxnSpPr>
          <p:nvPr/>
        </p:nvCxnSpPr>
        <p:spPr>
          <a:xfrm flipH="1">
            <a:off x="9190848" y="4485089"/>
            <a:ext cx="447236" cy="22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B8C0A0-3210-460F-AD43-5FA763F3524A}"/>
              </a:ext>
            </a:extLst>
          </p:cNvPr>
          <p:cNvSpPr/>
          <p:nvPr/>
        </p:nvSpPr>
        <p:spPr>
          <a:xfrm>
            <a:off x="7954108" y="4764146"/>
            <a:ext cx="1893277" cy="417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accent1"/>
                </a:solidFill>
              </a:rPr>
              <a:t>해당 지역 세부사항 페이지로 이동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0B495F0-A642-4739-B379-8B4392F9A188}"/>
              </a:ext>
            </a:extLst>
          </p:cNvPr>
          <p:cNvSpPr/>
          <p:nvPr/>
        </p:nvSpPr>
        <p:spPr>
          <a:xfrm>
            <a:off x="2949856" y="4284785"/>
            <a:ext cx="3651739" cy="38235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ACABB11-B3D7-4552-AE80-97B88DEC4522}"/>
              </a:ext>
            </a:extLst>
          </p:cNvPr>
          <p:cNvCxnSpPr>
            <a:cxnSpLocks/>
          </p:cNvCxnSpPr>
          <p:nvPr/>
        </p:nvCxnSpPr>
        <p:spPr>
          <a:xfrm>
            <a:off x="3587277" y="4710130"/>
            <a:ext cx="279912" cy="14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BB8D15-F27A-4640-B998-3609B66409EA}"/>
              </a:ext>
            </a:extLst>
          </p:cNvPr>
          <p:cNvSpPr/>
          <p:nvPr/>
        </p:nvSpPr>
        <p:spPr>
          <a:xfrm>
            <a:off x="3867189" y="4863371"/>
            <a:ext cx="2015437" cy="2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accent1"/>
                </a:solidFill>
              </a:rPr>
              <a:t>해당 지역 추천장소 미리보기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D834F6B-D3C6-489B-B22F-4A5296D94519}"/>
              </a:ext>
            </a:extLst>
          </p:cNvPr>
          <p:cNvCxnSpPr>
            <a:cxnSpLocks/>
          </p:cNvCxnSpPr>
          <p:nvPr/>
        </p:nvCxnSpPr>
        <p:spPr>
          <a:xfrm>
            <a:off x="7904928" y="1784259"/>
            <a:ext cx="499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27B44B6-8FFE-4964-9389-B3FA314424AE}"/>
              </a:ext>
            </a:extLst>
          </p:cNvPr>
          <p:cNvSpPr/>
          <p:nvPr/>
        </p:nvSpPr>
        <p:spPr>
          <a:xfrm>
            <a:off x="8467533" y="1592738"/>
            <a:ext cx="1893277" cy="417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accent1"/>
                </a:solidFill>
              </a:rPr>
              <a:t>모든 지역에 대한 전체 검색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6A5FF8-DAF4-4627-935E-8E2448AB8C7A}"/>
              </a:ext>
            </a:extLst>
          </p:cNvPr>
          <p:cNvSpPr/>
          <p:nvPr/>
        </p:nvSpPr>
        <p:spPr>
          <a:xfrm>
            <a:off x="22165" y="1365532"/>
            <a:ext cx="974434" cy="46775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1C445A9-1D2D-4442-A0EB-F00BB233ED67}"/>
              </a:ext>
            </a:extLst>
          </p:cNvPr>
          <p:cNvCxnSpPr>
            <a:cxnSpLocks/>
          </p:cNvCxnSpPr>
          <p:nvPr/>
        </p:nvCxnSpPr>
        <p:spPr>
          <a:xfrm flipV="1">
            <a:off x="1043605" y="1459895"/>
            <a:ext cx="290643" cy="26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B4F42CC-888F-4AAF-A58E-4031E8683E62}"/>
              </a:ext>
            </a:extLst>
          </p:cNvPr>
          <p:cNvSpPr/>
          <p:nvPr/>
        </p:nvSpPr>
        <p:spPr>
          <a:xfrm>
            <a:off x="1167028" y="1104091"/>
            <a:ext cx="1680673" cy="288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accent1"/>
                </a:solidFill>
              </a:rPr>
              <a:t>사이트내 </a:t>
            </a:r>
            <a:r>
              <a:rPr lang="ko-KR" altLang="en-US" sz="1000" dirty="0" err="1">
                <a:solidFill>
                  <a:schemeClr val="accent1"/>
                </a:solidFill>
              </a:rPr>
              <a:t>메뉴바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6BC3AB6-827E-4419-ADA8-5B69023403C3}"/>
              </a:ext>
            </a:extLst>
          </p:cNvPr>
          <p:cNvSpPr/>
          <p:nvPr/>
        </p:nvSpPr>
        <p:spPr>
          <a:xfrm>
            <a:off x="3062996" y="1668981"/>
            <a:ext cx="395111" cy="268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70DD6B0-0811-47A2-8F56-03CB55E1B847}"/>
              </a:ext>
            </a:extLst>
          </p:cNvPr>
          <p:cNvSpPr/>
          <p:nvPr/>
        </p:nvSpPr>
        <p:spPr>
          <a:xfrm>
            <a:off x="4181545" y="4337653"/>
            <a:ext cx="395111" cy="268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852D3EB-0D81-4C58-9EF3-D4200436F688}"/>
              </a:ext>
            </a:extLst>
          </p:cNvPr>
          <p:cNvSpPr/>
          <p:nvPr/>
        </p:nvSpPr>
        <p:spPr>
          <a:xfrm>
            <a:off x="9832100" y="4463169"/>
            <a:ext cx="395111" cy="268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55F1B38-8041-4178-B197-F2A9DAC490BC}"/>
              </a:ext>
            </a:extLst>
          </p:cNvPr>
          <p:cNvSpPr/>
          <p:nvPr/>
        </p:nvSpPr>
        <p:spPr>
          <a:xfrm>
            <a:off x="1234252" y="2840042"/>
            <a:ext cx="395111" cy="268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9D0054-B3A0-48D8-979A-F4DD7D031228}"/>
              </a:ext>
            </a:extLst>
          </p:cNvPr>
          <p:cNvSpPr/>
          <p:nvPr/>
        </p:nvSpPr>
        <p:spPr>
          <a:xfrm>
            <a:off x="1893315" y="3784899"/>
            <a:ext cx="6930202" cy="32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사진에 해당하는 여행지 이름</a:t>
            </a:r>
          </a:p>
        </p:txBody>
      </p:sp>
    </p:spTree>
    <p:extLst>
      <p:ext uri="{BB962C8B-B14F-4D97-AF65-F5344CB8AC3E}">
        <p14:creationId xmlns:p14="http://schemas.microsoft.com/office/powerpoint/2010/main" val="254680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57E348A-B24F-403A-BB1F-B822AB306E84}"/>
              </a:ext>
            </a:extLst>
          </p:cNvPr>
          <p:cNvSpPr/>
          <p:nvPr/>
        </p:nvSpPr>
        <p:spPr>
          <a:xfrm>
            <a:off x="0" y="879904"/>
            <a:ext cx="10536965" cy="5685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dirty="0"/>
              <a:t>Home</a:t>
            </a:r>
            <a:endParaRPr lang="ko-KR" altLang="ko-KR" dirty="0"/>
          </a:p>
          <a:p>
            <a:pPr fontAlgn="t"/>
            <a:r>
              <a:rPr lang="en-US" altLang="ko-KR" dirty="0"/>
              <a:t>Planner</a:t>
            </a:r>
            <a:endParaRPr lang="ko-KR" altLang="ko-KR" dirty="0"/>
          </a:p>
          <a:p>
            <a:pPr fontAlgn="t"/>
            <a:r>
              <a:rPr lang="en-US" altLang="ko-KR" dirty="0"/>
              <a:t>Recommend Region</a:t>
            </a:r>
            <a:endParaRPr lang="ko-KR" altLang="ko-KR" dirty="0"/>
          </a:p>
          <a:p>
            <a:pPr fontAlgn="t"/>
            <a:r>
              <a:rPr lang="en-US" altLang="ko-KR" dirty="0"/>
              <a:t>Board</a:t>
            </a:r>
            <a:endParaRPr lang="ko-KR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DC66F7-0925-46A7-8826-1889E7F5C820}"/>
              </a:ext>
            </a:extLst>
          </p:cNvPr>
          <p:cNvSpPr/>
          <p:nvPr/>
        </p:nvSpPr>
        <p:spPr>
          <a:xfrm>
            <a:off x="33707" y="43463"/>
            <a:ext cx="10536965" cy="761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지역별 장소 추천 세부내용 페이지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454B022-3418-424E-91B9-E07590AD3FE2}"/>
              </a:ext>
            </a:extLst>
          </p:cNvPr>
          <p:cNvSpPr txBox="1">
            <a:spLocks/>
          </p:cNvSpPr>
          <p:nvPr/>
        </p:nvSpPr>
        <p:spPr>
          <a:xfrm>
            <a:off x="4374023" y="1034041"/>
            <a:ext cx="1680672" cy="76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사이트 이름</a:t>
            </a:r>
            <a:br>
              <a:rPr lang="en-US" altLang="ko-KR" sz="1800" dirty="0"/>
            </a:br>
            <a:endParaRPr lang="ko-KR" altLang="en-US" sz="18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343F38F-AAEA-4780-AEC7-7CDCA2463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323593"/>
              </p:ext>
            </p:extLst>
          </p:nvPr>
        </p:nvGraphicFramePr>
        <p:xfrm>
          <a:off x="169404" y="1900285"/>
          <a:ext cx="1058429" cy="4500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8429">
                  <a:extLst>
                    <a:ext uri="{9D8B030D-6E8A-4147-A177-3AD203B41FA5}">
                      <a16:colId xmlns:a16="http://schemas.microsoft.com/office/drawing/2014/main" val="3960857250"/>
                    </a:ext>
                  </a:extLst>
                </a:gridCol>
              </a:tblGrid>
              <a:tr h="11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46865"/>
                  </a:ext>
                </a:extLst>
              </a:tr>
              <a:tr h="11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Planner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171328"/>
                  </a:ext>
                </a:extLst>
              </a:tr>
              <a:tr h="11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Recommend Location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709387"/>
                  </a:ext>
                </a:extLst>
              </a:tr>
              <a:tr h="11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Board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50669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E363735-3B82-448D-80D8-BB708DA7B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319491"/>
              </p:ext>
            </p:extLst>
          </p:nvPr>
        </p:nvGraphicFramePr>
        <p:xfrm>
          <a:off x="2763141" y="1534525"/>
          <a:ext cx="5078100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92700">
                  <a:extLst>
                    <a:ext uri="{9D8B030D-6E8A-4147-A177-3AD203B41FA5}">
                      <a16:colId xmlns:a16="http://schemas.microsoft.com/office/drawing/2014/main" val="3338090414"/>
                    </a:ext>
                  </a:extLst>
                </a:gridCol>
                <a:gridCol w="1692700">
                  <a:extLst>
                    <a:ext uri="{9D8B030D-6E8A-4147-A177-3AD203B41FA5}">
                      <a16:colId xmlns:a16="http://schemas.microsoft.com/office/drawing/2014/main" val="2400868180"/>
                    </a:ext>
                  </a:extLst>
                </a:gridCol>
                <a:gridCol w="1692700">
                  <a:extLst>
                    <a:ext uri="{9D8B030D-6E8A-4147-A177-3AD203B41FA5}">
                      <a16:colId xmlns:a16="http://schemas.microsoft.com/office/drawing/2014/main" val="2940568656"/>
                    </a:ext>
                  </a:extLst>
                </a:gridCol>
              </a:tblGrid>
              <a:tr h="335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77652"/>
                  </a:ext>
                </a:extLst>
              </a:tr>
              <a:tr h="335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31329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8793ED-690A-4FB7-9634-D9CCA1726826}"/>
              </a:ext>
            </a:extLst>
          </p:cNvPr>
          <p:cNvSpPr/>
          <p:nvPr/>
        </p:nvSpPr>
        <p:spPr>
          <a:xfrm>
            <a:off x="1408631" y="2852626"/>
            <a:ext cx="8785077" cy="3230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FF4C647-87EB-4492-814D-7D3DACAB88AB}"/>
              </a:ext>
            </a:extLst>
          </p:cNvPr>
          <p:cNvSpPr/>
          <p:nvPr/>
        </p:nvSpPr>
        <p:spPr>
          <a:xfrm>
            <a:off x="1964110" y="3047175"/>
            <a:ext cx="1478422" cy="10009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지역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AE582D6-7871-47A5-9F9C-AD94563E366A}"/>
              </a:ext>
            </a:extLst>
          </p:cNvPr>
          <p:cNvSpPr/>
          <p:nvPr/>
        </p:nvSpPr>
        <p:spPr>
          <a:xfrm>
            <a:off x="5008192" y="3044839"/>
            <a:ext cx="1478422" cy="10009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지역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35FCC11-13ED-49C1-A3A0-75AFA425D4C7}"/>
              </a:ext>
            </a:extLst>
          </p:cNvPr>
          <p:cNvSpPr/>
          <p:nvPr/>
        </p:nvSpPr>
        <p:spPr>
          <a:xfrm>
            <a:off x="8052275" y="3047175"/>
            <a:ext cx="1478422" cy="10009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지역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4B40A7C-85A1-492E-A9C6-C3C2E40FDEE1}"/>
              </a:ext>
            </a:extLst>
          </p:cNvPr>
          <p:cNvSpPr/>
          <p:nvPr/>
        </p:nvSpPr>
        <p:spPr>
          <a:xfrm>
            <a:off x="5008192" y="4633341"/>
            <a:ext cx="1478422" cy="10009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지역</a:t>
            </a:r>
            <a:r>
              <a:rPr lang="en-US" altLang="ko-KR" sz="1200" dirty="0">
                <a:solidFill>
                  <a:schemeClr val="tx1"/>
                </a:solidFill>
              </a:rPr>
              <a:t> 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B8C5268-FC1B-4226-8F48-8C8EBFA13E62}"/>
              </a:ext>
            </a:extLst>
          </p:cNvPr>
          <p:cNvSpPr/>
          <p:nvPr/>
        </p:nvSpPr>
        <p:spPr>
          <a:xfrm>
            <a:off x="8052275" y="4633341"/>
            <a:ext cx="1478422" cy="10009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지역 </a:t>
            </a:r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FCEEC04-330E-4162-8ECB-6101794AEA7F}"/>
              </a:ext>
            </a:extLst>
          </p:cNvPr>
          <p:cNvSpPr/>
          <p:nvPr/>
        </p:nvSpPr>
        <p:spPr>
          <a:xfrm>
            <a:off x="1964110" y="4633341"/>
            <a:ext cx="1478422" cy="10009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지역</a:t>
            </a:r>
            <a:r>
              <a:rPr lang="en-US" altLang="ko-KR" sz="1200" dirty="0">
                <a:solidFill>
                  <a:schemeClr val="tx1"/>
                </a:solidFill>
              </a:rPr>
              <a:t> 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6C67F1-CA59-4D19-B210-F2AEF9A9AC08}"/>
              </a:ext>
            </a:extLst>
          </p:cNvPr>
          <p:cNvSpPr/>
          <p:nvPr/>
        </p:nvSpPr>
        <p:spPr>
          <a:xfrm>
            <a:off x="3018802" y="6194878"/>
            <a:ext cx="5033473" cy="323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 &lt; Page1~10 &gt; &gt;&gt;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2AEAEC-E321-45C7-8328-3D3D1E3C5563}"/>
              </a:ext>
            </a:extLst>
          </p:cNvPr>
          <p:cNvSpPr/>
          <p:nvPr/>
        </p:nvSpPr>
        <p:spPr>
          <a:xfrm>
            <a:off x="2011111" y="4160086"/>
            <a:ext cx="1384420" cy="170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지역</a:t>
            </a:r>
            <a:r>
              <a:rPr lang="en-US" altLang="ko-KR" sz="1000" dirty="0">
                <a:solidFill>
                  <a:schemeClr val="tx1"/>
                </a:solidFill>
              </a:rPr>
              <a:t>1 </a:t>
            </a:r>
            <a:r>
              <a:rPr lang="ko-KR" altLang="en-US" sz="10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6B406-4587-4807-87BB-76514B16A68E}"/>
              </a:ext>
            </a:extLst>
          </p:cNvPr>
          <p:cNvSpPr/>
          <p:nvPr/>
        </p:nvSpPr>
        <p:spPr>
          <a:xfrm>
            <a:off x="5055193" y="4179455"/>
            <a:ext cx="1384420" cy="170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지역</a:t>
            </a:r>
            <a:r>
              <a:rPr lang="en-US" altLang="ko-KR" sz="1000" dirty="0">
                <a:solidFill>
                  <a:schemeClr val="tx1"/>
                </a:solidFill>
              </a:rPr>
              <a:t>2 </a:t>
            </a:r>
            <a:r>
              <a:rPr lang="ko-KR" altLang="en-US" sz="10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8377F6-070F-44EC-A6F8-AB8CE99A832B}"/>
              </a:ext>
            </a:extLst>
          </p:cNvPr>
          <p:cNvSpPr/>
          <p:nvPr/>
        </p:nvSpPr>
        <p:spPr>
          <a:xfrm>
            <a:off x="2021792" y="5748218"/>
            <a:ext cx="1384420" cy="170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지역</a:t>
            </a:r>
            <a:r>
              <a:rPr lang="en-US" altLang="ko-KR" sz="1000" dirty="0">
                <a:solidFill>
                  <a:schemeClr val="tx1"/>
                </a:solidFill>
              </a:rPr>
              <a:t>4 </a:t>
            </a:r>
            <a:r>
              <a:rPr lang="ko-KR" altLang="en-US" sz="10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D46DB12-BF28-4BCB-BD36-AFEAB47E28DD}"/>
              </a:ext>
            </a:extLst>
          </p:cNvPr>
          <p:cNvSpPr/>
          <p:nvPr/>
        </p:nvSpPr>
        <p:spPr>
          <a:xfrm>
            <a:off x="5055193" y="5773049"/>
            <a:ext cx="1384420" cy="170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지역</a:t>
            </a:r>
            <a:r>
              <a:rPr lang="en-US" altLang="ko-KR" sz="1000" dirty="0">
                <a:solidFill>
                  <a:schemeClr val="tx1"/>
                </a:solidFill>
              </a:rPr>
              <a:t>5 </a:t>
            </a:r>
            <a:r>
              <a:rPr lang="ko-KR" altLang="en-US" sz="10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41529A-B4DC-43CA-A310-D7DE097E2430}"/>
              </a:ext>
            </a:extLst>
          </p:cNvPr>
          <p:cNvSpPr/>
          <p:nvPr/>
        </p:nvSpPr>
        <p:spPr>
          <a:xfrm>
            <a:off x="8139510" y="5807981"/>
            <a:ext cx="1384420" cy="170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지역</a:t>
            </a:r>
            <a:r>
              <a:rPr lang="en-US" altLang="ko-KR" sz="1000" dirty="0">
                <a:solidFill>
                  <a:schemeClr val="tx1"/>
                </a:solidFill>
              </a:rPr>
              <a:t>6 </a:t>
            </a:r>
            <a:r>
              <a:rPr lang="ko-KR" altLang="en-US" sz="10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0848D4-6396-49DE-A4FF-806133304C59}"/>
              </a:ext>
            </a:extLst>
          </p:cNvPr>
          <p:cNvSpPr/>
          <p:nvPr/>
        </p:nvSpPr>
        <p:spPr>
          <a:xfrm>
            <a:off x="8099276" y="4199379"/>
            <a:ext cx="1384420" cy="170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지역</a:t>
            </a:r>
            <a:r>
              <a:rPr lang="en-US" altLang="ko-KR" sz="1000" dirty="0">
                <a:solidFill>
                  <a:schemeClr val="tx1"/>
                </a:solidFill>
              </a:rPr>
              <a:t>3 </a:t>
            </a:r>
            <a:r>
              <a:rPr lang="ko-KR" altLang="en-US" sz="1000" dirty="0">
                <a:solidFill>
                  <a:schemeClr val="tx1"/>
                </a:solidFill>
              </a:rPr>
              <a:t>이동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5DD42111-0DC2-4A2D-A824-BD493474D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46136"/>
              </p:ext>
            </p:extLst>
          </p:nvPr>
        </p:nvGraphicFramePr>
        <p:xfrm>
          <a:off x="1482381" y="2471791"/>
          <a:ext cx="4437405" cy="289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87481">
                  <a:extLst>
                    <a:ext uri="{9D8B030D-6E8A-4147-A177-3AD203B41FA5}">
                      <a16:colId xmlns:a16="http://schemas.microsoft.com/office/drawing/2014/main" val="2098688488"/>
                    </a:ext>
                  </a:extLst>
                </a:gridCol>
                <a:gridCol w="887481">
                  <a:extLst>
                    <a:ext uri="{9D8B030D-6E8A-4147-A177-3AD203B41FA5}">
                      <a16:colId xmlns:a16="http://schemas.microsoft.com/office/drawing/2014/main" val="1716631018"/>
                    </a:ext>
                  </a:extLst>
                </a:gridCol>
                <a:gridCol w="887481">
                  <a:extLst>
                    <a:ext uri="{9D8B030D-6E8A-4147-A177-3AD203B41FA5}">
                      <a16:colId xmlns:a16="http://schemas.microsoft.com/office/drawing/2014/main" val="2081665447"/>
                    </a:ext>
                  </a:extLst>
                </a:gridCol>
                <a:gridCol w="887481">
                  <a:extLst>
                    <a:ext uri="{9D8B030D-6E8A-4147-A177-3AD203B41FA5}">
                      <a16:colId xmlns:a16="http://schemas.microsoft.com/office/drawing/2014/main" val="2829460982"/>
                    </a:ext>
                  </a:extLst>
                </a:gridCol>
                <a:gridCol w="887481">
                  <a:extLst>
                    <a:ext uri="{9D8B030D-6E8A-4147-A177-3AD203B41FA5}">
                      <a16:colId xmlns:a16="http://schemas.microsoft.com/office/drawing/2014/main" val="1983017555"/>
                    </a:ext>
                  </a:extLst>
                </a:gridCol>
              </a:tblGrid>
              <a:tr h="201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관광지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문화시설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레포츠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음식점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숙박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80302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B24906-AA24-4B11-BD8E-43AB318A6C0D}"/>
              </a:ext>
            </a:extLst>
          </p:cNvPr>
          <p:cNvSpPr/>
          <p:nvPr/>
        </p:nvSpPr>
        <p:spPr>
          <a:xfrm>
            <a:off x="132710" y="1671140"/>
            <a:ext cx="974434" cy="46775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A0765CB-5B68-4EDA-829F-1EA260CBEE93}"/>
              </a:ext>
            </a:extLst>
          </p:cNvPr>
          <p:cNvCxnSpPr>
            <a:cxnSpLocks/>
          </p:cNvCxnSpPr>
          <p:nvPr/>
        </p:nvCxnSpPr>
        <p:spPr>
          <a:xfrm flipV="1">
            <a:off x="1191738" y="1619391"/>
            <a:ext cx="290643" cy="26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F4D350-A176-472C-8E29-82BAC0395A57}"/>
              </a:ext>
            </a:extLst>
          </p:cNvPr>
          <p:cNvSpPr/>
          <p:nvPr/>
        </p:nvSpPr>
        <p:spPr>
          <a:xfrm>
            <a:off x="1022648" y="1223862"/>
            <a:ext cx="1680673" cy="288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accent1"/>
                </a:solidFill>
              </a:rPr>
              <a:t>사이트내 </a:t>
            </a:r>
            <a:r>
              <a:rPr lang="ko-KR" altLang="en-US" sz="1000" dirty="0" err="1">
                <a:solidFill>
                  <a:schemeClr val="accent1"/>
                </a:solidFill>
              </a:rPr>
              <a:t>메뉴바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DA3FF3-5BD3-44F6-B0F9-C64C1A22C0C2}"/>
              </a:ext>
            </a:extLst>
          </p:cNvPr>
          <p:cNvSpPr/>
          <p:nvPr/>
        </p:nvSpPr>
        <p:spPr>
          <a:xfrm>
            <a:off x="10708414" y="158044"/>
            <a:ext cx="1399274" cy="6172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</a:rPr>
              <a:t>클릭 시 </a:t>
            </a:r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r>
              <a:rPr lang="ko-KR" altLang="en-US" sz="1200" dirty="0">
                <a:solidFill>
                  <a:srgbClr val="FF0000"/>
                </a:solidFill>
              </a:rPr>
              <a:t>번에 해당 지역의 여행지 노출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</a:rPr>
              <a:t>클릭 시 </a:t>
            </a:r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r>
              <a:rPr lang="ko-KR" altLang="en-US" sz="1200" dirty="0">
                <a:solidFill>
                  <a:srgbClr val="FF0000"/>
                </a:solidFill>
              </a:rPr>
              <a:t>번에 해당 컨텐츠에 맞는 여행지 노출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ko-KR" altLang="en-US" sz="1200" dirty="0">
                <a:solidFill>
                  <a:srgbClr val="FF0000"/>
                </a:solidFill>
              </a:rPr>
              <a:t>번과 </a:t>
            </a:r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r>
              <a:rPr lang="ko-KR" altLang="en-US" sz="1200" dirty="0">
                <a:solidFill>
                  <a:srgbClr val="FF0000"/>
                </a:solidFill>
              </a:rPr>
              <a:t>번을 조건으로 하여 여행지 검색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ko-KR" altLang="en-US" sz="1200" dirty="0">
                <a:solidFill>
                  <a:srgbClr val="FF0000"/>
                </a:solidFill>
              </a:rPr>
              <a:t>번과 </a:t>
            </a:r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r>
              <a:rPr lang="ko-KR" altLang="en-US" sz="1200" dirty="0">
                <a:solidFill>
                  <a:srgbClr val="FF0000"/>
                </a:solidFill>
              </a:rPr>
              <a:t>번으로 선정된 여행지 사진 노출</a:t>
            </a:r>
            <a:r>
              <a:rPr lang="ko-KR" altLang="en-US" dirty="0"/>
              <a:t>해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</a:rPr>
              <a:t>화살표 클릭 시 </a:t>
            </a:r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r>
              <a:rPr lang="ko-KR" altLang="en-US" sz="1200" dirty="0">
                <a:solidFill>
                  <a:srgbClr val="FF0000"/>
                </a:solidFill>
              </a:rPr>
              <a:t>번의 페이지 전환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C3D2587-8F85-4FA7-A864-CE6ABEC1AA79}"/>
              </a:ext>
            </a:extLst>
          </p:cNvPr>
          <p:cNvSpPr/>
          <p:nvPr/>
        </p:nvSpPr>
        <p:spPr>
          <a:xfrm>
            <a:off x="2641497" y="1368000"/>
            <a:ext cx="395111" cy="268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98F379D-6E26-4619-8B81-69D2F4697061}"/>
              </a:ext>
            </a:extLst>
          </p:cNvPr>
          <p:cNvSpPr/>
          <p:nvPr/>
        </p:nvSpPr>
        <p:spPr>
          <a:xfrm>
            <a:off x="1321827" y="2315612"/>
            <a:ext cx="395111" cy="268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42E9011-7286-4097-ACD1-573C0A9EF7D8}"/>
              </a:ext>
            </a:extLst>
          </p:cNvPr>
          <p:cNvSpPr/>
          <p:nvPr/>
        </p:nvSpPr>
        <p:spPr>
          <a:xfrm>
            <a:off x="1457479" y="2967097"/>
            <a:ext cx="395111" cy="268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E4876D-7CB2-4989-A6A0-CDCA7CDC078C}"/>
              </a:ext>
            </a:extLst>
          </p:cNvPr>
          <p:cNvSpPr txBox="1"/>
          <p:nvPr/>
        </p:nvSpPr>
        <p:spPr>
          <a:xfrm>
            <a:off x="8139511" y="2427363"/>
            <a:ext cx="19575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검색창</a:t>
            </a:r>
            <a:endParaRPr lang="en-US" altLang="ko-KR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828C261-636D-43B8-894C-7AB532F67615}"/>
              </a:ext>
            </a:extLst>
          </p:cNvPr>
          <p:cNvSpPr/>
          <p:nvPr/>
        </p:nvSpPr>
        <p:spPr>
          <a:xfrm>
            <a:off x="9675945" y="2468928"/>
            <a:ext cx="421123" cy="26083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E05F4A-54F6-4DC0-8D1F-293F232E3E52}"/>
              </a:ext>
            </a:extLst>
          </p:cNvPr>
          <p:cNvSpPr/>
          <p:nvPr/>
        </p:nvSpPr>
        <p:spPr>
          <a:xfrm>
            <a:off x="8744348" y="1342180"/>
            <a:ext cx="601526" cy="417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F0EFB40-E93A-4DB1-90C3-82366D07222A}"/>
              </a:ext>
            </a:extLst>
          </p:cNvPr>
          <p:cNvSpPr/>
          <p:nvPr/>
        </p:nvSpPr>
        <p:spPr>
          <a:xfrm>
            <a:off x="6674664" y="6274260"/>
            <a:ext cx="395111" cy="268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40D8429-437F-4423-A0F9-EF5162357CE8}"/>
              </a:ext>
            </a:extLst>
          </p:cNvPr>
          <p:cNvSpPr/>
          <p:nvPr/>
        </p:nvSpPr>
        <p:spPr>
          <a:xfrm>
            <a:off x="8137999" y="2468928"/>
            <a:ext cx="395111" cy="268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99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8B18FA2-48B0-4551-A834-737874C13266}"/>
              </a:ext>
            </a:extLst>
          </p:cNvPr>
          <p:cNvSpPr/>
          <p:nvPr/>
        </p:nvSpPr>
        <p:spPr>
          <a:xfrm>
            <a:off x="9925" y="846644"/>
            <a:ext cx="10536965" cy="5685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/>
              <a:t>Home</a:t>
            </a:r>
            <a:endParaRPr lang="ko-KR" altLang="ko-KR"/>
          </a:p>
          <a:p>
            <a:pPr fontAlgn="t"/>
            <a:r>
              <a:rPr lang="en-US" altLang="ko-KR"/>
              <a:t>Planner</a:t>
            </a:r>
            <a:endParaRPr lang="ko-KR" altLang="ko-KR"/>
          </a:p>
          <a:p>
            <a:pPr fontAlgn="t"/>
            <a:r>
              <a:rPr lang="en-US" altLang="ko-KR"/>
              <a:t>Recommend Region</a:t>
            </a:r>
            <a:endParaRPr lang="ko-KR" altLang="ko-KR"/>
          </a:p>
          <a:p>
            <a:pPr fontAlgn="t"/>
            <a:r>
              <a:rPr lang="en-US" altLang="ko-KR"/>
              <a:t>Board</a:t>
            </a:r>
            <a:endParaRPr lang="ko-KR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112A6E-48D4-4FE6-B5B3-4C3D91B45DFA}"/>
              </a:ext>
            </a:extLst>
          </p:cNvPr>
          <p:cNvSpPr/>
          <p:nvPr/>
        </p:nvSpPr>
        <p:spPr>
          <a:xfrm>
            <a:off x="0" y="0"/>
            <a:ext cx="10536965" cy="761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지역별 장소 추천 세부내용 페이지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86BE736-04F3-43AA-8412-20D8505FBA8E}"/>
              </a:ext>
            </a:extLst>
          </p:cNvPr>
          <p:cNvSpPr txBox="1">
            <a:spLocks/>
          </p:cNvSpPr>
          <p:nvPr/>
        </p:nvSpPr>
        <p:spPr>
          <a:xfrm>
            <a:off x="4299248" y="990841"/>
            <a:ext cx="1680672" cy="76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사이트 이름</a:t>
            </a: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32C6B7-2610-4F4C-8150-75958C51FC9E}"/>
              </a:ext>
            </a:extLst>
          </p:cNvPr>
          <p:cNvSpPr/>
          <p:nvPr/>
        </p:nvSpPr>
        <p:spPr>
          <a:xfrm>
            <a:off x="744197" y="1560728"/>
            <a:ext cx="9314915" cy="4732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944A07B-54AE-45E9-92D3-6B980339F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51924"/>
              </p:ext>
            </p:extLst>
          </p:nvPr>
        </p:nvGraphicFramePr>
        <p:xfrm>
          <a:off x="103175" y="1660532"/>
          <a:ext cx="1058429" cy="4500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8429">
                  <a:extLst>
                    <a:ext uri="{9D8B030D-6E8A-4147-A177-3AD203B41FA5}">
                      <a16:colId xmlns:a16="http://schemas.microsoft.com/office/drawing/2014/main" val="3960857250"/>
                    </a:ext>
                  </a:extLst>
                </a:gridCol>
              </a:tblGrid>
              <a:tr h="11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46865"/>
                  </a:ext>
                </a:extLst>
              </a:tr>
              <a:tr h="11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Planner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171328"/>
                  </a:ext>
                </a:extLst>
              </a:tr>
              <a:tr h="11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Recommend Location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709387"/>
                  </a:ext>
                </a:extLst>
              </a:tr>
              <a:tr h="11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Board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506696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1D24E4BB-5D4F-4A3F-972D-EDAE7D3F6021}"/>
              </a:ext>
            </a:extLst>
          </p:cNvPr>
          <p:cNvSpPr/>
          <p:nvPr/>
        </p:nvSpPr>
        <p:spPr>
          <a:xfrm>
            <a:off x="1645110" y="1870237"/>
            <a:ext cx="2170632" cy="14207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Spot Photo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03DDDC2-4B59-4F9F-A127-45860F06E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00766"/>
              </p:ext>
            </p:extLst>
          </p:nvPr>
        </p:nvGraphicFramePr>
        <p:xfrm>
          <a:off x="4456764" y="1660531"/>
          <a:ext cx="3294984" cy="21699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94984">
                  <a:extLst>
                    <a:ext uri="{9D8B030D-6E8A-4147-A177-3AD203B41FA5}">
                      <a16:colId xmlns:a16="http://schemas.microsoft.com/office/drawing/2014/main" val="2597107603"/>
                    </a:ext>
                  </a:extLst>
                </a:gridCol>
              </a:tblGrid>
              <a:tr h="433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 정보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028519"/>
                  </a:ext>
                </a:extLst>
              </a:tr>
              <a:tr h="433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Spot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02111"/>
                  </a:ext>
                </a:extLst>
              </a:tr>
              <a:tr h="433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Spot Tel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279122"/>
                  </a:ext>
                </a:extLst>
              </a:tr>
              <a:tr h="433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Spot </a:t>
                      </a:r>
                      <a:r>
                        <a:rPr lang="en-US" altLang="ko-KR" dirty="0" err="1"/>
                        <a:t>Zipcode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293300"/>
                  </a:ext>
                </a:extLst>
              </a:tr>
              <a:tr h="4339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Spot Review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5968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9487BE4-F518-49C4-B26B-F7958C169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257260"/>
              </p:ext>
            </p:extLst>
          </p:nvPr>
        </p:nvGraphicFramePr>
        <p:xfrm>
          <a:off x="1645110" y="4589881"/>
          <a:ext cx="5326322" cy="170327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326322">
                  <a:extLst>
                    <a:ext uri="{9D8B030D-6E8A-4147-A177-3AD203B41FA5}">
                      <a16:colId xmlns:a16="http://schemas.microsoft.com/office/drawing/2014/main" val="125157343"/>
                    </a:ext>
                  </a:extLst>
                </a:gridCol>
              </a:tblGrid>
              <a:tr h="425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이용 안내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606725"/>
                  </a:ext>
                </a:extLst>
              </a:tr>
              <a:tr h="42581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184064"/>
                  </a:ext>
                </a:extLst>
              </a:tr>
              <a:tr h="42581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99883"/>
                  </a:ext>
                </a:extLst>
              </a:tr>
              <a:tr h="42581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241028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0513F5-323F-4536-93F5-E5561B020105}"/>
              </a:ext>
            </a:extLst>
          </p:cNvPr>
          <p:cNvSpPr/>
          <p:nvPr/>
        </p:nvSpPr>
        <p:spPr>
          <a:xfrm>
            <a:off x="10708414" y="158044"/>
            <a:ext cx="1399274" cy="6172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4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244</Words>
  <Application>Microsoft Office PowerPoint</Application>
  <PresentationFormat>와이드스크린</PresentationFormat>
  <Paragraphs>103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사이트 이름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사이트 이름 </dc:title>
  <dc:creator>admin</dc:creator>
  <cp:lastModifiedBy>admin</cp:lastModifiedBy>
  <cp:revision>79</cp:revision>
  <dcterms:created xsi:type="dcterms:W3CDTF">2024-08-09T02:04:06Z</dcterms:created>
  <dcterms:modified xsi:type="dcterms:W3CDTF">2024-08-23T07:10:14Z</dcterms:modified>
</cp:coreProperties>
</file>