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게시글 화면</a:t>
            </a:r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진 갤러리 - 무료 자연개 아이콘">
            <a:extLst>
              <a:ext uri="{FF2B5EF4-FFF2-40B4-BE49-F238E27FC236}">
                <a16:creationId xmlns:a16="http://schemas.microsoft.com/office/drawing/2014/main" id="{6E3521AD-C2A0-4C4B-B59E-35B7A70E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1" y="5864111"/>
            <a:ext cx="521677" cy="52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40E02-7272-47E8-BBCC-02A0D578C4D2}"/>
              </a:ext>
            </a:extLst>
          </p:cNvPr>
          <p:cNvSpPr/>
          <p:nvPr/>
        </p:nvSpPr>
        <p:spPr>
          <a:xfrm>
            <a:off x="326571" y="1594338"/>
            <a:ext cx="1869233" cy="479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AD70-507B-43EF-8335-70D3354B99F1}"/>
              </a:ext>
            </a:extLst>
          </p:cNvPr>
          <p:cNvSpPr/>
          <p:nvPr/>
        </p:nvSpPr>
        <p:spPr>
          <a:xfrm>
            <a:off x="326571" y="1045027"/>
            <a:ext cx="11569959" cy="549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DFE8-A80B-42A1-B2F1-E19FEA751E8A}"/>
              </a:ext>
            </a:extLst>
          </p:cNvPr>
          <p:cNvSpPr/>
          <p:nvPr/>
        </p:nvSpPr>
        <p:spPr>
          <a:xfrm>
            <a:off x="2195802" y="2679661"/>
            <a:ext cx="9700727" cy="315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내용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8B8F8-8DE6-4980-871E-0EECD90966AB}"/>
              </a:ext>
            </a:extLst>
          </p:cNvPr>
          <p:cNvSpPr/>
          <p:nvPr/>
        </p:nvSpPr>
        <p:spPr>
          <a:xfrm>
            <a:off x="2195799" y="5835585"/>
            <a:ext cx="9700727" cy="54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게시판 ▼">
            <a:extLst>
              <a:ext uri="{FF2B5EF4-FFF2-40B4-BE49-F238E27FC236}">
                <a16:creationId xmlns:a16="http://schemas.microsoft.com/office/drawing/2014/main" id="{AA650953-9BBE-4487-9064-E80E15E57E12}"/>
              </a:ext>
            </a:extLst>
          </p:cNvPr>
          <p:cNvSpPr/>
          <p:nvPr/>
        </p:nvSpPr>
        <p:spPr>
          <a:xfrm>
            <a:off x="6648138" y="1599660"/>
            <a:ext cx="5248392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 선택 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82D4F1-37E8-4B60-8704-9B0278B2278A}"/>
              </a:ext>
            </a:extLst>
          </p:cNvPr>
          <p:cNvSpPr/>
          <p:nvPr/>
        </p:nvSpPr>
        <p:spPr>
          <a:xfrm>
            <a:off x="10901857" y="5866162"/>
            <a:ext cx="969431" cy="5198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4508C7-F75E-42C5-8004-6D0B662CF4F1}"/>
              </a:ext>
            </a:extLst>
          </p:cNvPr>
          <p:cNvSpPr/>
          <p:nvPr/>
        </p:nvSpPr>
        <p:spPr>
          <a:xfrm>
            <a:off x="9907189" y="5876913"/>
            <a:ext cx="969431" cy="4985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pSp>
        <p:nvGrpSpPr>
          <p:cNvPr id="19" name="게시판 선택">
            <a:extLst>
              <a:ext uri="{FF2B5EF4-FFF2-40B4-BE49-F238E27FC236}">
                <a16:creationId xmlns:a16="http://schemas.microsoft.com/office/drawing/2014/main" id="{95999859-204B-4BD4-8061-A733DBBB3C31}"/>
              </a:ext>
            </a:extLst>
          </p:cNvPr>
          <p:cNvGrpSpPr/>
          <p:nvPr/>
        </p:nvGrpSpPr>
        <p:grpSpPr>
          <a:xfrm>
            <a:off x="6648138" y="2139659"/>
            <a:ext cx="5248388" cy="1620000"/>
            <a:chOff x="2195798" y="2139659"/>
            <a:chExt cx="9700728" cy="162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3D4A60-495B-48F2-8FE3-18672C911D6D}"/>
                </a:ext>
              </a:extLst>
            </p:cNvPr>
            <p:cNvSpPr/>
            <p:nvPr/>
          </p:nvSpPr>
          <p:spPr>
            <a:xfrm>
              <a:off x="2195798" y="2139659"/>
              <a:ext cx="9700727" cy="16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자유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후기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맛집 게시판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2F1896-7E47-48FB-BE44-23F69C044EC4}"/>
                </a:ext>
              </a:extLst>
            </p:cNvPr>
            <p:cNvCxnSpPr/>
            <p:nvPr/>
          </p:nvCxnSpPr>
          <p:spPr>
            <a:xfrm>
              <a:off x="2195799" y="2679660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01E984-C559-4A61-93C7-570BF002A05C}"/>
                </a:ext>
              </a:extLst>
            </p:cNvPr>
            <p:cNvCxnSpPr/>
            <p:nvPr/>
          </p:nvCxnSpPr>
          <p:spPr>
            <a:xfrm>
              <a:off x="2195798" y="3219517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리뷰게시판_지역">
            <a:extLst>
              <a:ext uri="{FF2B5EF4-FFF2-40B4-BE49-F238E27FC236}">
                <a16:creationId xmlns:a16="http://schemas.microsoft.com/office/drawing/2014/main" id="{1E7BE6D4-C029-4835-B0D3-5C6CF156C86B}"/>
              </a:ext>
            </a:extLst>
          </p:cNvPr>
          <p:cNvSpPr/>
          <p:nvPr/>
        </p:nvSpPr>
        <p:spPr>
          <a:xfrm>
            <a:off x="6898906" y="4070501"/>
            <a:ext cx="3097292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▶</a:t>
            </a:r>
          </a:p>
        </p:txBody>
      </p:sp>
      <p:sp>
        <p:nvSpPr>
          <p:cNvPr id="27" name="리뷰게시판">
            <a:extLst>
              <a:ext uri="{FF2B5EF4-FFF2-40B4-BE49-F238E27FC236}">
                <a16:creationId xmlns:a16="http://schemas.microsoft.com/office/drawing/2014/main" id="{E67E62B5-0448-403F-BA00-C2C57C433943}"/>
              </a:ext>
            </a:extLst>
          </p:cNvPr>
          <p:cNvSpPr/>
          <p:nvPr/>
        </p:nvSpPr>
        <p:spPr>
          <a:xfrm>
            <a:off x="2195791" y="1603399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 선택 ▶</a:t>
            </a: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872E99C8-875F-4E78-87D3-E7F81CA0D93E}"/>
              </a:ext>
            </a:extLst>
          </p:cNvPr>
          <p:cNvSpPr/>
          <p:nvPr/>
        </p:nvSpPr>
        <p:spPr>
          <a:xfrm>
            <a:off x="2195800" y="2139660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제목</a:t>
            </a:r>
          </a:p>
        </p:txBody>
      </p:sp>
      <p:sp>
        <p:nvSpPr>
          <p:cNvPr id="2" name="타이틀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게시글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B69F3-39CB-4E65-8453-D0A1EC1AC4A9}"/>
              </a:ext>
            </a:extLst>
          </p:cNvPr>
          <p:cNvSpPr txBox="1"/>
          <p:nvPr/>
        </p:nvSpPr>
        <p:spPr>
          <a:xfrm>
            <a:off x="4841691" y="1635273"/>
            <a:ext cx="180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defalt</a:t>
            </a:r>
            <a:r>
              <a:rPr lang="en-US" altLang="ko-KR" sz="1200" dirty="0">
                <a:solidFill>
                  <a:srgbClr val="FF0000"/>
                </a:solidFill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</a:rPr>
              <a:t>게시판 선택 ▶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3CE812E-273E-45B6-B87E-BE1B0E84EDB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065024" y="1862963"/>
            <a:ext cx="2583114" cy="1086696"/>
          </a:xfrm>
          <a:prstGeom prst="bentConnector3">
            <a:avLst>
              <a:gd name="adj1" fmla="val 7147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AE75A0-D3E7-4ACF-8F8B-9C8D493A3AD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53857" y="1912272"/>
            <a:ext cx="191058" cy="1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5" name="화살표: 아래로 구부러짐 1024">
            <a:extLst>
              <a:ext uri="{FF2B5EF4-FFF2-40B4-BE49-F238E27FC236}">
                <a16:creationId xmlns:a16="http://schemas.microsoft.com/office/drawing/2014/main" id="{B94BEBD1-C1A3-45F8-B461-B984DE1CE057}"/>
              </a:ext>
            </a:extLst>
          </p:cNvPr>
          <p:cNvSpPr/>
          <p:nvPr/>
        </p:nvSpPr>
        <p:spPr>
          <a:xfrm>
            <a:off x="6450302" y="1476397"/>
            <a:ext cx="397239" cy="195514"/>
          </a:xfrm>
          <a:prstGeom prst="curved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C15DB2B-8CCD-4148-ABBE-A1A53D040CBC}"/>
              </a:ext>
            </a:extLst>
          </p:cNvPr>
          <p:cNvSpPr txBox="1"/>
          <p:nvPr/>
        </p:nvSpPr>
        <p:spPr>
          <a:xfrm>
            <a:off x="5209083" y="1220261"/>
            <a:ext cx="314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게시판 선택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해당 구역 선택창 생성</a:t>
            </a:r>
          </a:p>
        </p:txBody>
      </p:sp>
      <p:cxnSp>
        <p:nvCxnSpPr>
          <p:cNvPr id="1029" name="연결선: 꺾임 1028">
            <a:extLst>
              <a:ext uri="{FF2B5EF4-FFF2-40B4-BE49-F238E27FC236}">
                <a16:creationId xmlns:a16="http://schemas.microsoft.com/office/drawing/2014/main" id="{E86D137A-CBAE-466C-80EC-0FE4A64CA39F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5658375" y="3099970"/>
            <a:ext cx="1390842" cy="109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B4FA14E-4ADD-4EC9-A015-4140AB01FC65}"/>
              </a:ext>
            </a:extLst>
          </p:cNvPr>
          <p:cNvSpPr txBox="1"/>
          <p:nvPr/>
        </p:nvSpPr>
        <p:spPr>
          <a:xfrm>
            <a:off x="4841691" y="4606468"/>
            <a:ext cx="264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후기게시판 선택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지역선택 칸 생성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59449B2-AE1D-4DE5-B7BB-30F35DA4D86B}"/>
              </a:ext>
            </a:extLst>
          </p:cNvPr>
          <p:cNvSpPr txBox="1"/>
          <p:nvPr/>
        </p:nvSpPr>
        <p:spPr>
          <a:xfrm>
            <a:off x="2290241" y="534132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이미지 아이콘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파일선택화면 </a:t>
            </a:r>
            <a:r>
              <a:rPr lang="en-US" altLang="ko-KR" sz="1200" dirty="0">
                <a:solidFill>
                  <a:schemeClr val="accent2"/>
                </a:solidFill>
              </a:rPr>
              <a:t>open</a:t>
            </a:r>
          </a:p>
          <a:p>
            <a:r>
              <a:rPr lang="en-US" altLang="ko-KR" sz="1200" dirty="0" err="1">
                <a:solidFill>
                  <a:schemeClr val="accent2"/>
                </a:solidFill>
              </a:rPr>
              <a:t>img</a:t>
            </a:r>
            <a:r>
              <a:rPr lang="en-US" altLang="ko-KR" sz="1200" dirty="0">
                <a:solidFill>
                  <a:schemeClr val="accent2"/>
                </a:solidFill>
              </a:rPr>
              <a:t> : </a:t>
            </a:r>
            <a:r>
              <a:rPr lang="en-US" altLang="ko-KR" sz="1200" dirty="0" err="1">
                <a:solidFill>
                  <a:schemeClr val="accent2"/>
                </a:solidFill>
              </a:rPr>
              <a:t>png</a:t>
            </a:r>
            <a:r>
              <a:rPr lang="en-US" altLang="ko-KR" sz="1200" dirty="0">
                <a:solidFill>
                  <a:schemeClr val="accent2"/>
                </a:solidFill>
              </a:rPr>
              <a:t>, jpg           video : mp4, org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0EFFC36A-339E-474F-A784-39B6AE221AFB}"/>
              </a:ext>
            </a:extLst>
          </p:cNvPr>
          <p:cNvCxnSpPr>
            <a:endCxn id="1026" idx="3"/>
          </p:cNvCxnSpPr>
          <p:nvPr/>
        </p:nvCxnSpPr>
        <p:spPr>
          <a:xfrm flipH="1">
            <a:off x="2811918" y="5636302"/>
            <a:ext cx="950613" cy="4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3F611B4-E2CE-4F27-86C8-59F7ECC75C96}"/>
              </a:ext>
            </a:extLst>
          </p:cNvPr>
          <p:cNvSpPr txBox="1"/>
          <p:nvPr/>
        </p:nvSpPr>
        <p:spPr>
          <a:xfrm>
            <a:off x="2755049" y="2783704"/>
            <a:ext cx="214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placeholder=“</a:t>
            </a:r>
            <a:r>
              <a:rPr lang="ko-KR" altLang="en-US" sz="1200" dirty="0">
                <a:solidFill>
                  <a:srgbClr val="FF0000"/>
                </a:solidFill>
              </a:rPr>
              <a:t>내용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Input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type=“text” </a:t>
            </a:r>
            <a:r>
              <a:rPr lang="ko-KR" altLang="en-US" sz="1200" dirty="0">
                <a:solidFill>
                  <a:srgbClr val="FF0000"/>
                </a:solidFill>
              </a:rPr>
              <a:t>입력가능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수정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데이터 유지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68B7D2-E809-4B10-9134-A214307F9C03}"/>
              </a:ext>
            </a:extLst>
          </p:cNvPr>
          <p:cNvSpPr txBox="1"/>
          <p:nvPr/>
        </p:nvSpPr>
        <p:spPr>
          <a:xfrm>
            <a:off x="2755049" y="2237862"/>
            <a:ext cx="215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placeholder=“</a:t>
            </a:r>
            <a:r>
              <a:rPr lang="ko-KR" altLang="en-US" sz="1200" dirty="0">
                <a:solidFill>
                  <a:srgbClr val="FF0000"/>
                </a:solidFill>
              </a:rPr>
              <a:t>제목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Input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text=“text </a:t>
            </a:r>
            <a:r>
              <a:rPr lang="ko-KR" altLang="en-US" sz="1200" dirty="0">
                <a:solidFill>
                  <a:srgbClr val="FF0000"/>
                </a:solidFill>
              </a:rPr>
              <a:t>입력가능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FAD3C6C-84C2-409F-B66A-28A1EEBC6C00}"/>
              </a:ext>
            </a:extLst>
          </p:cNvPr>
          <p:cNvSpPr/>
          <p:nvPr/>
        </p:nvSpPr>
        <p:spPr>
          <a:xfrm>
            <a:off x="10901856" y="5512672"/>
            <a:ext cx="969431" cy="5198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F727FE7-15CC-4F85-84E6-7C85577895C3}"/>
              </a:ext>
            </a:extLst>
          </p:cNvPr>
          <p:cNvSpPr txBox="1"/>
          <p:nvPr/>
        </p:nvSpPr>
        <p:spPr>
          <a:xfrm>
            <a:off x="9106599" y="4721785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기능에 따라 버튼 변경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 추가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수정 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게시판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>
                <a:solidFill>
                  <a:srgbClr val="FF0000"/>
                </a:solidFill>
              </a:rPr>
              <a:t>지역선택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>
                <a:solidFill>
                  <a:srgbClr val="FF0000"/>
                </a:solidFill>
              </a:rPr>
              <a:t>제목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>
                <a:solidFill>
                  <a:srgbClr val="FF0000"/>
                </a:solidFill>
              </a:rPr>
              <a:t>내용 필수입력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미입력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Click : </a:t>
            </a:r>
            <a:r>
              <a:rPr lang="ko-KR" altLang="en-US" sz="1200" dirty="0">
                <a:solidFill>
                  <a:srgbClr val="FF0000"/>
                </a:solidFill>
              </a:rPr>
              <a:t>경고 및 </a:t>
            </a:r>
            <a:r>
              <a:rPr lang="ko-KR" altLang="en-US" sz="1200" dirty="0" err="1">
                <a:solidFill>
                  <a:srgbClr val="FF0000"/>
                </a:solidFill>
              </a:rPr>
              <a:t>미작동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6B4CE66-747E-440B-B7F7-1425C2A296AC}"/>
              </a:ext>
            </a:extLst>
          </p:cNvPr>
          <p:cNvSpPr txBox="1"/>
          <p:nvPr/>
        </p:nvSpPr>
        <p:spPr>
          <a:xfrm>
            <a:off x="8137927" y="594902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취소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en-US" altLang="ko-KR" sz="1200" dirty="0" err="1">
                <a:solidFill>
                  <a:schemeClr val="accent2"/>
                </a:solidFill>
              </a:rPr>
              <a:t>historyback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CCBE17-DD81-4A6C-AF22-5528B0F6D7F8}"/>
              </a:ext>
            </a:extLst>
          </p:cNvPr>
          <p:cNvSpPr txBox="1"/>
          <p:nvPr/>
        </p:nvSpPr>
        <p:spPr>
          <a:xfrm>
            <a:off x="9106599" y="5331001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수정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게시글 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D8974-C749-4E96-A7BF-66A2F7B1A701}"/>
              </a:ext>
            </a:extLst>
          </p:cNvPr>
          <p:cNvSpPr txBox="1"/>
          <p:nvPr/>
        </p:nvSpPr>
        <p:spPr>
          <a:xfrm>
            <a:off x="9106599" y="5580757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추가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게시글 생성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CBFC7-D835-47E6-B66A-D593BE1AA06D}"/>
              </a:ext>
            </a:extLst>
          </p:cNvPr>
          <p:cNvSpPr txBox="1"/>
          <p:nvPr/>
        </p:nvSpPr>
        <p:spPr>
          <a:xfrm>
            <a:off x="10988266" y="-3489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자동생성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- : </a:t>
            </a:r>
            <a:r>
              <a:rPr lang="ko-KR" altLang="en-US" sz="1200" dirty="0">
                <a:solidFill>
                  <a:schemeClr val="accent2"/>
                </a:solidFill>
              </a:rPr>
              <a:t>수동생성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DEECA-A012-429B-95A1-CDA73048C0E5}"/>
              </a:ext>
            </a:extLst>
          </p:cNvPr>
          <p:cNvSpPr txBox="1"/>
          <p:nvPr/>
        </p:nvSpPr>
        <p:spPr>
          <a:xfrm>
            <a:off x="2628698" y="1543254"/>
            <a:ext cx="2288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후기게시판 선택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텍스트 변경</a:t>
            </a:r>
          </a:p>
        </p:txBody>
      </p: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0470DD06-1109-427A-B4ED-6C17BB80F404}"/>
              </a:ext>
            </a:extLst>
          </p:cNvPr>
          <p:cNvCxnSpPr>
            <a:endCxn id="11" idx="1"/>
          </p:cNvCxnSpPr>
          <p:nvPr/>
        </p:nvCxnSpPr>
        <p:spPr>
          <a:xfrm>
            <a:off x="10876620" y="5368116"/>
            <a:ext cx="167207" cy="574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진 갤러리 - 무료 자연개 아이콘">
            <a:extLst>
              <a:ext uri="{FF2B5EF4-FFF2-40B4-BE49-F238E27FC236}">
                <a16:creationId xmlns:a16="http://schemas.microsoft.com/office/drawing/2014/main" id="{6E3521AD-C2A0-4C4B-B59E-35B7A70E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1" y="5864111"/>
            <a:ext cx="521677" cy="52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40E02-7272-47E8-BBCC-02A0D578C4D2}"/>
              </a:ext>
            </a:extLst>
          </p:cNvPr>
          <p:cNvSpPr/>
          <p:nvPr/>
        </p:nvSpPr>
        <p:spPr>
          <a:xfrm>
            <a:off x="326571" y="1594338"/>
            <a:ext cx="1869233" cy="479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AD70-507B-43EF-8335-70D3354B99F1}"/>
              </a:ext>
            </a:extLst>
          </p:cNvPr>
          <p:cNvSpPr/>
          <p:nvPr/>
        </p:nvSpPr>
        <p:spPr>
          <a:xfrm>
            <a:off x="326571" y="1045027"/>
            <a:ext cx="11569959" cy="549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DFE8-A80B-42A1-B2F1-E19FEA751E8A}"/>
              </a:ext>
            </a:extLst>
          </p:cNvPr>
          <p:cNvSpPr/>
          <p:nvPr/>
        </p:nvSpPr>
        <p:spPr>
          <a:xfrm>
            <a:off x="2195802" y="2679661"/>
            <a:ext cx="9700727" cy="315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8B8F8-8DE6-4980-871E-0EECD90966AB}"/>
              </a:ext>
            </a:extLst>
          </p:cNvPr>
          <p:cNvSpPr/>
          <p:nvPr/>
        </p:nvSpPr>
        <p:spPr>
          <a:xfrm>
            <a:off x="2195799" y="5835585"/>
            <a:ext cx="9700727" cy="54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게시판 ▼">
            <a:extLst>
              <a:ext uri="{FF2B5EF4-FFF2-40B4-BE49-F238E27FC236}">
                <a16:creationId xmlns:a16="http://schemas.microsoft.com/office/drawing/2014/main" id="{AA650953-9BBE-4487-9064-E80E15E57E12}"/>
              </a:ext>
            </a:extLst>
          </p:cNvPr>
          <p:cNvSpPr/>
          <p:nvPr/>
        </p:nvSpPr>
        <p:spPr>
          <a:xfrm>
            <a:off x="2195803" y="1599660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 선택 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82D4F1-37E8-4B60-8704-9B0278B2278A}"/>
              </a:ext>
            </a:extLst>
          </p:cNvPr>
          <p:cNvSpPr/>
          <p:nvPr/>
        </p:nvSpPr>
        <p:spPr>
          <a:xfrm>
            <a:off x="10901857" y="5866162"/>
            <a:ext cx="969431" cy="51988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4508C7-F75E-42C5-8004-6D0B662CF4F1}"/>
              </a:ext>
            </a:extLst>
          </p:cNvPr>
          <p:cNvSpPr/>
          <p:nvPr/>
        </p:nvSpPr>
        <p:spPr>
          <a:xfrm>
            <a:off x="9907189" y="5876913"/>
            <a:ext cx="969431" cy="4985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pSp>
        <p:nvGrpSpPr>
          <p:cNvPr id="19" name="게시판 선택">
            <a:extLst>
              <a:ext uri="{FF2B5EF4-FFF2-40B4-BE49-F238E27FC236}">
                <a16:creationId xmlns:a16="http://schemas.microsoft.com/office/drawing/2014/main" id="{95999859-204B-4BD4-8061-A733DBBB3C31}"/>
              </a:ext>
            </a:extLst>
          </p:cNvPr>
          <p:cNvGrpSpPr/>
          <p:nvPr/>
        </p:nvGrpSpPr>
        <p:grpSpPr>
          <a:xfrm>
            <a:off x="2195798" y="2139659"/>
            <a:ext cx="9700728" cy="1620000"/>
            <a:chOff x="2195798" y="2139659"/>
            <a:chExt cx="9700728" cy="162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3D4A60-495B-48F2-8FE3-18672C911D6D}"/>
                </a:ext>
              </a:extLst>
            </p:cNvPr>
            <p:cNvSpPr/>
            <p:nvPr/>
          </p:nvSpPr>
          <p:spPr>
            <a:xfrm>
              <a:off x="2195798" y="2139659"/>
              <a:ext cx="9700727" cy="16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자유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후기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맛집 게시판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2F1896-7E47-48FB-BE44-23F69C044EC4}"/>
                </a:ext>
              </a:extLst>
            </p:cNvPr>
            <p:cNvCxnSpPr/>
            <p:nvPr/>
          </p:nvCxnSpPr>
          <p:spPr>
            <a:xfrm>
              <a:off x="2195799" y="2679660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01E984-C559-4A61-93C7-570BF002A05C}"/>
                </a:ext>
              </a:extLst>
            </p:cNvPr>
            <p:cNvCxnSpPr/>
            <p:nvPr/>
          </p:nvCxnSpPr>
          <p:spPr>
            <a:xfrm>
              <a:off x="2195798" y="3219517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리뷰게시판_지역">
            <a:extLst>
              <a:ext uri="{FF2B5EF4-FFF2-40B4-BE49-F238E27FC236}">
                <a16:creationId xmlns:a16="http://schemas.microsoft.com/office/drawing/2014/main" id="{1E7BE6D4-C029-4835-B0D3-5C6CF156C86B}"/>
              </a:ext>
            </a:extLst>
          </p:cNvPr>
          <p:cNvSpPr/>
          <p:nvPr/>
        </p:nvSpPr>
        <p:spPr>
          <a:xfrm>
            <a:off x="2195798" y="2139136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▶</a:t>
            </a:r>
          </a:p>
        </p:txBody>
      </p:sp>
      <p:sp>
        <p:nvSpPr>
          <p:cNvPr id="27" name="리뷰게시판">
            <a:extLst>
              <a:ext uri="{FF2B5EF4-FFF2-40B4-BE49-F238E27FC236}">
                <a16:creationId xmlns:a16="http://schemas.microsoft.com/office/drawing/2014/main" id="{E67E62B5-0448-403F-BA00-C2C57C433943}"/>
              </a:ext>
            </a:extLst>
          </p:cNvPr>
          <p:cNvSpPr/>
          <p:nvPr/>
        </p:nvSpPr>
        <p:spPr>
          <a:xfrm>
            <a:off x="2195791" y="1603399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후기 게시판</a:t>
            </a: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872E99C8-875F-4E78-87D3-E7F81CA0D93E}"/>
              </a:ext>
            </a:extLst>
          </p:cNvPr>
          <p:cNvSpPr/>
          <p:nvPr/>
        </p:nvSpPr>
        <p:spPr>
          <a:xfrm>
            <a:off x="2195800" y="2139660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5" name="선택2">
            <a:extLst>
              <a:ext uri="{FF2B5EF4-FFF2-40B4-BE49-F238E27FC236}">
                <a16:creationId xmlns:a16="http://schemas.microsoft.com/office/drawing/2014/main" id="{914AFA95-D142-4E34-A359-C81321BA226E}"/>
              </a:ext>
            </a:extLst>
          </p:cNvPr>
          <p:cNvSpPr/>
          <p:nvPr/>
        </p:nvSpPr>
        <p:spPr>
          <a:xfrm>
            <a:off x="2195798" y="2688969"/>
            <a:ext cx="9700727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선택1">
            <a:extLst>
              <a:ext uri="{FF2B5EF4-FFF2-40B4-BE49-F238E27FC236}">
                <a16:creationId xmlns:a16="http://schemas.microsoft.com/office/drawing/2014/main" id="{3177571A-93C6-45B4-9591-0598297CEB45}"/>
              </a:ext>
            </a:extLst>
          </p:cNvPr>
          <p:cNvSpPr/>
          <p:nvPr/>
        </p:nvSpPr>
        <p:spPr>
          <a:xfrm>
            <a:off x="2195798" y="1585396"/>
            <a:ext cx="9700727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이틀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게시글</a:t>
            </a:r>
            <a:r>
              <a:rPr lang="en-US" altLang="ko-KR" sz="3200" dirty="0"/>
              <a:t>_</a:t>
            </a:r>
            <a:r>
              <a:rPr lang="ko-KR" altLang="en-US" sz="3200" dirty="0"/>
              <a:t>추가 화면</a:t>
            </a:r>
            <a:r>
              <a:rPr lang="en-US" altLang="ko-KR" sz="3200" dirty="0"/>
              <a:t>(</a:t>
            </a:r>
            <a:r>
              <a:rPr lang="ko-KR" altLang="en-US" sz="3200" dirty="0"/>
              <a:t>슬라이드쇼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0013 0.0787 " pathEditMode="relative" rAng="0" ptsTypes="AA">
                                      <p:cBhvr>
                                        <p:cTn id="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7" grpId="0" animBg="1"/>
      <p:bldP spid="7" grpId="1" animBg="1"/>
      <p:bldP spid="25" grpId="1" animBg="1"/>
      <p:bldP spid="25" grpId="2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40E02-7272-47E8-BBCC-02A0D578C4D2}"/>
              </a:ext>
            </a:extLst>
          </p:cNvPr>
          <p:cNvSpPr/>
          <p:nvPr/>
        </p:nvSpPr>
        <p:spPr>
          <a:xfrm>
            <a:off x="326571" y="1594338"/>
            <a:ext cx="1869233" cy="479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AD70-507B-43EF-8335-70D3354B99F1}"/>
              </a:ext>
            </a:extLst>
          </p:cNvPr>
          <p:cNvSpPr/>
          <p:nvPr/>
        </p:nvSpPr>
        <p:spPr>
          <a:xfrm>
            <a:off x="326571" y="1045027"/>
            <a:ext cx="11569959" cy="549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872E99C8-875F-4E78-87D3-E7F81CA0D93E}"/>
              </a:ext>
            </a:extLst>
          </p:cNvPr>
          <p:cNvSpPr/>
          <p:nvPr/>
        </p:nvSpPr>
        <p:spPr>
          <a:xfrm>
            <a:off x="2195791" y="2684314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DFE8-A80B-42A1-B2F1-E19FEA751E8A}"/>
              </a:ext>
            </a:extLst>
          </p:cNvPr>
          <p:cNvSpPr/>
          <p:nvPr/>
        </p:nvSpPr>
        <p:spPr>
          <a:xfrm>
            <a:off x="2195802" y="2679661"/>
            <a:ext cx="9700727" cy="315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내용입니다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8B8F8-8DE6-4980-871E-0EECD90966AB}"/>
              </a:ext>
            </a:extLst>
          </p:cNvPr>
          <p:cNvSpPr/>
          <p:nvPr/>
        </p:nvSpPr>
        <p:spPr>
          <a:xfrm>
            <a:off x="2195799" y="5835585"/>
            <a:ext cx="9700727" cy="54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82D4F1-37E8-4B60-8704-9B0278B2278A}"/>
              </a:ext>
            </a:extLst>
          </p:cNvPr>
          <p:cNvSpPr/>
          <p:nvPr/>
        </p:nvSpPr>
        <p:spPr>
          <a:xfrm>
            <a:off x="10901857" y="5863184"/>
            <a:ext cx="969431" cy="51988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4508C7-F75E-42C5-8004-6D0B662CF4F1}"/>
              </a:ext>
            </a:extLst>
          </p:cNvPr>
          <p:cNvSpPr/>
          <p:nvPr/>
        </p:nvSpPr>
        <p:spPr>
          <a:xfrm>
            <a:off x="9907189" y="5876913"/>
            <a:ext cx="969431" cy="4985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pic>
        <p:nvPicPr>
          <p:cNvPr id="1026" name="Picture 2" descr="사진 갤러리 - 무료 자연개 아이콘">
            <a:extLst>
              <a:ext uri="{FF2B5EF4-FFF2-40B4-BE49-F238E27FC236}">
                <a16:creationId xmlns:a16="http://schemas.microsoft.com/office/drawing/2014/main" id="{6E3521AD-C2A0-4C4B-B59E-35B7A70E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1" y="5864111"/>
            <a:ext cx="521677" cy="52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게시판 선택">
            <a:extLst>
              <a:ext uri="{FF2B5EF4-FFF2-40B4-BE49-F238E27FC236}">
                <a16:creationId xmlns:a16="http://schemas.microsoft.com/office/drawing/2014/main" id="{95999859-204B-4BD4-8061-A733DBBB3C31}"/>
              </a:ext>
            </a:extLst>
          </p:cNvPr>
          <p:cNvGrpSpPr/>
          <p:nvPr/>
        </p:nvGrpSpPr>
        <p:grpSpPr>
          <a:xfrm>
            <a:off x="2195789" y="2143647"/>
            <a:ext cx="9700728" cy="1620000"/>
            <a:chOff x="2195798" y="2139659"/>
            <a:chExt cx="9700728" cy="162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3D4A60-495B-48F2-8FE3-18672C911D6D}"/>
                </a:ext>
              </a:extLst>
            </p:cNvPr>
            <p:cNvSpPr/>
            <p:nvPr/>
          </p:nvSpPr>
          <p:spPr>
            <a:xfrm>
              <a:off x="2195798" y="2139659"/>
              <a:ext cx="9700727" cy="16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자유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후기 게시판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맛집 게시판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2F1896-7E47-48FB-BE44-23F69C044EC4}"/>
                </a:ext>
              </a:extLst>
            </p:cNvPr>
            <p:cNvCxnSpPr/>
            <p:nvPr/>
          </p:nvCxnSpPr>
          <p:spPr>
            <a:xfrm>
              <a:off x="2195799" y="2679660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01E984-C559-4A61-93C7-570BF002A05C}"/>
                </a:ext>
              </a:extLst>
            </p:cNvPr>
            <p:cNvCxnSpPr/>
            <p:nvPr/>
          </p:nvCxnSpPr>
          <p:spPr>
            <a:xfrm>
              <a:off x="2195798" y="3219517"/>
              <a:ext cx="97007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선택1">
            <a:extLst>
              <a:ext uri="{FF2B5EF4-FFF2-40B4-BE49-F238E27FC236}">
                <a16:creationId xmlns:a16="http://schemas.microsoft.com/office/drawing/2014/main" id="{3177571A-93C6-45B4-9591-0598297CEB45}"/>
              </a:ext>
            </a:extLst>
          </p:cNvPr>
          <p:cNvSpPr/>
          <p:nvPr/>
        </p:nvSpPr>
        <p:spPr>
          <a:xfrm>
            <a:off x="2195798" y="1585396"/>
            <a:ext cx="9700727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선택2">
            <a:extLst>
              <a:ext uri="{FF2B5EF4-FFF2-40B4-BE49-F238E27FC236}">
                <a16:creationId xmlns:a16="http://schemas.microsoft.com/office/drawing/2014/main" id="{914AFA95-D142-4E34-A359-C81321BA226E}"/>
              </a:ext>
            </a:extLst>
          </p:cNvPr>
          <p:cNvSpPr/>
          <p:nvPr/>
        </p:nvSpPr>
        <p:spPr>
          <a:xfrm>
            <a:off x="2195790" y="2125397"/>
            <a:ext cx="9700727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리뷰게시판_지역">
            <a:extLst>
              <a:ext uri="{FF2B5EF4-FFF2-40B4-BE49-F238E27FC236}">
                <a16:creationId xmlns:a16="http://schemas.microsoft.com/office/drawing/2014/main" id="{1E7BE6D4-C029-4835-B0D3-5C6CF156C86B}"/>
              </a:ext>
            </a:extLst>
          </p:cNvPr>
          <p:cNvSpPr/>
          <p:nvPr/>
        </p:nvSpPr>
        <p:spPr>
          <a:xfrm>
            <a:off x="2195798" y="2139136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▶</a:t>
            </a:r>
          </a:p>
        </p:txBody>
      </p:sp>
      <p:sp>
        <p:nvSpPr>
          <p:cNvPr id="8" name="게시판 ▼">
            <a:extLst>
              <a:ext uri="{FF2B5EF4-FFF2-40B4-BE49-F238E27FC236}">
                <a16:creationId xmlns:a16="http://schemas.microsoft.com/office/drawing/2014/main" id="{AA650953-9BBE-4487-9064-E80E15E57E12}"/>
              </a:ext>
            </a:extLst>
          </p:cNvPr>
          <p:cNvSpPr/>
          <p:nvPr/>
        </p:nvSpPr>
        <p:spPr>
          <a:xfrm>
            <a:off x="2195803" y="1599660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 선택 ▼</a:t>
            </a:r>
          </a:p>
        </p:txBody>
      </p:sp>
      <p:sp>
        <p:nvSpPr>
          <p:cNvPr id="27" name="자유게시판">
            <a:extLst>
              <a:ext uri="{FF2B5EF4-FFF2-40B4-BE49-F238E27FC236}">
                <a16:creationId xmlns:a16="http://schemas.microsoft.com/office/drawing/2014/main" id="{E67E62B5-0448-403F-BA00-C2C57C433943}"/>
              </a:ext>
            </a:extLst>
          </p:cNvPr>
          <p:cNvSpPr/>
          <p:nvPr/>
        </p:nvSpPr>
        <p:spPr>
          <a:xfrm>
            <a:off x="2195791" y="1603399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자유 게시판</a:t>
            </a:r>
          </a:p>
        </p:txBody>
      </p:sp>
      <p:sp>
        <p:nvSpPr>
          <p:cNvPr id="29" name="리뷰게시판">
            <a:extLst>
              <a:ext uri="{FF2B5EF4-FFF2-40B4-BE49-F238E27FC236}">
                <a16:creationId xmlns:a16="http://schemas.microsoft.com/office/drawing/2014/main" id="{F9BA8963-C6A0-46AD-891B-5BEA35376EBC}"/>
              </a:ext>
            </a:extLst>
          </p:cNvPr>
          <p:cNvSpPr/>
          <p:nvPr/>
        </p:nvSpPr>
        <p:spPr>
          <a:xfrm>
            <a:off x="2195790" y="1596665"/>
            <a:ext cx="9700727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후기 게시판</a:t>
            </a:r>
          </a:p>
        </p:txBody>
      </p:sp>
      <p:sp>
        <p:nvSpPr>
          <p:cNvPr id="2" name="타이틀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게시글</a:t>
            </a:r>
            <a:r>
              <a:rPr lang="en-US" altLang="ko-KR" sz="3200" dirty="0"/>
              <a:t>_</a:t>
            </a:r>
            <a:r>
              <a:rPr lang="ko-KR" altLang="en-US" sz="3200" dirty="0"/>
              <a:t>수정 화면</a:t>
            </a:r>
            <a:r>
              <a:rPr lang="en-US" altLang="ko-KR" sz="3200" dirty="0"/>
              <a:t>(</a:t>
            </a:r>
            <a:r>
              <a:rPr lang="ko-KR" altLang="en-US" sz="3200" dirty="0"/>
              <a:t>슬라이드쇼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55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4.58333E-6 -0.08102 " pathEditMode="relative" rAng="0" ptsTypes="AA">
                                      <p:cBhvr>
                                        <p:cTn id="3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22" grpId="0" animBg="1"/>
      <p:bldP spid="22" grpId="2" animBg="1"/>
      <p:bldP spid="25" grpId="0" animBg="1"/>
      <p:bldP spid="25" grpId="1" animBg="1"/>
      <p:bldP spid="26" grpId="0" animBg="1"/>
      <p:bldP spid="8" grpId="0" animBg="1"/>
      <p:bldP spid="8" grpId="1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40E02-7272-47E8-BBCC-02A0D578C4D2}"/>
              </a:ext>
            </a:extLst>
          </p:cNvPr>
          <p:cNvSpPr/>
          <p:nvPr/>
        </p:nvSpPr>
        <p:spPr>
          <a:xfrm>
            <a:off x="326571" y="1594338"/>
            <a:ext cx="1869233" cy="479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AD70-507B-43EF-8335-70D3354B99F1}"/>
              </a:ext>
            </a:extLst>
          </p:cNvPr>
          <p:cNvSpPr/>
          <p:nvPr/>
        </p:nvSpPr>
        <p:spPr>
          <a:xfrm>
            <a:off x="326571" y="1045027"/>
            <a:ext cx="11569959" cy="549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DFE8-A80B-42A1-B2F1-E19FEA751E8A}"/>
              </a:ext>
            </a:extLst>
          </p:cNvPr>
          <p:cNvSpPr/>
          <p:nvPr/>
        </p:nvSpPr>
        <p:spPr>
          <a:xfrm>
            <a:off x="2195802" y="1594337"/>
            <a:ext cx="9700727" cy="372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1"/>
                </a:solidFill>
              </a:rPr>
              <a:t> 제목입니다</a:t>
            </a:r>
            <a:r>
              <a:rPr lang="en-US" altLang="ko-KR" sz="4000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내용입니다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050" name="Picture 2" descr="가족해외여행 | 이미지 | 공유 마당">
            <a:extLst>
              <a:ext uri="{FF2B5EF4-FFF2-40B4-BE49-F238E27FC236}">
                <a16:creationId xmlns:a16="http://schemas.microsoft.com/office/drawing/2014/main" id="{1C342B88-4308-4FA2-BFE9-F2300C2F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28" y="2499899"/>
            <a:ext cx="2896285" cy="19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F9B4F9-9266-42FC-9DBD-36F9396795C9}"/>
              </a:ext>
            </a:extLst>
          </p:cNvPr>
          <p:cNvSpPr/>
          <p:nvPr/>
        </p:nvSpPr>
        <p:spPr>
          <a:xfrm>
            <a:off x="2195799" y="5324577"/>
            <a:ext cx="9700727" cy="1066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CF14A4-E9E7-473C-B13E-0F2E34306D6C}"/>
              </a:ext>
            </a:extLst>
          </p:cNvPr>
          <p:cNvGrpSpPr/>
          <p:nvPr/>
        </p:nvGrpSpPr>
        <p:grpSpPr>
          <a:xfrm>
            <a:off x="2477689" y="5856546"/>
            <a:ext cx="2230124" cy="444058"/>
            <a:chOff x="2290139" y="5391779"/>
            <a:chExt cx="2230124" cy="444058"/>
          </a:xfrm>
        </p:grpSpPr>
        <p:pic>
          <p:nvPicPr>
            <p:cNvPr id="2058" name="Picture 10" descr="사용자 아이콘 Generic Blue">
              <a:extLst>
                <a:ext uri="{FF2B5EF4-FFF2-40B4-BE49-F238E27FC236}">
                  <a16:creationId xmlns:a16="http://schemas.microsoft.com/office/drawing/2014/main" id="{F34F59C7-D605-4796-B18D-4CD73E650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39" y="5391779"/>
              <a:ext cx="444058" cy="44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7DCE5A-6A2C-4C6F-80F5-EFF46DD8E8D5}"/>
                </a:ext>
              </a:extLst>
            </p:cNvPr>
            <p:cNvSpPr txBox="1"/>
            <p:nvPr/>
          </p:nvSpPr>
          <p:spPr>
            <a:xfrm>
              <a:off x="2734197" y="5429142"/>
              <a:ext cx="1786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홍길동</a:t>
              </a:r>
              <a:r>
                <a:rPr lang="ko-KR" altLang="en-US" dirty="0"/>
                <a:t> 좋아요</a:t>
              </a:r>
              <a:r>
                <a:rPr lang="en-US" altLang="ko-KR" dirty="0"/>
                <a:t>!!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4A0682-DD95-4B5C-AEF7-D03E7C536DDF}"/>
              </a:ext>
            </a:extLst>
          </p:cNvPr>
          <p:cNvSpPr txBox="1"/>
          <p:nvPr/>
        </p:nvSpPr>
        <p:spPr>
          <a:xfrm>
            <a:off x="2272357" y="539634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0716F-26F7-4B41-A642-F9AAFFC74ADD}"/>
              </a:ext>
            </a:extLst>
          </p:cNvPr>
          <p:cNvSpPr txBox="1"/>
          <p:nvPr/>
        </p:nvSpPr>
        <p:spPr>
          <a:xfrm>
            <a:off x="10641763" y="4953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solidFill>
                  <a:schemeClr val="accent1"/>
                </a:solidFill>
              </a:rPr>
              <a:t>수정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78A25-484D-4C1B-9E88-9AA1554F01B5}"/>
              </a:ext>
            </a:extLst>
          </p:cNvPr>
          <p:cNvSpPr txBox="1"/>
          <p:nvPr/>
        </p:nvSpPr>
        <p:spPr>
          <a:xfrm>
            <a:off x="11250195" y="4953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solidFill>
                  <a:srgbClr val="FF0000"/>
                </a:solidFill>
              </a:rPr>
              <a:t>삭제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4C8FE42-2D6F-4F52-AEB8-D8C65F387EF4}"/>
              </a:ext>
            </a:extLst>
          </p:cNvPr>
          <p:cNvGrpSpPr/>
          <p:nvPr/>
        </p:nvGrpSpPr>
        <p:grpSpPr>
          <a:xfrm>
            <a:off x="6199124" y="4635180"/>
            <a:ext cx="1047750" cy="809625"/>
            <a:chOff x="6156453" y="4642580"/>
            <a:chExt cx="1047750" cy="809625"/>
          </a:xfrm>
        </p:grpSpPr>
        <p:pic>
          <p:nvPicPr>
            <p:cNvPr id="2060" name="Picture 12" descr="공감이 트렌드인 시대 by 곰곰이 - 얼룩소 alookso">
              <a:extLst>
                <a:ext uri="{FF2B5EF4-FFF2-40B4-BE49-F238E27FC236}">
                  <a16:creationId xmlns:a16="http://schemas.microsoft.com/office/drawing/2014/main" id="{1728DB60-3397-49D5-8609-3E1B6DAA7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453" y="4642580"/>
              <a:ext cx="104775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2F3F33-F402-45F8-9BAD-44B003326225}"/>
                </a:ext>
              </a:extLst>
            </p:cNvPr>
            <p:cNvSpPr txBox="1"/>
            <p:nvPr/>
          </p:nvSpPr>
          <p:spPr>
            <a:xfrm>
              <a:off x="6892899" y="48943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4D8802-44A4-4F20-8762-798E2ADF7A3C}"/>
              </a:ext>
            </a:extLst>
          </p:cNvPr>
          <p:cNvGrpSpPr/>
          <p:nvPr/>
        </p:nvGrpSpPr>
        <p:grpSpPr>
          <a:xfrm>
            <a:off x="10544208" y="2221182"/>
            <a:ext cx="1321221" cy="444058"/>
            <a:chOff x="2290139" y="5391779"/>
            <a:chExt cx="1321221" cy="444058"/>
          </a:xfrm>
        </p:grpSpPr>
        <p:pic>
          <p:nvPicPr>
            <p:cNvPr id="36" name="Picture 10" descr="사용자 아이콘 Generic Blue">
              <a:extLst>
                <a:ext uri="{FF2B5EF4-FFF2-40B4-BE49-F238E27FC236}">
                  <a16:creationId xmlns:a16="http://schemas.microsoft.com/office/drawing/2014/main" id="{EBD8D972-C68D-48A6-80B0-98460F959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39" y="5391779"/>
              <a:ext cx="444058" cy="444058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E02D3F-B4F5-4548-812B-261B8EB67667}"/>
                </a:ext>
              </a:extLst>
            </p:cNvPr>
            <p:cNvSpPr txBox="1"/>
            <p:nvPr/>
          </p:nvSpPr>
          <p:spPr>
            <a:xfrm>
              <a:off x="2734197" y="5429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글쓴이</a:t>
              </a:r>
              <a:endParaRPr lang="ko-KR" altLang="en-US" dirty="0"/>
            </a:p>
          </p:txBody>
        </p:sp>
      </p:grpSp>
      <p:sp>
        <p:nvSpPr>
          <p:cNvPr id="2" name="타이틀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게시글</a:t>
            </a:r>
            <a:r>
              <a:rPr lang="en-US" altLang="ko-KR" sz="3200" dirty="0"/>
              <a:t>_</a:t>
            </a:r>
            <a:r>
              <a:rPr lang="ko-KR" altLang="en-US" sz="3200" dirty="0"/>
              <a:t>뷰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FAF44-4E8D-4410-A554-3E73447D1D37}"/>
              </a:ext>
            </a:extLst>
          </p:cNvPr>
          <p:cNvSpPr txBox="1"/>
          <p:nvPr/>
        </p:nvSpPr>
        <p:spPr>
          <a:xfrm>
            <a:off x="5220534" y="1790670"/>
            <a:ext cx="139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제목 </a:t>
            </a:r>
            <a:r>
              <a:rPr lang="en-US" altLang="ko-KR" sz="1200" dirty="0">
                <a:solidFill>
                  <a:srgbClr val="FF0000"/>
                </a:solidFill>
              </a:rPr>
              <a:t>text h3 </a:t>
            </a:r>
            <a:r>
              <a:rPr lang="ko-KR" altLang="en-US" sz="1200" dirty="0">
                <a:solidFill>
                  <a:srgbClr val="FF0000"/>
                </a:solidFill>
              </a:rPr>
              <a:t>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9542C-4BFB-4D1A-884A-23F81CE8E0C0}"/>
              </a:ext>
            </a:extLst>
          </p:cNvPr>
          <p:cNvSpPr txBox="1"/>
          <p:nvPr/>
        </p:nvSpPr>
        <p:spPr>
          <a:xfrm>
            <a:off x="5499956" y="4190471"/>
            <a:ext cx="309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defalt</a:t>
            </a:r>
            <a:r>
              <a:rPr lang="en-US" altLang="ko-KR" sz="1200" dirty="0">
                <a:solidFill>
                  <a:srgbClr val="FF0000"/>
                </a:solidFill>
              </a:rPr>
              <a:t> : 0</a:t>
            </a:r>
          </a:p>
          <a:p>
            <a:r>
              <a:rPr lang="ko-KR" altLang="en-US" sz="1200" dirty="0">
                <a:solidFill>
                  <a:schemeClr val="accent2"/>
                </a:solidFill>
              </a:rPr>
              <a:t>좋아요</a:t>
            </a:r>
            <a:r>
              <a:rPr lang="en-US" altLang="ko-KR" sz="1200" dirty="0">
                <a:solidFill>
                  <a:schemeClr val="accent2"/>
                </a:solidFill>
              </a:rPr>
              <a:t>&amp;</a:t>
            </a:r>
            <a:r>
              <a:rPr lang="ko-KR" altLang="en-US" sz="1200" dirty="0">
                <a:solidFill>
                  <a:schemeClr val="accent2"/>
                </a:solidFill>
              </a:rPr>
              <a:t>숫자 구역 </a:t>
            </a:r>
            <a:r>
              <a:rPr lang="en-US" altLang="ko-KR" sz="1200" dirty="0">
                <a:solidFill>
                  <a:schemeClr val="accent2"/>
                </a:solidFill>
              </a:rPr>
              <a:t>Click : +1,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ko-KR" altLang="en-US" sz="1200" dirty="0" err="1">
                <a:solidFill>
                  <a:schemeClr val="accent2"/>
                </a:solidFill>
              </a:rPr>
              <a:t>새로고침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chemeClr val="accent2"/>
                </a:solidFill>
              </a:rPr>
              <a:t>좋아요</a:t>
            </a:r>
            <a:r>
              <a:rPr lang="en-US" altLang="ko-KR" sz="1200" dirty="0">
                <a:solidFill>
                  <a:schemeClr val="accent2"/>
                </a:solidFill>
              </a:rPr>
              <a:t>&amp;</a:t>
            </a:r>
            <a:r>
              <a:rPr lang="ko-KR" altLang="en-US" sz="1200" dirty="0">
                <a:solidFill>
                  <a:schemeClr val="accent2"/>
                </a:solidFill>
              </a:rPr>
              <a:t>숫자 구역 재 </a:t>
            </a:r>
            <a:r>
              <a:rPr lang="en-US" altLang="ko-KR" sz="1200" dirty="0">
                <a:solidFill>
                  <a:schemeClr val="accent2"/>
                </a:solidFill>
              </a:rPr>
              <a:t>Click : -1,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ko-KR" altLang="en-US" sz="1200" dirty="0" err="1">
                <a:solidFill>
                  <a:schemeClr val="accent2"/>
                </a:solidFill>
              </a:rPr>
              <a:t>새로고침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2D60E-B8CA-4E6A-85AC-EA633DEC0F7C}"/>
              </a:ext>
            </a:extLst>
          </p:cNvPr>
          <p:cNvSpPr txBox="1"/>
          <p:nvPr/>
        </p:nvSpPr>
        <p:spPr>
          <a:xfrm>
            <a:off x="3731511" y="4496680"/>
            <a:ext cx="80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내용 </a:t>
            </a:r>
            <a:r>
              <a:rPr lang="en-US" altLang="ko-KR" sz="1200" dirty="0">
                <a:solidFill>
                  <a:srgbClr val="FF0000"/>
                </a:solidFill>
              </a:rPr>
              <a:t>text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3B313-B7CB-4E1A-B739-EEB0E857168C}"/>
              </a:ext>
            </a:extLst>
          </p:cNvPr>
          <p:cNvSpPr txBox="1"/>
          <p:nvPr/>
        </p:nvSpPr>
        <p:spPr>
          <a:xfrm>
            <a:off x="2355611" y="2262172"/>
            <a:ext cx="302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삽입한 가장 상위 </a:t>
            </a:r>
            <a:r>
              <a:rPr lang="en-US" altLang="ko-KR" sz="1200" dirty="0" err="1">
                <a:solidFill>
                  <a:srgbClr val="FF0000"/>
                </a:solidFill>
              </a:rPr>
              <a:t>img</a:t>
            </a:r>
            <a:r>
              <a:rPr lang="en-US" altLang="ko-KR" sz="1200" dirty="0">
                <a:solidFill>
                  <a:srgbClr val="FF0000"/>
                </a:solidFill>
              </a:rPr>
              <a:t> file </a:t>
            </a:r>
            <a:r>
              <a:rPr lang="ko-KR" altLang="en-US" sz="1200" dirty="0">
                <a:solidFill>
                  <a:srgbClr val="FF0000"/>
                </a:solidFill>
              </a:rPr>
              <a:t>미리보기 사진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FE622-B115-410F-85F9-CDB8318E0BF2}"/>
              </a:ext>
            </a:extLst>
          </p:cNvPr>
          <p:cNvSpPr txBox="1"/>
          <p:nvPr/>
        </p:nvSpPr>
        <p:spPr>
          <a:xfrm>
            <a:off x="3198733" y="5394695"/>
            <a:ext cx="243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댓글 리스트 나열 및 </a:t>
            </a:r>
            <a:r>
              <a:rPr lang="en-US" altLang="ko-KR" sz="1200" dirty="0">
                <a:solidFill>
                  <a:srgbClr val="FF0000"/>
                </a:solidFill>
              </a:rPr>
              <a:t>total </a:t>
            </a:r>
            <a:r>
              <a:rPr lang="ko-KR" altLang="en-US" sz="1200" dirty="0">
                <a:solidFill>
                  <a:srgbClr val="FF0000"/>
                </a:solidFill>
              </a:rPr>
              <a:t>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댓글 </a:t>
            </a:r>
            <a:r>
              <a:rPr lang="en-US" altLang="ko-KR" sz="1200" dirty="0">
                <a:solidFill>
                  <a:srgbClr val="FF0000"/>
                </a:solidFill>
              </a:rPr>
              <a:t>20*n </a:t>
            </a:r>
            <a:r>
              <a:rPr lang="ko-KR" altLang="en-US" sz="1200" dirty="0">
                <a:solidFill>
                  <a:srgbClr val="FF0000"/>
                </a:solidFill>
              </a:rPr>
              <a:t>초과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새 페이지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7B120B-B023-4A4E-BDD1-FB4766CD1E54}"/>
              </a:ext>
            </a:extLst>
          </p:cNvPr>
          <p:cNvSpPr/>
          <p:nvPr/>
        </p:nvSpPr>
        <p:spPr>
          <a:xfrm>
            <a:off x="4707813" y="5893909"/>
            <a:ext cx="7157616" cy="406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댓글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3F4A4-2817-4030-9E13-733FB2D61CB8}"/>
              </a:ext>
            </a:extLst>
          </p:cNvPr>
          <p:cNvSpPr txBox="1"/>
          <p:nvPr/>
        </p:nvSpPr>
        <p:spPr>
          <a:xfrm>
            <a:off x="5720533" y="5600400"/>
            <a:ext cx="177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댓글 하단 입력 칸 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FDE4A-D257-4507-99F1-6831C13C3B2C}"/>
              </a:ext>
            </a:extLst>
          </p:cNvPr>
          <p:cNvSpPr txBox="1"/>
          <p:nvPr/>
        </p:nvSpPr>
        <p:spPr>
          <a:xfrm>
            <a:off x="9632159" y="5623583"/>
            <a:ext cx="23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전송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댓글생성</a:t>
            </a:r>
            <a:r>
              <a:rPr lang="en-US" altLang="ko-KR" sz="1200" dirty="0">
                <a:solidFill>
                  <a:schemeClr val="accent2"/>
                </a:solidFill>
              </a:rPr>
              <a:t>, </a:t>
            </a:r>
            <a:r>
              <a:rPr lang="ko-KR" altLang="en-US" sz="1200" dirty="0" err="1">
                <a:solidFill>
                  <a:schemeClr val="accent2"/>
                </a:solidFill>
              </a:rPr>
              <a:t>새로고침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25649-48D9-429F-B721-B9C211527175}"/>
              </a:ext>
            </a:extLst>
          </p:cNvPr>
          <p:cNvSpPr txBox="1"/>
          <p:nvPr/>
        </p:nvSpPr>
        <p:spPr>
          <a:xfrm>
            <a:off x="7589761" y="5449479"/>
            <a:ext cx="215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placeholder=“</a:t>
            </a:r>
            <a:r>
              <a:rPr lang="ko-KR" altLang="en-US" sz="1200" dirty="0">
                <a:solidFill>
                  <a:srgbClr val="FF0000"/>
                </a:solidFill>
              </a:rPr>
              <a:t>댓글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Input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text=“text </a:t>
            </a:r>
            <a:r>
              <a:rPr lang="ko-KR" altLang="en-US" sz="1200" dirty="0">
                <a:solidFill>
                  <a:srgbClr val="FF0000"/>
                </a:solidFill>
              </a:rPr>
              <a:t>입력가능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D020A-ECDC-4E5D-A230-159F419130EF}"/>
              </a:ext>
            </a:extLst>
          </p:cNvPr>
          <p:cNvSpPr txBox="1"/>
          <p:nvPr/>
        </p:nvSpPr>
        <p:spPr>
          <a:xfrm>
            <a:off x="9328813" y="4205756"/>
            <a:ext cx="2709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Id </a:t>
            </a:r>
            <a:r>
              <a:rPr lang="ko-KR" altLang="en-US" sz="1200" dirty="0">
                <a:solidFill>
                  <a:srgbClr val="FF0000"/>
                </a:solidFill>
              </a:rPr>
              <a:t>동일 게시글 뷰</a:t>
            </a:r>
            <a:r>
              <a:rPr lang="en-US" altLang="ko-KR" sz="1200" dirty="0">
                <a:solidFill>
                  <a:srgbClr val="FF0000"/>
                </a:solidFill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</a:rPr>
              <a:t>수정 삭제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chemeClr val="accent2"/>
                </a:solidFill>
              </a:rPr>
              <a:t>수정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수정 화면으로 이동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chemeClr val="accent2"/>
                </a:solidFill>
              </a:rPr>
              <a:t>삭제 </a:t>
            </a:r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게시글 삭제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Click : </a:t>
            </a:r>
            <a:r>
              <a:rPr lang="ko-KR" altLang="en-US" sz="1200" dirty="0">
                <a:solidFill>
                  <a:schemeClr val="accent2"/>
                </a:solidFill>
              </a:rPr>
              <a:t>변경 여부 창 생성</a:t>
            </a:r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BC0B2FE6-5BBA-4A37-A53A-1BB135D2010B}"/>
              </a:ext>
            </a:extLst>
          </p:cNvPr>
          <p:cNvSpPr/>
          <p:nvPr/>
        </p:nvSpPr>
        <p:spPr>
          <a:xfrm flipV="1">
            <a:off x="4506902" y="6345766"/>
            <a:ext cx="397239" cy="231641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1FF754-74D8-4E76-9D0B-196DF19785C3}"/>
              </a:ext>
            </a:extLst>
          </p:cNvPr>
          <p:cNvSpPr txBox="1"/>
          <p:nvPr/>
        </p:nvSpPr>
        <p:spPr>
          <a:xfrm>
            <a:off x="4791978" y="6388649"/>
            <a:ext cx="214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게시판 선택 </a:t>
            </a:r>
            <a:r>
              <a:rPr lang="en-US" altLang="ko-KR" sz="1200" dirty="0">
                <a:solidFill>
                  <a:srgbClr val="FF0000"/>
                </a:solidFill>
              </a:rPr>
              <a:t>Click : </a:t>
            </a:r>
            <a:r>
              <a:rPr lang="ko-KR" altLang="en-US" sz="1200" dirty="0">
                <a:solidFill>
                  <a:srgbClr val="FF0000"/>
                </a:solidFill>
              </a:rPr>
              <a:t>창 생성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8CB919-4459-4FD9-B1EA-D84646D0F1E8}"/>
              </a:ext>
            </a:extLst>
          </p:cNvPr>
          <p:cNvSpPr txBox="1"/>
          <p:nvPr/>
        </p:nvSpPr>
        <p:spPr>
          <a:xfrm>
            <a:off x="10988266" y="-3489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자동생성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- : </a:t>
            </a:r>
            <a:r>
              <a:rPr lang="ko-KR" altLang="en-US" sz="1200" dirty="0">
                <a:solidFill>
                  <a:schemeClr val="accent2"/>
                </a:solidFill>
              </a:rPr>
              <a:t>수동생성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253F2-0C37-48FF-9E79-BAD255C85FDD}"/>
              </a:ext>
            </a:extLst>
          </p:cNvPr>
          <p:cNvSpPr txBox="1"/>
          <p:nvPr/>
        </p:nvSpPr>
        <p:spPr>
          <a:xfrm>
            <a:off x="10641763" y="1886671"/>
            <a:ext cx="108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생성자 표기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CDDE7F2F-262A-4A04-9AFC-31C8856E8DC7}"/>
              </a:ext>
            </a:extLst>
          </p:cNvPr>
          <p:cNvCxnSpPr/>
          <p:nvPr/>
        </p:nvCxnSpPr>
        <p:spPr>
          <a:xfrm>
            <a:off x="10988266" y="2163670"/>
            <a:ext cx="104455" cy="182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화살표 연결선 2054">
            <a:extLst>
              <a:ext uri="{FF2B5EF4-FFF2-40B4-BE49-F238E27FC236}">
                <a16:creationId xmlns:a16="http://schemas.microsoft.com/office/drawing/2014/main" id="{DF475088-D472-4630-87D3-3A9D26403DA3}"/>
              </a:ext>
            </a:extLst>
          </p:cNvPr>
          <p:cNvCxnSpPr/>
          <p:nvPr/>
        </p:nvCxnSpPr>
        <p:spPr>
          <a:xfrm flipH="1">
            <a:off x="5906125" y="5812971"/>
            <a:ext cx="292999" cy="258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530F39C5-52C7-4F57-9DE0-A6D74A2A5BF0}"/>
              </a:ext>
            </a:extLst>
          </p:cNvPr>
          <p:cNvCxnSpPr/>
          <p:nvPr/>
        </p:nvCxnSpPr>
        <p:spPr>
          <a:xfrm flipH="1">
            <a:off x="6693108" y="5856360"/>
            <a:ext cx="1356610" cy="267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25E57FEA-FE09-47E3-87DC-D78A1CB2D06A}"/>
              </a:ext>
            </a:extLst>
          </p:cNvPr>
          <p:cNvCxnSpPr/>
          <p:nvPr/>
        </p:nvCxnSpPr>
        <p:spPr>
          <a:xfrm flipH="1">
            <a:off x="11377534" y="4496680"/>
            <a:ext cx="284814" cy="45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>
            <a:extLst>
              <a:ext uri="{FF2B5EF4-FFF2-40B4-BE49-F238E27FC236}">
                <a16:creationId xmlns:a16="http://schemas.microsoft.com/office/drawing/2014/main" id="{C93FE063-1662-4000-B43A-1188CFC76E46}"/>
              </a:ext>
            </a:extLst>
          </p:cNvPr>
          <p:cNvCxnSpPr/>
          <p:nvPr/>
        </p:nvCxnSpPr>
        <p:spPr>
          <a:xfrm>
            <a:off x="11092721" y="4773679"/>
            <a:ext cx="157474" cy="26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5" name="직선 화살표 연결선 2064">
            <a:extLst>
              <a:ext uri="{FF2B5EF4-FFF2-40B4-BE49-F238E27FC236}">
                <a16:creationId xmlns:a16="http://schemas.microsoft.com/office/drawing/2014/main" id="{C7F54A69-2AC9-4620-8787-2A27370A6E5F}"/>
              </a:ext>
            </a:extLst>
          </p:cNvPr>
          <p:cNvCxnSpPr/>
          <p:nvPr/>
        </p:nvCxnSpPr>
        <p:spPr>
          <a:xfrm>
            <a:off x="6438275" y="4773679"/>
            <a:ext cx="179116" cy="17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6" name="사각형: 둥근 모서리 2065">
            <a:extLst>
              <a:ext uri="{FF2B5EF4-FFF2-40B4-BE49-F238E27FC236}">
                <a16:creationId xmlns:a16="http://schemas.microsoft.com/office/drawing/2014/main" id="{45AEC0CF-9D1E-4510-87AF-827C8069D154}"/>
              </a:ext>
            </a:extLst>
          </p:cNvPr>
          <p:cNvSpPr/>
          <p:nvPr/>
        </p:nvSpPr>
        <p:spPr>
          <a:xfrm>
            <a:off x="10867869" y="5911144"/>
            <a:ext cx="997560" cy="369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2068" name="직선 화살표 연결선 2067">
            <a:extLst>
              <a:ext uri="{FF2B5EF4-FFF2-40B4-BE49-F238E27FC236}">
                <a16:creationId xmlns:a16="http://schemas.microsoft.com/office/drawing/2014/main" id="{2015ED7E-6FF4-451B-A775-1C6F16FF6424}"/>
              </a:ext>
            </a:extLst>
          </p:cNvPr>
          <p:cNvCxnSpPr>
            <a:cxnSpLocks/>
          </p:cNvCxnSpPr>
          <p:nvPr/>
        </p:nvCxnSpPr>
        <p:spPr>
          <a:xfrm>
            <a:off x="10746008" y="5832662"/>
            <a:ext cx="294723" cy="17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b"/>
      <a:lstStyle>
        <a:defPPr algn="l">
          <a:lnSpc>
            <a:spcPct val="2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325</Words>
  <Application>Microsoft Office PowerPoint</Application>
  <PresentationFormat>와이드스크린</PresentationFormat>
  <Paragraphs>117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화면 설계서 </vt:lpstr>
      <vt:lpstr>게시글 화면</vt:lpstr>
      <vt:lpstr>게시글_추가 화면(슬라이드쇼)</vt:lpstr>
      <vt:lpstr>게시글_수정 화면(슬라이드쇼)</vt:lpstr>
      <vt:lpstr>게시글_뷰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25</cp:revision>
  <dcterms:created xsi:type="dcterms:W3CDTF">2024-08-08T03:03:54Z</dcterms:created>
  <dcterms:modified xsi:type="dcterms:W3CDTF">2024-08-09T01:54:40Z</dcterms:modified>
</cp:coreProperties>
</file>