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메인 화면 </a:t>
            </a:r>
            <a:r>
              <a:rPr lang="en-US" altLang="ko-KR" sz="3200" dirty="0"/>
              <a:t>(P000001)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(P000002)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4233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59669" y="4247319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891326" y="4286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6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(P000003)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xx . 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E8DD86-7F07-4302-A1F3-D5CC6C72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55" y="1342971"/>
            <a:ext cx="281670" cy="281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05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121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HY헤드라인M</vt:lpstr>
      <vt:lpstr>경기천년제목V Bold</vt:lpstr>
      <vt:lpstr>맑은 고딕</vt:lpstr>
      <vt:lpstr>Arial</vt:lpstr>
      <vt:lpstr>Office 테마</vt:lpstr>
      <vt:lpstr>화면 설계서 </vt:lpstr>
      <vt:lpstr>플래너 작성 메인 화면 (P000001)</vt:lpstr>
      <vt:lpstr>플래너 작성 팝업 (P000002)</vt:lpstr>
      <vt:lpstr>플래너 작성 화면 (P000003)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14</cp:revision>
  <dcterms:created xsi:type="dcterms:W3CDTF">2024-08-08T03:03:54Z</dcterms:created>
  <dcterms:modified xsi:type="dcterms:W3CDTF">2024-08-08T08:30:40Z</dcterms:modified>
</cp:coreProperties>
</file>