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-VBWsFckHP-bXDdu4OUcwFzkXVWlkZ_V?usp=sharing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cratch.mit.edu/projects/117694424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cratch.mit.edu/projects/editor/?tutorial=getStarte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ratch.mit.edu/projects/117691496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 Sederhana untuk Anak SD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err="1"/>
              <a:t>Belajar</a:t>
            </a:r>
            <a:r>
              <a:rPr dirty="0"/>
              <a:t> coding </a:t>
            </a:r>
            <a:r>
              <a:rPr dirty="0" err="1"/>
              <a:t>dengan</a:t>
            </a:r>
            <a:r>
              <a:rPr dirty="0"/>
              <a:t> </a:t>
            </a:r>
            <a:r>
              <a:rPr dirty="0" err="1"/>
              <a:t>menyenangkan</a:t>
            </a:r>
            <a:r>
              <a:rPr dirty="0"/>
              <a:t> </a:t>
            </a:r>
            <a:r>
              <a:rPr dirty="0" err="1"/>
              <a:t>melalui</a:t>
            </a:r>
            <a:r>
              <a:rPr dirty="0"/>
              <a:t> </a:t>
            </a:r>
            <a:r>
              <a:rPr dirty="0" err="1"/>
              <a:t>hitung</a:t>
            </a:r>
            <a:r>
              <a:rPr dirty="0"/>
              <a:t> dan </a:t>
            </a:r>
            <a:r>
              <a:rPr dirty="0" err="1"/>
              <a:t>logika</a:t>
            </a:r>
            <a:r>
              <a:rPr dirty="0"/>
              <a:t> </a:t>
            </a:r>
            <a:r>
              <a:rPr dirty="0" err="1"/>
              <a:t>dasar</a:t>
            </a:r>
            <a:r>
              <a:rPr dirty="0"/>
              <a:t>!</a:t>
            </a:r>
            <a:endParaRPr lang="en-US" dirty="0"/>
          </a:p>
          <a:p>
            <a:endParaRPr lang="en-ID" dirty="0"/>
          </a:p>
          <a:p>
            <a:r>
              <a:rPr lang="en-ID" dirty="0">
                <a:hlinkClick r:id="rId2"/>
              </a:rPr>
              <a:t>https://colab.research.google.com/drive/1-VBWsFckHP-bXDdu4OUcwFzkXVWlkZ_V?usp=sharing</a:t>
            </a:r>
            <a:r>
              <a:rPr lang="en-ID" dirty="0"/>
              <a:t> </a:t>
            </a:r>
          </a:p>
          <a:p>
            <a:pPr marL="0" indent="0">
              <a:buNone/>
            </a:pPr>
            <a:endParaRPr lang="en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8CFF-1993-4242-A804-17F1E63F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</a:t>
            </a:r>
            <a:r>
              <a:rPr lang="es-ES" dirty="0" err="1"/>
              <a:t>Aplikasi</a:t>
            </a:r>
            <a:r>
              <a:rPr lang="es-ES" dirty="0"/>
              <a:t> </a:t>
            </a:r>
            <a:r>
              <a:rPr lang="es-ES" dirty="0" err="1"/>
              <a:t>Penentu</a:t>
            </a:r>
            <a:r>
              <a:rPr lang="es-ES" dirty="0"/>
              <a:t> Cuaca Hari </a:t>
            </a:r>
            <a:r>
              <a:rPr lang="es-ES" dirty="0" err="1"/>
              <a:t>Ini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23F45-1568-4CD8-9C20-EA019346D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>
                <a:hlinkClick r:id="rId2"/>
              </a:rPr>
              <a:t>https://scratch.mit.edu/projects/1176944242</a:t>
            </a:r>
            <a:r>
              <a:rPr lang="en-ID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681BC-3951-4EDB-9E79-1DA9BD6E3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69" y="2294294"/>
            <a:ext cx="5964702" cy="335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00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774588-A55A-4C2B-BFEE-B057541DD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40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Tips Mengajar Coding SD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Gunakan cerita &amp; permainan nyata</a:t>
            </a:r>
          </a:p>
          <a:p>
            <a:r>
              <a:t>- Ajarkan logika sebelum kode</a:t>
            </a:r>
          </a:p>
          <a:p>
            <a:r>
              <a:t>- Scratch Jr dan Blockly sangat ramah anak</a:t>
            </a:r>
          </a:p>
          <a:p>
            <a:r>
              <a:t>- Buat coding terasa seperti main game!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Kalkulator Penjumlahan (Scratch)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🟦 Scratch</a:t>
            </a:r>
          </a:p>
          <a:p>
            <a:r>
              <a:rPr dirty="0"/>
              <a:t>1. Minta 2 </a:t>
            </a:r>
            <a:r>
              <a:rPr dirty="0" err="1"/>
              <a:t>angka</a:t>
            </a:r>
            <a:endParaRPr dirty="0"/>
          </a:p>
          <a:p>
            <a:r>
              <a:rPr dirty="0"/>
              <a:t>2. </a:t>
            </a:r>
            <a:r>
              <a:rPr dirty="0" err="1"/>
              <a:t>Tambahkan</a:t>
            </a:r>
            <a:endParaRPr dirty="0"/>
          </a:p>
          <a:p>
            <a:r>
              <a:rPr dirty="0"/>
              <a:t>3. </a:t>
            </a:r>
            <a:r>
              <a:rPr dirty="0" err="1"/>
              <a:t>Tampilkan</a:t>
            </a:r>
            <a:r>
              <a:rPr dirty="0"/>
              <a:t> </a:t>
            </a:r>
            <a:r>
              <a:rPr dirty="0" err="1"/>
              <a:t>hasil</a:t>
            </a:r>
            <a:endParaRPr dirty="0"/>
          </a:p>
          <a:p>
            <a:pPr marL="0" indent="0">
              <a:buNone/>
            </a:pPr>
            <a:r>
              <a:rPr lang="en-ID" dirty="0">
                <a:hlinkClick r:id="rId2"/>
              </a:rPr>
              <a:t>https://scratch.mit.edu/projects/editor/?tutorial=getStarted</a:t>
            </a:r>
            <a:r>
              <a:rPr lang="en-ID" dirty="0"/>
              <a:t> </a:t>
            </a:r>
            <a:endParaRPr dirty="0"/>
          </a:p>
          <a:p>
            <a:r>
              <a:rPr dirty="0"/>
              <a:t>🔤 Blok: ask, join, say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Kalkulator Penjumlahan (Python)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angka1 = int(input("Masukkan angka pertama: "))</a:t>
            </a:r>
          </a:p>
          <a:p>
            <a:r>
              <a:t>angka2 = int(input("Masukkan angka kedua: "))</a:t>
            </a:r>
          </a:p>
          <a:p>
            <a:r>
              <a:t>hasil = angka1 + angka2</a:t>
            </a:r>
          </a:p>
          <a:p>
            <a:r>
              <a:t>print("Hasil penjumlahan adalah:", hasil)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Tebak Angka (Scratch)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🟦 Scratch</a:t>
            </a:r>
          </a:p>
          <a:p>
            <a:r>
              <a:t>1. Simpan angka rahasia</a:t>
            </a:r>
          </a:p>
          <a:p>
            <a:r>
              <a:t>2. Minta tebakan</a:t>
            </a:r>
          </a:p>
          <a:p>
            <a:r>
              <a:t>3. Bandingkan dengan 'if'</a:t>
            </a:r>
          </a:p>
          <a:p>
            <a:r>
              <a:t>4. Tampilkan hasil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Tebak Angka (Python)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angka_rahasia = 7</a:t>
            </a:r>
          </a:p>
          <a:p>
            <a:r>
              <a:t>tebakan = int(input("Tebak angka dari 1 sampai 10: "))</a:t>
            </a:r>
          </a:p>
          <a:p>
            <a:r>
              <a:t>if tebakan == angka_rahasia:</a:t>
            </a:r>
          </a:p>
          <a:p>
            <a:r>
              <a:t>    print("Hebat! Kamu benar.")</a:t>
            </a:r>
          </a:p>
          <a:p>
            <a:r>
              <a:t>else:</a:t>
            </a:r>
          </a:p>
          <a:p>
            <a:r>
              <a:t>    print("Coba lagi ya!")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Hitung Luas Persegi Panjang (Scratch)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🟦 Scratch</a:t>
            </a:r>
          </a:p>
          <a:p>
            <a:r>
              <a:t>1. Minta panjang &amp; lebar</a:t>
            </a:r>
          </a:p>
          <a:p>
            <a:r>
              <a:t>2. Hitung panjang × lebar</a:t>
            </a:r>
          </a:p>
          <a:p>
            <a:r>
              <a:t>3. Tampilkan hasil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Hitung Luas Persegi Panjang (Python)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panjang = int(input("Masukkan panjang: "))</a:t>
            </a:r>
          </a:p>
          <a:p>
            <a:r>
              <a:t>lebar = int(input("Masukkan lebar: "))</a:t>
            </a:r>
          </a:p>
          <a:p>
            <a:r>
              <a:t>luas = panjang * lebar</a:t>
            </a:r>
          </a:p>
          <a:p>
            <a:r>
              <a:t>print("Luasnya adalah:", luas)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D88D-D4C2-4F36-8C50-23A711D4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Koding</a:t>
            </a:r>
            <a:r>
              <a:rPr lang="en-US" dirty="0"/>
              <a:t> </a:t>
            </a:r>
            <a:r>
              <a:rPr lang="en-US" dirty="0" err="1"/>
              <a:t>sehari</a:t>
            </a:r>
            <a:r>
              <a:rPr lang="en-US" dirty="0"/>
              <a:t> </a:t>
            </a:r>
            <a:r>
              <a:rPr lang="en-US" dirty="0" err="1"/>
              <a:t>hari</a:t>
            </a:r>
            <a:br>
              <a:rPr lang="en-US" dirty="0"/>
            </a:br>
            <a:r>
              <a:rPr lang="en-US" dirty="0"/>
              <a:t>(1) </a:t>
            </a:r>
            <a:r>
              <a:rPr lang="en-US" dirty="0" err="1"/>
              <a:t>Pengingat</a:t>
            </a:r>
            <a:r>
              <a:rPr lang="en-US" dirty="0"/>
              <a:t> </a:t>
            </a:r>
            <a:r>
              <a:rPr lang="en-US" dirty="0" err="1"/>
              <a:t>Minum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21C3E-62C3-4C72-A69C-0FE2B2AC0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>
                <a:hlinkClick r:id="rId2"/>
              </a:rPr>
              <a:t>https://scratch.mit.edu/projects/1176914962</a:t>
            </a:r>
            <a:r>
              <a:rPr lang="en-ID" dirty="0"/>
              <a:t> 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0CE222-6978-4D07-9157-9D2774473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" y="2400923"/>
            <a:ext cx="6625883" cy="37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7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ECFC395-370F-4F7D-86C3-947FAB628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3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324</Words>
  <Application>Microsoft Office PowerPoint</Application>
  <PresentationFormat>On-screen Show (4:3)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Program Sederhana untuk Anak SD</vt:lpstr>
      <vt:lpstr>Kalkulator Penjumlahan (Scratch)</vt:lpstr>
      <vt:lpstr>Kalkulator Penjumlahan (Python)</vt:lpstr>
      <vt:lpstr>Tebak Angka (Scratch)</vt:lpstr>
      <vt:lpstr>Tebak Angka (Python)</vt:lpstr>
      <vt:lpstr>Hitung Luas Persegi Panjang (Scratch)</vt:lpstr>
      <vt:lpstr>Hitung Luas Persegi Panjang (Python)</vt:lpstr>
      <vt:lpstr>Koding sehari hari (1) Pengingat Minum</vt:lpstr>
      <vt:lpstr>PowerPoint Presentation</vt:lpstr>
      <vt:lpstr>(2) Aplikasi Penentu Cuaca Hari Ini </vt:lpstr>
      <vt:lpstr>PowerPoint Presentation</vt:lpstr>
      <vt:lpstr>Tips Mengajar Coding SD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Sederhana untuk Anak SD</dc:title>
  <dc:subject/>
  <dc:creator>User</dc:creator>
  <cp:keywords/>
  <dc:description>generated using python-pptx</dc:description>
  <cp:lastModifiedBy>User</cp:lastModifiedBy>
  <cp:revision>4</cp:revision>
  <dcterms:created xsi:type="dcterms:W3CDTF">2013-01-27T09:14:16Z</dcterms:created>
  <dcterms:modified xsi:type="dcterms:W3CDTF">2025-05-19T01:46:34Z</dcterms:modified>
  <cp:category/>
</cp:coreProperties>
</file>